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 id="2147484512" r:id="rId2"/>
    <p:sldMasterId id="2147486679" r:id="rId3"/>
    <p:sldMasterId id="2147488804" r:id="rId4"/>
    <p:sldMasterId id="2147491727" r:id="rId5"/>
    <p:sldMasterId id="2147491838" r:id="rId6"/>
    <p:sldMasterId id="2147491910" r:id="rId7"/>
    <p:sldMasterId id="2147491922" r:id="rId8"/>
    <p:sldMasterId id="2147491960" r:id="rId9"/>
    <p:sldMasterId id="2147491972" r:id="rId10"/>
    <p:sldMasterId id="2147491984" r:id="rId11"/>
    <p:sldMasterId id="2147491996" r:id="rId12"/>
    <p:sldMasterId id="2147492008" r:id="rId13"/>
    <p:sldMasterId id="2147492020" r:id="rId14"/>
    <p:sldMasterId id="2147492032" r:id="rId15"/>
  </p:sldMasterIdLst>
  <p:notesMasterIdLst>
    <p:notesMasterId r:id="rId73"/>
  </p:notesMasterIdLst>
  <p:sldIdLst>
    <p:sldId id="471" r:id="rId16"/>
    <p:sldId id="382" r:id="rId17"/>
    <p:sldId id="516" r:id="rId18"/>
    <p:sldId id="579" r:id="rId19"/>
    <p:sldId id="552" r:id="rId20"/>
    <p:sldId id="602" r:id="rId21"/>
    <p:sldId id="592" r:id="rId22"/>
    <p:sldId id="507" r:id="rId23"/>
    <p:sldId id="575" r:id="rId24"/>
    <p:sldId id="576" r:id="rId25"/>
    <p:sldId id="619" r:id="rId26"/>
    <p:sldId id="621" r:id="rId27"/>
    <p:sldId id="577" r:id="rId28"/>
    <p:sldId id="267" r:id="rId29"/>
    <p:sldId id="297" r:id="rId30"/>
    <p:sldId id="302" r:id="rId31"/>
    <p:sldId id="284" r:id="rId32"/>
    <p:sldId id="285" r:id="rId33"/>
    <p:sldId id="296" r:id="rId34"/>
    <p:sldId id="300" r:id="rId35"/>
    <p:sldId id="622" r:id="rId36"/>
    <p:sldId id="287" r:id="rId37"/>
    <p:sldId id="588" r:id="rId38"/>
    <p:sldId id="580" r:id="rId39"/>
    <p:sldId id="578" r:id="rId40"/>
    <p:sldId id="581" r:id="rId41"/>
    <p:sldId id="617" r:id="rId42"/>
    <p:sldId id="618" r:id="rId43"/>
    <p:sldId id="582" r:id="rId44"/>
    <p:sldId id="623" r:id="rId45"/>
    <p:sldId id="583" r:id="rId46"/>
    <p:sldId id="584" r:id="rId47"/>
    <p:sldId id="585" r:id="rId48"/>
    <p:sldId id="586" r:id="rId49"/>
    <p:sldId id="587" r:id="rId50"/>
    <p:sldId id="590" r:id="rId51"/>
    <p:sldId id="594" r:id="rId52"/>
    <p:sldId id="595" r:id="rId53"/>
    <p:sldId id="624" r:id="rId54"/>
    <p:sldId id="600" r:id="rId55"/>
    <p:sldId id="605" r:id="rId56"/>
    <p:sldId id="603" r:id="rId57"/>
    <p:sldId id="604" r:id="rId58"/>
    <p:sldId id="607" r:id="rId59"/>
    <p:sldId id="596" r:id="rId60"/>
    <p:sldId id="606" r:id="rId61"/>
    <p:sldId id="608" r:id="rId62"/>
    <p:sldId id="597" r:id="rId63"/>
    <p:sldId id="321" r:id="rId64"/>
    <p:sldId id="320" r:id="rId65"/>
    <p:sldId id="625" r:id="rId66"/>
    <p:sldId id="314" r:id="rId67"/>
    <p:sldId id="310" r:id="rId68"/>
    <p:sldId id="311" r:id="rId69"/>
    <p:sldId id="317" r:id="rId70"/>
    <p:sldId id="312" r:id="rId71"/>
    <p:sldId id="313" r:id="rId72"/>
  </p:sldIdLst>
  <p:sldSz cx="9144000" cy="6858000" type="screen4x3"/>
  <p:notesSz cx="6858000" cy="9144000"/>
  <p:defaultTextStyle>
    <a:defPPr>
      <a:defRPr lang="de-DE"/>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C2CAE"/>
    <a:srgbClr val="990000"/>
    <a:srgbClr val="740000"/>
    <a:srgbClr val="F23A00"/>
    <a:srgbClr val="EE0000"/>
    <a:srgbClr val="019D26"/>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AB2CB-2FB6-4D82-9ACC-C5EAB7ED1AC2}" v="2003" dt="2024-04-14T15:49:05.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87" autoAdjust="0"/>
    <p:restoredTop sz="91005" autoAdjust="0"/>
  </p:normalViewPr>
  <p:slideViewPr>
    <p:cSldViewPr>
      <p:cViewPr varScale="1">
        <p:scale>
          <a:sx n="100" d="100"/>
          <a:sy n="100" d="100"/>
        </p:scale>
        <p:origin x="16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ner Kunz" userId="e4a801cdd77b3e8b" providerId="LiveId" clId="{BCAAB2CB-2FB6-4D82-9ACC-C5EAB7ED1AC2}"/>
    <pc:docChg chg="undo custSel addSld delSld modSld sldOrd delMainMaster">
      <pc:chgData name="Werner Kunz" userId="e4a801cdd77b3e8b" providerId="LiveId" clId="{BCAAB2CB-2FB6-4D82-9ACC-C5EAB7ED1AC2}" dt="2024-04-14T16:16:42.102" v="3291" actId="313"/>
      <pc:docMkLst>
        <pc:docMk/>
      </pc:docMkLst>
      <pc:sldChg chg="modSp">
        <pc:chgData name="Werner Kunz" userId="e4a801cdd77b3e8b" providerId="LiveId" clId="{BCAAB2CB-2FB6-4D82-9ACC-C5EAB7ED1AC2}" dt="2024-04-14T10:28:45.949" v="566" actId="313"/>
        <pc:sldMkLst>
          <pc:docMk/>
          <pc:sldMk cId="0" sldId="267"/>
        </pc:sldMkLst>
        <pc:spChg chg="mod">
          <ac:chgData name="Werner Kunz" userId="e4a801cdd77b3e8b" providerId="LiveId" clId="{BCAAB2CB-2FB6-4D82-9ACC-C5EAB7ED1AC2}" dt="2024-04-14T10:28:45.949" v="566" actId="313"/>
          <ac:spMkLst>
            <pc:docMk/>
            <pc:sldMk cId="0" sldId="267"/>
            <ac:spMk id="119812" creationId="{00000000-0000-0000-0000-000000000000}"/>
          </ac:spMkLst>
        </pc:spChg>
      </pc:sldChg>
      <pc:sldChg chg="modSp mod">
        <pc:chgData name="Werner Kunz" userId="e4a801cdd77b3e8b" providerId="LiveId" clId="{BCAAB2CB-2FB6-4D82-9ACC-C5EAB7ED1AC2}" dt="2024-04-14T13:35:42.286" v="1291" actId="20577"/>
        <pc:sldMkLst>
          <pc:docMk/>
          <pc:sldMk cId="0" sldId="287"/>
        </pc:sldMkLst>
        <pc:spChg chg="mod">
          <ac:chgData name="Werner Kunz" userId="e4a801cdd77b3e8b" providerId="LiveId" clId="{BCAAB2CB-2FB6-4D82-9ACC-C5EAB7ED1AC2}" dt="2024-04-14T13:35:42.286" v="1291" actId="20577"/>
          <ac:spMkLst>
            <pc:docMk/>
            <pc:sldMk cId="0" sldId="287"/>
            <ac:spMk id="4" creationId="{00000000-0000-0000-0000-000000000000}"/>
          </ac:spMkLst>
        </pc:spChg>
        <pc:spChg chg="mod">
          <ac:chgData name="Werner Kunz" userId="e4a801cdd77b3e8b" providerId="LiveId" clId="{BCAAB2CB-2FB6-4D82-9ACC-C5EAB7ED1AC2}" dt="2024-04-14T13:35:20.233" v="1279" actId="20577"/>
          <ac:spMkLst>
            <pc:docMk/>
            <pc:sldMk cId="0" sldId="287"/>
            <ac:spMk id="121858" creationId="{00000000-0000-0000-0000-000000000000}"/>
          </ac:spMkLst>
        </pc:spChg>
      </pc:sldChg>
      <pc:sldChg chg="modSp mod">
        <pc:chgData name="Werner Kunz" userId="e4a801cdd77b3e8b" providerId="LiveId" clId="{BCAAB2CB-2FB6-4D82-9ACC-C5EAB7ED1AC2}" dt="2024-04-14T10:28:51.812" v="567" actId="313"/>
        <pc:sldMkLst>
          <pc:docMk/>
          <pc:sldMk cId="0" sldId="297"/>
        </pc:sldMkLst>
        <pc:spChg chg="mod">
          <ac:chgData name="Werner Kunz" userId="e4a801cdd77b3e8b" providerId="LiveId" clId="{BCAAB2CB-2FB6-4D82-9ACC-C5EAB7ED1AC2}" dt="2024-04-14T10:26:09.329" v="555" actId="6549"/>
          <ac:spMkLst>
            <pc:docMk/>
            <pc:sldMk cId="0" sldId="297"/>
            <ac:spMk id="4" creationId="{00000000-0000-0000-0000-000000000000}"/>
          </ac:spMkLst>
        </pc:spChg>
        <pc:spChg chg="mod">
          <ac:chgData name="Werner Kunz" userId="e4a801cdd77b3e8b" providerId="LiveId" clId="{BCAAB2CB-2FB6-4D82-9ACC-C5EAB7ED1AC2}" dt="2024-04-14T10:28:51.812" v="567" actId="313"/>
          <ac:spMkLst>
            <pc:docMk/>
            <pc:sldMk cId="0" sldId="297"/>
            <ac:spMk id="5" creationId="{00000000-0000-0000-0000-000000000000}"/>
          </ac:spMkLst>
        </pc:spChg>
      </pc:sldChg>
      <pc:sldChg chg="delSp modSp mod delAnim">
        <pc:chgData name="Werner Kunz" userId="e4a801cdd77b3e8b" providerId="LiveId" clId="{BCAAB2CB-2FB6-4D82-9ACC-C5EAB7ED1AC2}" dt="2024-04-14T10:47:44.664" v="889" actId="20577"/>
        <pc:sldMkLst>
          <pc:docMk/>
          <pc:sldMk cId="0" sldId="300"/>
        </pc:sldMkLst>
        <pc:spChg chg="mod">
          <ac:chgData name="Werner Kunz" userId="e4a801cdd77b3e8b" providerId="LiveId" clId="{BCAAB2CB-2FB6-4D82-9ACC-C5EAB7ED1AC2}" dt="2024-04-14T10:47:02.996" v="883" actId="1036"/>
          <ac:spMkLst>
            <pc:docMk/>
            <pc:sldMk cId="0" sldId="300"/>
            <ac:spMk id="8" creationId="{00000000-0000-0000-0000-000000000000}"/>
          </ac:spMkLst>
        </pc:spChg>
        <pc:spChg chg="del">
          <ac:chgData name="Werner Kunz" userId="e4a801cdd77b3e8b" providerId="LiveId" clId="{BCAAB2CB-2FB6-4D82-9ACC-C5EAB7ED1AC2}" dt="2024-04-14T10:46:51.842" v="870" actId="478"/>
          <ac:spMkLst>
            <pc:docMk/>
            <pc:sldMk cId="0" sldId="300"/>
            <ac:spMk id="9" creationId="{00000000-0000-0000-0000-000000000000}"/>
          </ac:spMkLst>
        </pc:spChg>
        <pc:spChg chg="mod">
          <ac:chgData name="Werner Kunz" userId="e4a801cdd77b3e8b" providerId="LiveId" clId="{BCAAB2CB-2FB6-4D82-9ACC-C5EAB7ED1AC2}" dt="2024-04-14T10:47:10.403" v="888" actId="1036"/>
          <ac:spMkLst>
            <pc:docMk/>
            <pc:sldMk cId="0" sldId="300"/>
            <ac:spMk id="120834" creationId="{00000000-0000-0000-0000-000000000000}"/>
          </ac:spMkLst>
        </pc:spChg>
        <pc:spChg chg="mod">
          <ac:chgData name="Werner Kunz" userId="e4a801cdd77b3e8b" providerId="LiveId" clId="{BCAAB2CB-2FB6-4D82-9ACC-C5EAB7ED1AC2}" dt="2024-04-14T10:47:44.664" v="889" actId="20577"/>
          <ac:spMkLst>
            <pc:docMk/>
            <pc:sldMk cId="0" sldId="300"/>
            <ac:spMk id="121859" creationId="{00000000-0000-0000-0000-000000000000}"/>
          </ac:spMkLst>
        </pc:spChg>
      </pc:sldChg>
      <pc:sldChg chg="delSp mod delAnim">
        <pc:chgData name="Werner Kunz" userId="e4a801cdd77b3e8b" providerId="LiveId" clId="{BCAAB2CB-2FB6-4D82-9ACC-C5EAB7ED1AC2}" dt="2024-04-14T15:43:25.236" v="3140" actId="478"/>
        <pc:sldMkLst>
          <pc:docMk/>
          <pc:sldMk cId="0" sldId="310"/>
        </pc:sldMkLst>
        <pc:spChg chg="del">
          <ac:chgData name="Werner Kunz" userId="e4a801cdd77b3e8b" providerId="LiveId" clId="{BCAAB2CB-2FB6-4D82-9ACC-C5EAB7ED1AC2}" dt="2024-04-14T15:43:25.236" v="3140" actId="478"/>
          <ac:spMkLst>
            <pc:docMk/>
            <pc:sldMk cId="0" sldId="310"/>
            <ac:spMk id="123914" creationId="{00000000-0000-0000-0000-000000000000}"/>
          </ac:spMkLst>
        </pc:spChg>
      </pc:sldChg>
      <pc:sldChg chg="delSp modSp mod ord delAnim">
        <pc:chgData name="Werner Kunz" userId="e4a801cdd77b3e8b" providerId="LiveId" clId="{BCAAB2CB-2FB6-4D82-9ACC-C5EAB7ED1AC2}" dt="2024-04-14T15:42:50.732" v="3139" actId="20577"/>
        <pc:sldMkLst>
          <pc:docMk/>
          <pc:sldMk cId="0" sldId="314"/>
        </pc:sldMkLst>
        <pc:spChg chg="del">
          <ac:chgData name="Werner Kunz" userId="e4a801cdd77b3e8b" providerId="LiveId" clId="{BCAAB2CB-2FB6-4D82-9ACC-C5EAB7ED1AC2}" dt="2024-04-14T15:32:01.307" v="2822" actId="21"/>
          <ac:spMkLst>
            <pc:docMk/>
            <pc:sldMk cId="0" sldId="314"/>
            <ac:spMk id="29699" creationId="{00000000-0000-0000-0000-000000000000}"/>
          </ac:spMkLst>
        </pc:spChg>
        <pc:spChg chg="mod">
          <ac:chgData name="Werner Kunz" userId="e4a801cdd77b3e8b" providerId="LiveId" clId="{BCAAB2CB-2FB6-4D82-9ACC-C5EAB7ED1AC2}" dt="2024-04-14T15:42:50.732" v="3139" actId="20577"/>
          <ac:spMkLst>
            <pc:docMk/>
            <pc:sldMk cId="0" sldId="314"/>
            <ac:spMk id="125954" creationId="{00000000-0000-0000-0000-000000000000}"/>
          </ac:spMkLst>
        </pc:spChg>
      </pc:sldChg>
      <pc:sldChg chg="addSp modSp mod modAnim">
        <pc:chgData name="Werner Kunz" userId="e4a801cdd77b3e8b" providerId="LiveId" clId="{BCAAB2CB-2FB6-4D82-9ACC-C5EAB7ED1AC2}" dt="2024-04-14T15:49:05.495" v="3290"/>
        <pc:sldMkLst>
          <pc:docMk/>
          <pc:sldMk cId="0" sldId="317"/>
        </pc:sldMkLst>
        <pc:spChg chg="add mod">
          <ac:chgData name="Werner Kunz" userId="e4a801cdd77b3e8b" providerId="LiveId" clId="{BCAAB2CB-2FB6-4D82-9ACC-C5EAB7ED1AC2}" dt="2024-04-14T15:47:50.950" v="3274" actId="6549"/>
          <ac:spMkLst>
            <pc:docMk/>
            <pc:sldMk cId="0" sldId="317"/>
            <ac:spMk id="2" creationId="{57DBFB0A-5407-9909-9DBB-2D682B544ED1}"/>
          </ac:spMkLst>
        </pc:spChg>
        <pc:spChg chg="mod">
          <ac:chgData name="Werner Kunz" userId="e4a801cdd77b3e8b" providerId="LiveId" clId="{BCAAB2CB-2FB6-4D82-9ACC-C5EAB7ED1AC2}" dt="2024-04-14T15:46:06.547" v="3158" actId="1036"/>
          <ac:spMkLst>
            <pc:docMk/>
            <pc:sldMk cId="0" sldId="317"/>
            <ac:spMk id="3" creationId="{00000000-0000-0000-0000-000000000000}"/>
          </ac:spMkLst>
        </pc:spChg>
        <pc:spChg chg="add mod">
          <ac:chgData name="Werner Kunz" userId="e4a801cdd77b3e8b" providerId="LiveId" clId="{BCAAB2CB-2FB6-4D82-9ACC-C5EAB7ED1AC2}" dt="2024-04-14T15:48:26.265" v="3287" actId="207"/>
          <ac:spMkLst>
            <pc:docMk/>
            <pc:sldMk cId="0" sldId="317"/>
            <ac:spMk id="4" creationId="{9B50C891-F6F0-6189-C9BA-9AC3757F0B4F}"/>
          </ac:spMkLst>
        </pc:spChg>
        <pc:spChg chg="mod">
          <ac:chgData name="Werner Kunz" userId="e4a801cdd77b3e8b" providerId="LiveId" clId="{BCAAB2CB-2FB6-4D82-9ACC-C5EAB7ED1AC2}" dt="2024-04-14T15:46:48.368" v="3214" actId="1035"/>
          <ac:spMkLst>
            <pc:docMk/>
            <pc:sldMk cId="0" sldId="317"/>
            <ac:spMk id="66562" creationId="{00000000-0000-0000-0000-000000000000}"/>
          </ac:spMkLst>
        </pc:spChg>
      </pc:sldChg>
      <pc:sldChg chg="addSp modSp mod modAnim">
        <pc:chgData name="Werner Kunz" userId="e4a801cdd77b3e8b" providerId="LiveId" clId="{BCAAB2CB-2FB6-4D82-9ACC-C5EAB7ED1AC2}" dt="2024-04-14T15:40:34.818" v="3101"/>
        <pc:sldMkLst>
          <pc:docMk/>
          <pc:sldMk cId="0" sldId="320"/>
        </pc:sldMkLst>
        <pc:spChg chg="mod">
          <ac:chgData name="Werner Kunz" userId="e4a801cdd77b3e8b" providerId="LiveId" clId="{BCAAB2CB-2FB6-4D82-9ACC-C5EAB7ED1AC2}" dt="2024-04-14T15:30:26.356" v="2817" actId="255"/>
          <ac:spMkLst>
            <pc:docMk/>
            <pc:sldMk cId="0" sldId="320"/>
            <ac:spMk id="2" creationId="{67BC4A97-27F4-8EC4-FCC9-753B53059FE0}"/>
          </ac:spMkLst>
        </pc:spChg>
        <pc:spChg chg="add mod">
          <ac:chgData name="Werner Kunz" userId="e4a801cdd77b3e8b" providerId="LiveId" clId="{BCAAB2CB-2FB6-4D82-9ACC-C5EAB7ED1AC2}" dt="2024-04-14T15:35:30.358" v="2969" actId="20577"/>
          <ac:spMkLst>
            <pc:docMk/>
            <pc:sldMk cId="0" sldId="320"/>
            <ac:spMk id="3" creationId="{E54C591E-1F46-BAD6-1D30-EB0C53B02569}"/>
          </ac:spMkLst>
        </pc:spChg>
        <pc:spChg chg="add mod">
          <ac:chgData name="Werner Kunz" userId="e4a801cdd77b3e8b" providerId="LiveId" clId="{BCAAB2CB-2FB6-4D82-9ACC-C5EAB7ED1AC2}" dt="2024-04-14T15:36:39.558" v="2998" actId="6549"/>
          <ac:spMkLst>
            <pc:docMk/>
            <pc:sldMk cId="0" sldId="320"/>
            <ac:spMk id="29699" creationId="{00000000-0000-0000-0000-000000000000}"/>
          </ac:spMkLst>
        </pc:spChg>
      </pc:sldChg>
      <pc:sldChg chg="modSp mod">
        <pc:chgData name="Werner Kunz" userId="e4a801cdd77b3e8b" providerId="LiveId" clId="{BCAAB2CB-2FB6-4D82-9ACC-C5EAB7ED1AC2}" dt="2024-04-14T16:16:42.102" v="3291" actId="313"/>
        <pc:sldMkLst>
          <pc:docMk/>
          <pc:sldMk cId="0" sldId="382"/>
        </pc:sldMkLst>
        <pc:spChg chg="mod">
          <ac:chgData name="Werner Kunz" userId="e4a801cdd77b3e8b" providerId="LiveId" clId="{BCAAB2CB-2FB6-4D82-9ACC-C5EAB7ED1AC2}" dt="2024-04-14T16:16:42.102" v="3291" actId="313"/>
          <ac:spMkLst>
            <pc:docMk/>
            <pc:sldMk cId="0" sldId="382"/>
            <ac:spMk id="41986" creationId="{00000000-0000-0000-0000-000000000000}"/>
          </ac:spMkLst>
        </pc:spChg>
      </pc:sldChg>
      <pc:sldChg chg="del">
        <pc:chgData name="Werner Kunz" userId="e4a801cdd77b3e8b" providerId="LiveId" clId="{BCAAB2CB-2FB6-4D82-9ACC-C5EAB7ED1AC2}" dt="2024-04-14T08:54:12.684" v="132" actId="47"/>
        <pc:sldMkLst>
          <pc:docMk/>
          <pc:sldMk cId="0" sldId="533"/>
        </pc:sldMkLst>
      </pc:sldChg>
      <pc:sldChg chg="del">
        <pc:chgData name="Werner Kunz" userId="e4a801cdd77b3e8b" providerId="LiveId" clId="{BCAAB2CB-2FB6-4D82-9ACC-C5EAB7ED1AC2}" dt="2024-04-14T14:11:26.711" v="2117" actId="47"/>
        <pc:sldMkLst>
          <pc:docMk/>
          <pc:sldMk cId="0" sldId="574"/>
        </pc:sldMkLst>
      </pc:sldChg>
      <pc:sldChg chg="addSp delSp modSp mod delAnim modAnim">
        <pc:chgData name="Werner Kunz" userId="e4a801cdd77b3e8b" providerId="LiveId" clId="{BCAAB2CB-2FB6-4D82-9ACC-C5EAB7ED1AC2}" dt="2024-04-14T10:01:40.761" v="314"/>
        <pc:sldMkLst>
          <pc:docMk/>
          <pc:sldMk cId="0" sldId="576"/>
        </pc:sldMkLst>
        <pc:spChg chg="add mod">
          <ac:chgData name="Werner Kunz" userId="e4a801cdd77b3e8b" providerId="LiveId" clId="{BCAAB2CB-2FB6-4D82-9ACC-C5EAB7ED1AC2}" dt="2024-04-14T10:01:40.761" v="314"/>
          <ac:spMkLst>
            <pc:docMk/>
            <pc:sldMk cId="0" sldId="576"/>
            <ac:spMk id="2" creationId="{B9E8FF0B-890E-2CE4-70B6-1C2F8E7C68AD}"/>
          </ac:spMkLst>
        </pc:spChg>
        <pc:spChg chg="mod">
          <ac:chgData name="Werner Kunz" userId="e4a801cdd77b3e8b" providerId="LiveId" clId="{BCAAB2CB-2FB6-4D82-9ACC-C5EAB7ED1AC2}" dt="2024-04-14T08:57:15.602" v="133" actId="33524"/>
          <ac:spMkLst>
            <pc:docMk/>
            <pc:sldMk cId="0" sldId="576"/>
            <ac:spMk id="4" creationId="{00000000-0000-0000-0000-000000000000}"/>
          </ac:spMkLst>
        </pc:spChg>
        <pc:spChg chg="del mod">
          <ac:chgData name="Werner Kunz" userId="e4a801cdd77b3e8b" providerId="LiveId" clId="{BCAAB2CB-2FB6-4D82-9ACC-C5EAB7ED1AC2}" dt="2024-04-14T09:58:27.926" v="310" actId="478"/>
          <ac:spMkLst>
            <pc:docMk/>
            <pc:sldMk cId="0" sldId="576"/>
            <ac:spMk id="7" creationId="{00000000-0000-0000-0000-000000000000}"/>
          </ac:spMkLst>
        </pc:spChg>
      </pc:sldChg>
      <pc:sldChg chg="modSp mod ord">
        <pc:chgData name="Werner Kunz" userId="e4a801cdd77b3e8b" providerId="LiveId" clId="{BCAAB2CB-2FB6-4D82-9ACC-C5EAB7ED1AC2}" dt="2024-04-14T10:28:35.576" v="565" actId="313"/>
        <pc:sldMkLst>
          <pc:docMk/>
          <pc:sldMk cId="0" sldId="577"/>
        </pc:sldMkLst>
        <pc:spChg chg="mod">
          <ac:chgData name="Werner Kunz" userId="e4a801cdd77b3e8b" providerId="LiveId" clId="{BCAAB2CB-2FB6-4D82-9ACC-C5EAB7ED1AC2}" dt="2024-04-14T10:18:27.116" v="484" actId="14100"/>
          <ac:spMkLst>
            <pc:docMk/>
            <pc:sldMk cId="0" sldId="577"/>
            <ac:spMk id="7" creationId="{00000000-0000-0000-0000-000000000000}"/>
          </ac:spMkLst>
        </pc:spChg>
        <pc:spChg chg="mod">
          <ac:chgData name="Werner Kunz" userId="e4a801cdd77b3e8b" providerId="LiveId" clId="{BCAAB2CB-2FB6-4D82-9ACC-C5EAB7ED1AC2}" dt="2024-04-14T10:28:35.576" v="565" actId="313"/>
          <ac:spMkLst>
            <pc:docMk/>
            <pc:sldMk cId="0" sldId="577"/>
            <ac:spMk id="9" creationId="{00000000-0000-0000-0000-000000000000}"/>
          </ac:spMkLst>
        </pc:spChg>
        <pc:spChg chg="mod">
          <ac:chgData name="Werner Kunz" userId="e4a801cdd77b3e8b" providerId="LiveId" clId="{BCAAB2CB-2FB6-4D82-9ACC-C5EAB7ED1AC2}" dt="2024-04-14T10:19:58.315" v="501" actId="20577"/>
          <ac:spMkLst>
            <pc:docMk/>
            <pc:sldMk cId="0" sldId="577"/>
            <ac:spMk id="10" creationId="{00000000-0000-0000-0000-000000000000}"/>
          </ac:spMkLst>
        </pc:spChg>
      </pc:sldChg>
      <pc:sldChg chg="modSp">
        <pc:chgData name="Werner Kunz" userId="e4a801cdd77b3e8b" providerId="LiveId" clId="{BCAAB2CB-2FB6-4D82-9ACC-C5EAB7ED1AC2}" dt="2024-04-14T13:38:12.261" v="1303" actId="20577"/>
        <pc:sldMkLst>
          <pc:docMk/>
          <pc:sldMk cId="0" sldId="578"/>
        </pc:sldMkLst>
        <pc:spChg chg="mod">
          <ac:chgData name="Werner Kunz" userId="e4a801cdd77b3e8b" providerId="LiveId" clId="{BCAAB2CB-2FB6-4D82-9ACC-C5EAB7ED1AC2}" dt="2024-04-14T13:36:58.453" v="1296" actId="20577"/>
          <ac:spMkLst>
            <pc:docMk/>
            <pc:sldMk cId="0" sldId="578"/>
            <ac:spMk id="10" creationId="{00000000-0000-0000-0000-000000000000}"/>
          </ac:spMkLst>
        </pc:spChg>
        <pc:spChg chg="mod">
          <ac:chgData name="Werner Kunz" userId="e4a801cdd77b3e8b" providerId="LiveId" clId="{BCAAB2CB-2FB6-4D82-9ACC-C5EAB7ED1AC2}" dt="2024-04-14T13:38:12.261" v="1303" actId="20577"/>
          <ac:spMkLst>
            <pc:docMk/>
            <pc:sldMk cId="0" sldId="578"/>
            <ac:spMk id="12" creationId="{00000000-0000-0000-0000-000000000000}"/>
          </ac:spMkLst>
        </pc:spChg>
      </pc:sldChg>
      <pc:sldChg chg="modSp mod">
        <pc:chgData name="Werner Kunz" userId="e4a801cdd77b3e8b" providerId="LiveId" clId="{BCAAB2CB-2FB6-4D82-9ACC-C5EAB7ED1AC2}" dt="2024-04-14T13:38:46.238" v="1309" actId="1036"/>
        <pc:sldMkLst>
          <pc:docMk/>
          <pc:sldMk cId="0" sldId="581"/>
        </pc:sldMkLst>
        <pc:spChg chg="mod">
          <ac:chgData name="Werner Kunz" userId="e4a801cdd77b3e8b" providerId="LiveId" clId="{BCAAB2CB-2FB6-4D82-9ACC-C5EAB7ED1AC2}" dt="2024-04-14T13:38:40.795" v="1305" actId="20577"/>
          <ac:spMkLst>
            <pc:docMk/>
            <pc:sldMk cId="0" sldId="581"/>
            <ac:spMk id="5" creationId="{00000000-0000-0000-0000-000000000000}"/>
          </ac:spMkLst>
        </pc:spChg>
        <pc:spChg chg="mod">
          <ac:chgData name="Werner Kunz" userId="e4a801cdd77b3e8b" providerId="LiveId" clId="{BCAAB2CB-2FB6-4D82-9ACC-C5EAB7ED1AC2}" dt="2024-04-14T13:38:46.238" v="1309" actId="1036"/>
          <ac:spMkLst>
            <pc:docMk/>
            <pc:sldMk cId="0" sldId="581"/>
            <ac:spMk id="11" creationId="{00000000-0000-0000-0000-000000000000}"/>
          </ac:spMkLst>
        </pc:spChg>
      </pc:sldChg>
      <pc:sldChg chg="delSp modSp mod delAnim">
        <pc:chgData name="Werner Kunz" userId="e4a801cdd77b3e8b" providerId="LiveId" clId="{BCAAB2CB-2FB6-4D82-9ACC-C5EAB7ED1AC2}" dt="2024-04-14T13:48:36.509" v="1647" actId="20577"/>
        <pc:sldMkLst>
          <pc:docMk/>
          <pc:sldMk cId="0" sldId="582"/>
        </pc:sldMkLst>
        <pc:spChg chg="del mod">
          <ac:chgData name="Werner Kunz" userId="e4a801cdd77b3e8b" providerId="LiveId" clId="{BCAAB2CB-2FB6-4D82-9ACC-C5EAB7ED1AC2}" dt="2024-04-14T13:45:04.957" v="1353" actId="478"/>
          <ac:spMkLst>
            <pc:docMk/>
            <pc:sldMk cId="0" sldId="582"/>
            <ac:spMk id="6" creationId="{00000000-0000-0000-0000-000000000000}"/>
          </ac:spMkLst>
        </pc:spChg>
        <pc:spChg chg="mod">
          <ac:chgData name="Werner Kunz" userId="e4a801cdd77b3e8b" providerId="LiveId" clId="{BCAAB2CB-2FB6-4D82-9ACC-C5EAB7ED1AC2}" dt="2024-04-14T13:48:36.509" v="1647" actId="20577"/>
          <ac:spMkLst>
            <pc:docMk/>
            <pc:sldMk cId="0" sldId="582"/>
            <ac:spMk id="11" creationId="{00000000-0000-0000-0000-000000000000}"/>
          </ac:spMkLst>
        </pc:spChg>
      </pc:sldChg>
      <pc:sldChg chg="modSp mod">
        <pc:chgData name="Werner Kunz" userId="e4a801cdd77b3e8b" providerId="LiveId" clId="{BCAAB2CB-2FB6-4D82-9ACC-C5EAB7ED1AC2}" dt="2024-04-14T13:53:59.059" v="1807" actId="6549"/>
        <pc:sldMkLst>
          <pc:docMk/>
          <pc:sldMk cId="0" sldId="584"/>
        </pc:sldMkLst>
        <pc:spChg chg="mod">
          <ac:chgData name="Werner Kunz" userId="e4a801cdd77b3e8b" providerId="LiveId" clId="{BCAAB2CB-2FB6-4D82-9ACC-C5EAB7ED1AC2}" dt="2024-04-14T13:53:59.059" v="1807" actId="6549"/>
          <ac:spMkLst>
            <pc:docMk/>
            <pc:sldMk cId="0" sldId="584"/>
            <ac:spMk id="4" creationId="{00000000-0000-0000-0000-000000000000}"/>
          </ac:spMkLst>
        </pc:spChg>
        <pc:spChg chg="mod">
          <ac:chgData name="Werner Kunz" userId="e4a801cdd77b3e8b" providerId="LiveId" clId="{BCAAB2CB-2FB6-4D82-9ACC-C5EAB7ED1AC2}" dt="2024-04-14T13:53:08.148" v="1790" actId="20577"/>
          <ac:spMkLst>
            <pc:docMk/>
            <pc:sldMk cId="0" sldId="584"/>
            <ac:spMk id="6" creationId="{00000000-0000-0000-0000-000000000000}"/>
          </ac:spMkLst>
        </pc:spChg>
      </pc:sldChg>
      <pc:sldChg chg="modSp">
        <pc:chgData name="Werner Kunz" userId="e4a801cdd77b3e8b" providerId="LiveId" clId="{BCAAB2CB-2FB6-4D82-9ACC-C5EAB7ED1AC2}" dt="2024-04-14T13:56:14.083" v="1879" actId="20577"/>
        <pc:sldMkLst>
          <pc:docMk/>
          <pc:sldMk cId="0" sldId="586"/>
        </pc:sldMkLst>
        <pc:spChg chg="mod">
          <ac:chgData name="Werner Kunz" userId="e4a801cdd77b3e8b" providerId="LiveId" clId="{BCAAB2CB-2FB6-4D82-9ACC-C5EAB7ED1AC2}" dt="2024-04-14T13:56:14.083" v="1879" actId="20577"/>
          <ac:spMkLst>
            <pc:docMk/>
            <pc:sldMk cId="0" sldId="586"/>
            <ac:spMk id="4" creationId="{00000000-0000-0000-0000-000000000000}"/>
          </ac:spMkLst>
        </pc:spChg>
      </pc:sldChg>
      <pc:sldChg chg="modSp mod">
        <pc:chgData name="Werner Kunz" userId="e4a801cdd77b3e8b" providerId="LiveId" clId="{BCAAB2CB-2FB6-4D82-9ACC-C5EAB7ED1AC2}" dt="2024-04-14T14:06:07.721" v="2112" actId="20577"/>
        <pc:sldMkLst>
          <pc:docMk/>
          <pc:sldMk cId="0" sldId="587"/>
        </pc:sldMkLst>
        <pc:spChg chg="mod">
          <ac:chgData name="Werner Kunz" userId="e4a801cdd77b3e8b" providerId="LiveId" clId="{BCAAB2CB-2FB6-4D82-9ACC-C5EAB7ED1AC2}" dt="2024-04-14T13:59:48.345" v="2100" actId="113"/>
          <ac:spMkLst>
            <pc:docMk/>
            <pc:sldMk cId="0" sldId="587"/>
            <ac:spMk id="4" creationId="{00000000-0000-0000-0000-000000000000}"/>
          </ac:spMkLst>
        </pc:spChg>
        <pc:spChg chg="mod">
          <ac:chgData name="Werner Kunz" userId="e4a801cdd77b3e8b" providerId="LiveId" clId="{BCAAB2CB-2FB6-4D82-9ACC-C5EAB7ED1AC2}" dt="2024-04-14T14:00:38.211" v="2111" actId="113"/>
          <ac:spMkLst>
            <pc:docMk/>
            <pc:sldMk cId="0" sldId="587"/>
            <ac:spMk id="5" creationId="{00000000-0000-0000-0000-000000000000}"/>
          </ac:spMkLst>
        </pc:spChg>
        <pc:spChg chg="mod">
          <ac:chgData name="Werner Kunz" userId="e4a801cdd77b3e8b" providerId="LiveId" clId="{BCAAB2CB-2FB6-4D82-9ACC-C5EAB7ED1AC2}" dt="2024-04-14T14:06:07.721" v="2112" actId="20577"/>
          <ac:spMkLst>
            <pc:docMk/>
            <pc:sldMk cId="0" sldId="587"/>
            <ac:spMk id="6" creationId="{00000000-0000-0000-0000-000000000000}"/>
          </ac:spMkLst>
        </pc:spChg>
      </pc:sldChg>
      <pc:sldChg chg="del">
        <pc:chgData name="Werner Kunz" userId="e4a801cdd77b3e8b" providerId="LiveId" clId="{BCAAB2CB-2FB6-4D82-9ACC-C5EAB7ED1AC2}" dt="2024-04-14T08:50:25.481" v="131" actId="47"/>
        <pc:sldMkLst>
          <pc:docMk/>
          <pc:sldMk cId="0" sldId="591"/>
        </pc:sldMkLst>
      </pc:sldChg>
      <pc:sldChg chg="modSp mod">
        <pc:chgData name="Werner Kunz" userId="e4a801cdd77b3e8b" providerId="LiveId" clId="{BCAAB2CB-2FB6-4D82-9ACC-C5EAB7ED1AC2}" dt="2024-04-14T14:15:27.367" v="2128" actId="20577"/>
        <pc:sldMkLst>
          <pc:docMk/>
          <pc:sldMk cId="0" sldId="594"/>
        </pc:sldMkLst>
        <pc:spChg chg="mod">
          <ac:chgData name="Werner Kunz" userId="e4a801cdd77b3e8b" providerId="LiveId" clId="{BCAAB2CB-2FB6-4D82-9ACC-C5EAB7ED1AC2}" dt="2024-04-14T14:15:27.367" v="2128" actId="20577"/>
          <ac:spMkLst>
            <pc:docMk/>
            <pc:sldMk cId="0" sldId="594"/>
            <ac:spMk id="104450" creationId="{00000000-0000-0000-0000-000000000000}"/>
          </ac:spMkLst>
        </pc:spChg>
      </pc:sldChg>
      <pc:sldChg chg="modSp mod ord">
        <pc:chgData name="Werner Kunz" userId="e4a801cdd77b3e8b" providerId="LiveId" clId="{BCAAB2CB-2FB6-4D82-9ACC-C5EAB7ED1AC2}" dt="2024-04-14T14:17:00.246" v="2135"/>
        <pc:sldMkLst>
          <pc:docMk/>
          <pc:sldMk cId="0" sldId="595"/>
        </pc:sldMkLst>
        <pc:spChg chg="mod">
          <ac:chgData name="Werner Kunz" userId="e4a801cdd77b3e8b" providerId="LiveId" clId="{BCAAB2CB-2FB6-4D82-9ACC-C5EAB7ED1AC2}" dt="2024-04-14T14:16:48.687" v="2133" actId="20577"/>
          <ac:spMkLst>
            <pc:docMk/>
            <pc:sldMk cId="0" sldId="595"/>
            <ac:spMk id="105476" creationId="{00000000-0000-0000-0000-000000000000}"/>
          </ac:spMkLst>
        </pc:spChg>
      </pc:sldChg>
      <pc:sldChg chg="delSp modSp mod">
        <pc:chgData name="Werner Kunz" userId="e4a801cdd77b3e8b" providerId="LiveId" clId="{BCAAB2CB-2FB6-4D82-9ACC-C5EAB7ED1AC2}" dt="2024-04-14T15:18:08.976" v="2462" actId="1035"/>
        <pc:sldMkLst>
          <pc:docMk/>
          <pc:sldMk cId="0" sldId="596"/>
        </pc:sldMkLst>
        <pc:spChg chg="mod">
          <ac:chgData name="Werner Kunz" userId="e4a801cdd77b3e8b" providerId="LiveId" clId="{BCAAB2CB-2FB6-4D82-9ACC-C5EAB7ED1AC2}" dt="2024-04-14T15:18:08.976" v="2462" actId="1035"/>
          <ac:spMkLst>
            <pc:docMk/>
            <pc:sldMk cId="0" sldId="596"/>
            <ac:spMk id="5" creationId="{00000000-0000-0000-0000-000000000000}"/>
          </ac:spMkLst>
        </pc:spChg>
        <pc:spChg chg="mod">
          <ac:chgData name="Werner Kunz" userId="e4a801cdd77b3e8b" providerId="LiveId" clId="{BCAAB2CB-2FB6-4D82-9ACC-C5EAB7ED1AC2}" dt="2024-04-14T15:18:08.976" v="2462" actId="1035"/>
          <ac:spMkLst>
            <pc:docMk/>
            <pc:sldMk cId="0" sldId="596"/>
            <ac:spMk id="6" creationId="{00000000-0000-0000-0000-000000000000}"/>
          </ac:spMkLst>
        </pc:spChg>
        <pc:spChg chg="del">
          <ac:chgData name="Werner Kunz" userId="e4a801cdd77b3e8b" providerId="LiveId" clId="{BCAAB2CB-2FB6-4D82-9ACC-C5EAB7ED1AC2}" dt="2024-04-14T15:17:24.116" v="2436" actId="478"/>
          <ac:spMkLst>
            <pc:docMk/>
            <pc:sldMk cId="0" sldId="596"/>
            <ac:spMk id="106501" creationId="{00000000-0000-0000-0000-000000000000}"/>
          </ac:spMkLst>
        </pc:spChg>
        <pc:picChg chg="mod">
          <ac:chgData name="Werner Kunz" userId="e4a801cdd77b3e8b" providerId="LiveId" clId="{BCAAB2CB-2FB6-4D82-9ACC-C5EAB7ED1AC2}" dt="2024-04-14T15:18:08.976" v="2462" actId="1035"/>
          <ac:picMkLst>
            <pc:docMk/>
            <pc:sldMk cId="0" sldId="596"/>
            <ac:picMk id="106498" creationId="{00000000-0000-0000-0000-000000000000}"/>
          </ac:picMkLst>
        </pc:picChg>
      </pc:sldChg>
      <pc:sldChg chg="modSp mod">
        <pc:chgData name="Werner Kunz" userId="e4a801cdd77b3e8b" providerId="LiveId" clId="{BCAAB2CB-2FB6-4D82-9ACC-C5EAB7ED1AC2}" dt="2024-04-14T15:23:28.094" v="2630" actId="1035"/>
        <pc:sldMkLst>
          <pc:docMk/>
          <pc:sldMk cId="0" sldId="597"/>
        </pc:sldMkLst>
        <pc:spChg chg="mod">
          <ac:chgData name="Werner Kunz" userId="e4a801cdd77b3e8b" providerId="LiveId" clId="{BCAAB2CB-2FB6-4D82-9ACC-C5EAB7ED1AC2}" dt="2024-04-14T15:23:28.094" v="2630" actId="1035"/>
          <ac:spMkLst>
            <pc:docMk/>
            <pc:sldMk cId="0" sldId="597"/>
            <ac:spMk id="3" creationId="{00000000-0000-0000-0000-000000000000}"/>
          </ac:spMkLst>
        </pc:spChg>
        <pc:spChg chg="mod">
          <ac:chgData name="Werner Kunz" userId="e4a801cdd77b3e8b" providerId="LiveId" clId="{BCAAB2CB-2FB6-4D82-9ACC-C5EAB7ED1AC2}" dt="2024-04-14T15:23:28.094" v="2630" actId="1035"/>
          <ac:spMkLst>
            <pc:docMk/>
            <pc:sldMk cId="0" sldId="597"/>
            <ac:spMk id="107522" creationId="{00000000-0000-0000-0000-000000000000}"/>
          </ac:spMkLst>
        </pc:spChg>
      </pc:sldChg>
      <pc:sldChg chg="addSp delSp modSp mod ord">
        <pc:chgData name="Werner Kunz" userId="e4a801cdd77b3e8b" providerId="LiveId" clId="{BCAAB2CB-2FB6-4D82-9ACC-C5EAB7ED1AC2}" dt="2024-04-14T15:04:46.834" v="2158"/>
        <pc:sldMkLst>
          <pc:docMk/>
          <pc:sldMk cId="0" sldId="600"/>
        </pc:sldMkLst>
        <pc:spChg chg="add del mod">
          <ac:chgData name="Werner Kunz" userId="e4a801cdd77b3e8b" providerId="LiveId" clId="{BCAAB2CB-2FB6-4D82-9ACC-C5EAB7ED1AC2}" dt="2024-04-14T14:15:43.025" v="2131" actId="20577"/>
          <ac:spMkLst>
            <pc:docMk/>
            <pc:sldMk cId="0" sldId="600"/>
            <ac:spMk id="107522" creationId="{00000000-0000-0000-0000-000000000000}"/>
          </ac:spMkLst>
        </pc:spChg>
      </pc:sldChg>
      <pc:sldChg chg="modSp mod modAnim">
        <pc:chgData name="Werner Kunz" userId="e4a801cdd77b3e8b" providerId="LiveId" clId="{BCAAB2CB-2FB6-4D82-9ACC-C5EAB7ED1AC2}" dt="2024-04-14T10:27:58.038" v="564" actId="20577"/>
        <pc:sldMkLst>
          <pc:docMk/>
          <pc:sldMk cId="0" sldId="602"/>
        </pc:sldMkLst>
        <pc:spChg chg="mod">
          <ac:chgData name="Werner Kunz" userId="e4a801cdd77b3e8b" providerId="LiveId" clId="{BCAAB2CB-2FB6-4D82-9ACC-C5EAB7ED1AC2}" dt="2024-04-14T08:49:12.694" v="130" actId="20577"/>
          <ac:spMkLst>
            <pc:docMk/>
            <pc:sldMk cId="0" sldId="602"/>
            <ac:spMk id="7" creationId="{00000000-0000-0000-0000-000000000000}"/>
          </ac:spMkLst>
        </pc:spChg>
        <pc:spChg chg="mod">
          <ac:chgData name="Werner Kunz" userId="e4a801cdd77b3e8b" providerId="LiveId" clId="{BCAAB2CB-2FB6-4D82-9ACC-C5EAB7ED1AC2}" dt="2024-04-14T10:27:58.038" v="564" actId="20577"/>
          <ac:spMkLst>
            <pc:docMk/>
            <pc:sldMk cId="0" sldId="602"/>
            <ac:spMk id="101380" creationId="{00000000-0000-0000-0000-000000000000}"/>
          </ac:spMkLst>
        </pc:spChg>
      </pc:sldChg>
      <pc:sldChg chg="modSp mod ord">
        <pc:chgData name="Werner Kunz" userId="e4a801cdd77b3e8b" providerId="LiveId" clId="{BCAAB2CB-2FB6-4D82-9ACC-C5EAB7ED1AC2}" dt="2024-04-14T15:05:41.580" v="2162"/>
        <pc:sldMkLst>
          <pc:docMk/>
          <pc:sldMk cId="0" sldId="603"/>
        </pc:sldMkLst>
        <pc:spChg chg="mod">
          <ac:chgData name="Werner Kunz" userId="e4a801cdd77b3e8b" providerId="LiveId" clId="{BCAAB2CB-2FB6-4D82-9ACC-C5EAB7ED1AC2}" dt="2024-04-14T14:14:04.787" v="2120" actId="113"/>
          <ac:spMkLst>
            <pc:docMk/>
            <pc:sldMk cId="0" sldId="603"/>
            <ac:spMk id="107522" creationId="{00000000-0000-0000-0000-000000000000}"/>
          </ac:spMkLst>
        </pc:spChg>
      </pc:sldChg>
      <pc:sldChg chg="addSp modSp mod ord modAnim">
        <pc:chgData name="Werner Kunz" userId="e4a801cdd77b3e8b" providerId="LiveId" clId="{BCAAB2CB-2FB6-4D82-9ACC-C5EAB7ED1AC2}" dt="2024-04-14T15:16:17.978" v="2435" actId="113"/>
        <pc:sldMkLst>
          <pc:docMk/>
          <pc:sldMk cId="0" sldId="604"/>
        </pc:sldMkLst>
        <pc:spChg chg="add mod">
          <ac:chgData name="Werner Kunz" userId="e4a801cdd77b3e8b" providerId="LiveId" clId="{BCAAB2CB-2FB6-4D82-9ACC-C5EAB7ED1AC2}" dt="2024-04-14T15:13:55.877" v="2353" actId="6549"/>
          <ac:spMkLst>
            <pc:docMk/>
            <pc:sldMk cId="0" sldId="604"/>
            <ac:spMk id="2" creationId="{BFA044ED-DBCA-2706-4B7D-4165B9D84DAF}"/>
          </ac:spMkLst>
        </pc:spChg>
        <pc:spChg chg="add mod">
          <ac:chgData name="Werner Kunz" userId="e4a801cdd77b3e8b" providerId="LiveId" clId="{BCAAB2CB-2FB6-4D82-9ACC-C5EAB7ED1AC2}" dt="2024-04-14T15:16:17.978" v="2435" actId="113"/>
          <ac:spMkLst>
            <pc:docMk/>
            <pc:sldMk cId="0" sldId="604"/>
            <ac:spMk id="3" creationId="{70EBE24B-FD40-E332-55D4-198CBF6C7519}"/>
          </ac:spMkLst>
        </pc:spChg>
        <pc:spChg chg="mod">
          <ac:chgData name="Werner Kunz" userId="e4a801cdd77b3e8b" providerId="LiveId" clId="{BCAAB2CB-2FB6-4D82-9ACC-C5EAB7ED1AC2}" dt="2024-04-14T15:12:32.581" v="2287" actId="6549"/>
          <ac:spMkLst>
            <pc:docMk/>
            <pc:sldMk cId="0" sldId="604"/>
            <ac:spMk id="5" creationId="{00000000-0000-0000-0000-000000000000}"/>
          </ac:spMkLst>
        </pc:spChg>
      </pc:sldChg>
      <pc:sldChg chg="ord">
        <pc:chgData name="Werner Kunz" userId="e4a801cdd77b3e8b" providerId="LiveId" clId="{BCAAB2CB-2FB6-4D82-9ACC-C5EAB7ED1AC2}" dt="2024-04-14T15:05:20.006" v="2160"/>
        <pc:sldMkLst>
          <pc:docMk/>
          <pc:sldMk cId="0" sldId="605"/>
        </pc:sldMkLst>
      </pc:sldChg>
      <pc:sldChg chg="modSp mod">
        <pc:chgData name="Werner Kunz" userId="e4a801cdd77b3e8b" providerId="LiveId" clId="{BCAAB2CB-2FB6-4D82-9ACC-C5EAB7ED1AC2}" dt="2024-04-14T15:19:55.670" v="2464" actId="113"/>
        <pc:sldMkLst>
          <pc:docMk/>
          <pc:sldMk cId="0" sldId="606"/>
        </pc:sldMkLst>
        <pc:spChg chg="mod">
          <ac:chgData name="Werner Kunz" userId="e4a801cdd77b3e8b" providerId="LiveId" clId="{BCAAB2CB-2FB6-4D82-9ACC-C5EAB7ED1AC2}" dt="2024-04-14T15:19:55.670" v="2464" actId="113"/>
          <ac:spMkLst>
            <pc:docMk/>
            <pc:sldMk cId="0" sldId="606"/>
            <ac:spMk id="5" creationId="{00000000-0000-0000-0000-000000000000}"/>
          </ac:spMkLst>
        </pc:spChg>
      </pc:sldChg>
      <pc:sldChg chg="del">
        <pc:chgData name="Werner Kunz" userId="e4a801cdd77b3e8b" providerId="LiveId" clId="{BCAAB2CB-2FB6-4D82-9ACC-C5EAB7ED1AC2}" dt="2024-04-14T14:19:07.259" v="2136" actId="2696"/>
        <pc:sldMkLst>
          <pc:docMk/>
          <pc:sldMk cId="0" sldId="607"/>
        </pc:sldMkLst>
      </pc:sldChg>
      <pc:sldChg chg="addSp delSp modSp add mod delAnim modAnim">
        <pc:chgData name="Werner Kunz" userId="e4a801cdd77b3e8b" providerId="LiveId" clId="{BCAAB2CB-2FB6-4D82-9ACC-C5EAB7ED1AC2}" dt="2024-04-14T15:01:31.275" v="2154"/>
        <pc:sldMkLst>
          <pc:docMk/>
          <pc:sldMk cId="3495597649" sldId="607"/>
        </pc:sldMkLst>
        <pc:spChg chg="add mod">
          <ac:chgData name="Werner Kunz" userId="e4a801cdd77b3e8b" providerId="LiveId" clId="{BCAAB2CB-2FB6-4D82-9ACC-C5EAB7ED1AC2}" dt="2024-04-14T15:01:31.275" v="2154"/>
          <ac:spMkLst>
            <pc:docMk/>
            <pc:sldMk cId="3495597649" sldId="607"/>
            <ac:spMk id="4" creationId="{EF9081AD-B45F-8F86-DD76-BA514CE6E690}"/>
          </ac:spMkLst>
        </pc:spChg>
        <pc:spChg chg="add mod">
          <ac:chgData name="Werner Kunz" userId="e4a801cdd77b3e8b" providerId="LiveId" clId="{BCAAB2CB-2FB6-4D82-9ACC-C5EAB7ED1AC2}" dt="2024-04-14T15:01:31.275" v="2154"/>
          <ac:spMkLst>
            <pc:docMk/>
            <pc:sldMk cId="3495597649" sldId="607"/>
            <ac:spMk id="5" creationId="{70FAEBCC-1C8E-DE52-F039-9EAE307051FC}"/>
          </ac:spMkLst>
        </pc:spChg>
        <pc:spChg chg="add mod">
          <ac:chgData name="Werner Kunz" userId="e4a801cdd77b3e8b" providerId="LiveId" clId="{BCAAB2CB-2FB6-4D82-9ACC-C5EAB7ED1AC2}" dt="2024-04-14T15:01:31.275" v="2154"/>
          <ac:spMkLst>
            <pc:docMk/>
            <pc:sldMk cId="3495597649" sldId="607"/>
            <ac:spMk id="6" creationId="{BA4D90FE-B133-6509-B4C9-4D8256B3EB7C}"/>
          </ac:spMkLst>
        </pc:spChg>
        <pc:spChg chg="add mod">
          <ac:chgData name="Werner Kunz" userId="e4a801cdd77b3e8b" providerId="LiveId" clId="{BCAAB2CB-2FB6-4D82-9ACC-C5EAB7ED1AC2}" dt="2024-04-14T15:01:31.275" v="2154"/>
          <ac:spMkLst>
            <pc:docMk/>
            <pc:sldMk cId="3495597649" sldId="607"/>
            <ac:spMk id="7" creationId="{86C43926-C464-53D6-B9CA-55A04BCC9B84}"/>
          </ac:spMkLst>
        </pc:spChg>
        <pc:spChg chg="add mod">
          <ac:chgData name="Werner Kunz" userId="e4a801cdd77b3e8b" providerId="LiveId" clId="{BCAAB2CB-2FB6-4D82-9ACC-C5EAB7ED1AC2}" dt="2024-04-14T15:01:31.275" v="2154"/>
          <ac:spMkLst>
            <pc:docMk/>
            <pc:sldMk cId="3495597649" sldId="607"/>
            <ac:spMk id="8" creationId="{ADACC4F2-3102-FFF3-0000-AB20136AAED5}"/>
          </ac:spMkLst>
        </pc:spChg>
        <pc:spChg chg="add mod">
          <ac:chgData name="Werner Kunz" userId="e4a801cdd77b3e8b" providerId="LiveId" clId="{BCAAB2CB-2FB6-4D82-9ACC-C5EAB7ED1AC2}" dt="2024-04-14T15:01:31.275" v="2154"/>
          <ac:spMkLst>
            <pc:docMk/>
            <pc:sldMk cId="3495597649" sldId="607"/>
            <ac:spMk id="9" creationId="{C3FF647A-9B99-FAB7-4769-74F2926A8A95}"/>
          </ac:spMkLst>
        </pc:spChg>
        <pc:spChg chg="add mod">
          <ac:chgData name="Werner Kunz" userId="e4a801cdd77b3e8b" providerId="LiveId" clId="{BCAAB2CB-2FB6-4D82-9ACC-C5EAB7ED1AC2}" dt="2024-04-14T15:01:31.275" v="2154"/>
          <ac:spMkLst>
            <pc:docMk/>
            <pc:sldMk cId="3495597649" sldId="607"/>
            <ac:spMk id="10" creationId="{947278A0-9C89-DB12-2DC9-E0D682C87061}"/>
          </ac:spMkLst>
        </pc:spChg>
        <pc:spChg chg="add mod">
          <ac:chgData name="Werner Kunz" userId="e4a801cdd77b3e8b" providerId="LiveId" clId="{BCAAB2CB-2FB6-4D82-9ACC-C5EAB7ED1AC2}" dt="2024-04-14T15:01:31.275" v="2154"/>
          <ac:spMkLst>
            <pc:docMk/>
            <pc:sldMk cId="3495597649" sldId="607"/>
            <ac:spMk id="11" creationId="{ED0C4CFC-5A04-F88F-5CB9-E289777A3A45}"/>
          </ac:spMkLst>
        </pc:spChg>
        <pc:spChg chg="add mod">
          <ac:chgData name="Werner Kunz" userId="e4a801cdd77b3e8b" providerId="LiveId" clId="{BCAAB2CB-2FB6-4D82-9ACC-C5EAB7ED1AC2}" dt="2024-04-14T15:01:31.275" v="2154"/>
          <ac:spMkLst>
            <pc:docMk/>
            <pc:sldMk cId="3495597649" sldId="607"/>
            <ac:spMk id="12" creationId="{B95DD3FA-4827-73D0-7E1E-87B66E581027}"/>
          </ac:spMkLst>
        </pc:spChg>
        <pc:spChg chg="add mod">
          <ac:chgData name="Werner Kunz" userId="e4a801cdd77b3e8b" providerId="LiveId" clId="{BCAAB2CB-2FB6-4D82-9ACC-C5EAB7ED1AC2}" dt="2024-04-14T15:01:31.275" v="2154"/>
          <ac:spMkLst>
            <pc:docMk/>
            <pc:sldMk cId="3495597649" sldId="607"/>
            <ac:spMk id="13" creationId="{659D517E-1C3F-5A28-51C4-F1BFC39342E2}"/>
          </ac:spMkLst>
        </pc:spChg>
        <pc:spChg chg="add mod">
          <ac:chgData name="Werner Kunz" userId="e4a801cdd77b3e8b" providerId="LiveId" clId="{BCAAB2CB-2FB6-4D82-9ACC-C5EAB7ED1AC2}" dt="2024-04-14T15:01:31.275" v="2154"/>
          <ac:spMkLst>
            <pc:docMk/>
            <pc:sldMk cId="3495597649" sldId="607"/>
            <ac:spMk id="14" creationId="{67F37F41-8A0E-726A-2544-4E7220D8A420}"/>
          </ac:spMkLst>
        </pc:spChg>
        <pc:spChg chg="add mod">
          <ac:chgData name="Werner Kunz" userId="e4a801cdd77b3e8b" providerId="LiveId" clId="{BCAAB2CB-2FB6-4D82-9ACC-C5EAB7ED1AC2}" dt="2024-04-14T15:01:31.275" v="2154"/>
          <ac:spMkLst>
            <pc:docMk/>
            <pc:sldMk cId="3495597649" sldId="607"/>
            <ac:spMk id="15" creationId="{41784DA3-C86F-CEC8-AA86-E1A1911E25F8}"/>
          </ac:spMkLst>
        </pc:spChg>
        <pc:spChg chg="add mod">
          <ac:chgData name="Werner Kunz" userId="e4a801cdd77b3e8b" providerId="LiveId" clId="{BCAAB2CB-2FB6-4D82-9ACC-C5EAB7ED1AC2}" dt="2024-04-14T15:01:31.275" v="2154"/>
          <ac:spMkLst>
            <pc:docMk/>
            <pc:sldMk cId="3495597649" sldId="607"/>
            <ac:spMk id="17" creationId="{15086DA3-5F67-896F-702B-94C035FF0259}"/>
          </ac:spMkLst>
        </pc:spChg>
        <pc:spChg chg="add mod">
          <ac:chgData name="Werner Kunz" userId="e4a801cdd77b3e8b" providerId="LiveId" clId="{BCAAB2CB-2FB6-4D82-9ACC-C5EAB7ED1AC2}" dt="2024-04-14T15:01:31.275" v="2154"/>
          <ac:spMkLst>
            <pc:docMk/>
            <pc:sldMk cId="3495597649" sldId="607"/>
            <ac:spMk id="18" creationId="{28B49B06-1ED1-26DB-75BA-D6BAD5714ED1}"/>
          </ac:spMkLst>
        </pc:spChg>
        <pc:spChg chg="del mod">
          <ac:chgData name="Werner Kunz" userId="e4a801cdd77b3e8b" providerId="LiveId" clId="{BCAAB2CB-2FB6-4D82-9ACC-C5EAB7ED1AC2}" dt="2024-04-14T14:57:13.624" v="2147" actId="478"/>
          <ac:spMkLst>
            <pc:docMk/>
            <pc:sldMk cId="3495597649" sldId="607"/>
            <ac:spMk id="19" creationId="{00000000-0000-0000-0000-000000000000}"/>
          </ac:spMkLst>
        </pc:spChg>
        <pc:spChg chg="del">
          <ac:chgData name="Werner Kunz" userId="e4a801cdd77b3e8b" providerId="LiveId" clId="{BCAAB2CB-2FB6-4D82-9ACC-C5EAB7ED1AC2}" dt="2024-04-14T14:57:13.624" v="2147" actId="478"/>
          <ac:spMkLst>
            <pc:docMk/>
            <pc:sldMk cId="3495597649" sldId="607"/>
            <ac:spMk id="20" creationId="{00000000-0000-0000-0000-000000000000}"/>
          </ac:spMkLst>
        </pc:spChg>
        <pc:spChg chg="add mod">
          <ac:chgData name="Werner Kunz" userId="e4a801cdd77b3e8b" providerId="LiveId" clId="{BCAAB2CB-2FB6-4D82-9ACC-C5EAB7ED1AC2}" dt="2024-04-14T15:01:31.275" v="2154"/>
          <ac:spMkLst>
            <pc:docMk/>
            <pc:sldMk cId="3495597649" sldId="607"/>
            <ac:spMk id="21" creationId="{76D53E13-0949-DD06-A82A-7CA8B8295B94}"/>
          </ac:spMkLst>
        </pc:spChg>
        <pc:spChg chg="add mod">
          <ac:chgData name="Werner Kunz" userId="e4a801cdd77b3e8b" providerId="LiveId" clId="{BCAAB2CB-2FB6-4D82-9ACC-C5EAB7ED1AC2}" dt="2024-04-14T15:01:31.275" v="2154"/>
          <ac:spMkLst>
            <pc:docMk/>
            <pc:sldMk cId="3495597649" sldId="607"/>
            <ac:spMk id="22" creationId="{F832003D-0293-DDC8-B6E5-16EACE1EE367}"/>
          </ac:spMkLst>
        </pc:spChg>
        <pc:spChg chg="del">
          <ac:chgData name="Werner Kunz" userId="e4a801cdd77b3e8b" providerId="LiveId" clId="{BCAAB2CB-2FB6-4D82-9ACC-C5EAB7ED1AC2}" dt="2024-04-14T14:57:13.624" v="2147" actId="478"/>
          <ac:spMkLst>
            <pc:docMk/>
            <pc:sldMk cId="3495597649" sldId="607"/>
            <ac:spMk id="27" creationId="{00000000-0000-0000-0000-000000000000}"/>
          </ac:spMkLst>
        </pc:spChg>
        <pc:spChg chg="del mod">
          <ac:chgData name="Werner Kunz" userId="e4a801cdd77b3e8b" providerId="LiveId" clId="{BCAAB2CB-2FB6-4D82-9ACC-C5EAB7ED1AC2}" dt="2024-04-14T14:23:14.579" v="2139" actId="478"/>
          <ac:spMkLst>
            <pc:docMk/>
            <pc:sldMk cId="3495597649" sldId="607"/>
            <ac:spMk id="47108" creationId="{00000000-0000-0000-0000-000000000000}"/>
          </ac:spMkLst>
        </pc:spChg>
        <pc:spChg chg="del">
          <ac:chgData name="Werner Kunz" userId="e4a801cdd77b3e8b" providerId="LiveId" clId="{BCAAB2CB-2FB6-4D82-9ACC-C5EAB7ED1AC2}" dt="2024-04-14T14:57:13.624" v="2147" actId="478"/>
          <ac:spMkLst>
            <pc:docMk/>
            <pc:sldMk cId="3495597649" sldId="607"/>
            <ac:spMk id="47109" creationId="{00000000-0000-0000-0000-000000000000}"/>
          </ac:spMkLst>
        </pc:spChg>
        <pc:spChg chg="del">
          <ac:chgData name="Werner Kunz" userId="e4a801cdd77b3e8b" providerId="LiveId" clId="{BCAAB2CB-2FB6-4D82-9ACC-C5EAB7ED1AC2}" dt="2024-04-14T14:57:13.624" v="2147" actId="478"/>
          <ac:spMkLst>
            <pc:docMk/>
            <pc:sldMk cId="3495597649" sldId="607"/>
            <ac:spMk id="47110" creationId="{00000000-0000-0000-0000-000000000000}"/>
          </ac:spMkLst>
        </pc:spChg>
        <pc:spChg chg="del">
          <ac:chgData name="Werner Kunz" userId="e4a801cdd77b3e8b" providerId="LiveId" clId="{BCAAB2CB-2FB6-4D82-9ACC-C5EAB7ED1AC2}" dt="2024-04-14T14:57:13.624" v="2147" actId="478"/>
          <ac:spMkLst>
            <pc:docMk/>
            <pc:sldMk cId="3495597649" sldId="607"/>
            <ac:spMk id="47114" creationId="{00000000-0000-0000-0000-000000000000}"/>
          </ac:spMkLst>
        </pc:spChg>
        <pc:spChg chg="del">
          <ac:chgData name="Werner Kunz" userId="e4a801cdd77b3e8b" providerId="LiveId" clId="{BCAAB2CB-2FB6-4D82-9ACC-C5EAB7ED1AC2}" dt="2024-04-14T14:57:13.624" v="2147" actId="478"/>
          <ac:spMkLst>
            <pc:docMk/>
            <pc:sldMk cId="3495597649" sldId="607"/>
            <ac:spMk id="60423" creationId="{00000000-0000-0000-0000-000000000000}"/>
          </ac:spMkLst>
        </pc:spChg>
        <pc:spChg chg="del">
          <ac:chgData name="Werner Kunz" userId="e4a801cdd77b3e8b" providerId="LiveId" clId="{BCAAB2CB-2FB6-4D82-9ACC-C5EAB7ED1AC2}" dt="2024-04-14T14:57:13.624" v="2147" actId="478"/>
          <ac:spMkLst>
            <pc:docMk/>
            <pc:sldMk cId="3495597649" sldId="607"/>
            <ac:spMk id="60424" creationId="{00000000-0000-0000-0000-000000000000}"/>
          </ac:spMkLst>
        </pc:spChg>
        <pc:spChg chg="del">
          <ac:chgData name="Werner Kunz" userId="e4a801cdd77b3e8b" providerId="LiveId" clId="{BCAAB2CB-2FB6-4D82-9ACC-C5EAB7ED1AC2}" dt="2024-04-14T14:57:13.624" v="2147" actId="478"/>
          <ac:spMkLst>
            <pc:docMk/>
            <pc:sldMk cId="3495597649" sldId="607"/>
            <ac:spMk id="60425" creationId="{00000000-0000-0000-0000-000000000000}"/>
          </ac:spMkLst>
        </pc:spChg>
        <pc:spChg chg="del">
          <ac:chgData name="Werner Kunz" userId="e4a801cdd77b3e8b" providerId="LiveId" clId="{BCAAB2CB-2FB6-4D82-9ACC-C5EAB7ED1AC2}" dt="2024-04-14T14:57:13.624" v="2147" actId="478"/>
          <ac:spMkLst>
            <pc:docMk/>
            <pc:sldMk cId="3495597649" sldId="607"/>
            <ac:spMk id="60427" creationId="{00000000-0000-0000-0000-000000000000}"/>
          </ac:spMkLst>
        </pc:spChg>
        <pc:spChg chg="del">
          <ac:chgData name="Werner Kunz" userId="e4a801cdd77b3e8b" providerId="LiveId" clId="{BCAAB2CB-2FB6-4D82-9ACC-C5EAB7ED1AC2}" dt="2024-04-14T14:57:13.624" v="2147" actId="478"/>
          <ac:spMkLst>
            <pc:docMk/>
            <pc:sldMk cId="3495597649" sldId="607"/>
            <ac:spMk id="60428" creationId="{00000000-0000-0000-0000-000000000000}"/>
          </ac:spMkLst>
        </pc:spChg>
        <pc:spChg chg="del">
          <ac:chgData name="Werner Kunz" userId="e4a801cdd77b3e8b" providerId="LiveId" clId="{BCAAB2CB-2FB6-4D82-9ACC-C5EAB7ED1AC2}" dt="2024-04-14T14:57:13.624" v="2147" actId="478"/>
          <ac:spMkLst>
            <pc:docMk/>
            <pc:sldMk cId="3495597649" sldId="607"/>
            <ac:spMk id="60429" creationId="{00000000-0000-0000-0000-000000000000}"/>
          </ac:spMkLst>
        </pc:spChg>
        <pc:spChg chg="del">
          <ac:chgData name="Werner Kunz" userId="e4a801cdd77b3e8b" providerId="LiveId" clId="{BCAAB2CB-2FB6-4D82-9ACC-C5EAB7ED1AC2}" dt="2024-04-14T14:57:13.624" v="2147" actId="478"/>
          <ac:spMkLst>
            <pc:docMk/>
            <pc:sldMk cId="3495597649" sldId="607"/>
            <ac:spMk id="60430" creationId="{00000000-0000-0000-0000-000000000000}"/>
          </ac:spMkLst>
        </pc:spChg>
        <pc:spChg chg="del">
          <ac:chgData name="Werner Kunz" userId="e4a801cdd77b3e8b" providerId="LiveId" clId="{BCAAB2CB-2FB6-4D82-9ACC-C5EAB7ED1AC2}" dt="2024-04-14T14:57:13.624" v="2147" actId="478"/>
          <ac:spMkLst>
            <pc:docMk/>
            <pc:sldMk cId="3495597649" sldId="607"/>
            <ac:spMk id="60431" creationId="{00000000-0000-0000-0000-000000000000}"/>
          </ac:spMkLst>
        </pc:spChg>
        <pc:spChg chg="del">
          <ac:chgData name="Werner Kunz" userId="e4a801cdd77b3e8b" providerId="LiveId" clId="{BCAAB2CB-2FB6-4D82-9ACC-C5EAB7ED1AC2}" dt="2024-04-14T14:57:13.624" v="2147" actId="478"/>
          <ac:spMkLst>
            <pc:docMk/>
            <pc:sldMk cId="3495597649" sldId="607"/>
            <ac:spMk id="60432" creationId="{00000000-0000-0000-0000-000000000000}"/>
          </ac:spMkLst>
        </pc:spChg>
        <pc:spChg chg="del mod">
          <ac:chgData name="Werner Kunz" userId="e4a801cdd77b3e8b" providerId="LiveId" clId="{BCAAB2CB-2FB6-4D82-9ACC-C5EAB7ED1AC2}" dt="2024-04-14T14:23:19.120" v="2141" actId="478"/>
          <ac:spMkLst>
            <pc:docMk/>
            <pc:sldMk cId="3495597649" sldId="607"/>
            <ac:spMk id="108547" creationId="{00000000-0000-0000-0000-000000000000}"/>
          </ac:spMkLst>
        </pc:spChg>
        <pc:spChg chg="del">
          <ac:chgData name="Werner Kunz" userId="e4a801cdd77b3e8b" providerId="LiveId" clId="{BCAAB2CB-2FB6-4D82-9ACC-C5EAB7ED1AC2}" dt="2024-04-14T14:57:13.624" v="2147" actId="478"/>
          <ac:spMkLst>
            <pc:docMk/>
            <pc:sldMk cId="3495597649" sldId="607"/>
            <ac:spMk id="108565" creationId="{00000000-0000-0000-0000-000000000000}"/>
          </ac:spMkLst>
        </pc:spChg>
        <pc:picChg chg="add mod">
          <ac:chgData name="Werner Kunz" userId="e4a801cdd77b3e8b" providerId="LiveId" clId="{BCAAB2CB-2FB6-4D82-9ACC-C5EAB7ED1AC2}" dt="2024-04-14T15:00:28.642" v="2152" actId="14100"/>
          <ac:picMkLst>
            <pc:docMk/>
            <pc:sldMk cId="3495597649" sldId="607"/>
            <ac:picMk id="3" creationId="{18530884-2082-0B8D-F69E-7547FFDE4794}"/>
          </ac:picMkLst>
        </pc:picChg>
        <pc:picChg chg="add mod">
          <ac:chgData name="Werner Kunz" userId="e4a801cdd77b3e8b" providerId="LiveId" clId="{BCAAB2CB-2FB6-4D82-9ACC-C5EAB7ED1AC2}" dt="2024-04-14T15:01:31.275" v="2154"/>
          <ac:picMkLst>
            <pc:docMk/>
            <pc:sldMk cId="3495597649" sldId="607"/>
            <ac:picMk id="16" creationId="{D603D9FD-263C-F758-AEFC-F35C4EE53C07}"/>
          </ac:picMkLst>
        </pc:picChg>
        <pc:picChg chg="del">
          <ac:chgData name="Werner Kunz" userId="e4a801cdd77b3e8b" providerId="LiveId" clId="{BCAAB2CB-2FB6-4D82-9ACC-C5EAB7ED1AC2}" dt="2024-04-14T15:00:05.074" v="2148" actId="478"/>
          <ac:picMkLst>
            <pc:docMk/>
            <pc:sldMk cId="3495597649" sldId="607"/>
            <ac:picMk id="108546" creationId="{00000000-0000-0000-0000-000000000000}"/>
          </ac:picMkLst>
        </pc:picChg>
        <pc:picChg chg="del">
          <ac:chgData name="Werner Kunz" userId="e4a801cdd77b3e8b" providerId="LiveId" clId="{BCAAB2CB-2FB6-4D82-9ACC-C5EAB7ED1AC2}" dt="2024-04-14T14:57:13.624" v="2147" actId="478"/>
          <ac:picMkLst>
            <pc:docMk/>
            <pc:sldMk cId="3495597649" sldId="607"/>
            <ac:picMk id="108561" creationId="{00000000-0000-0000-0000-000000000000}"/>
          </ac:picMkLst>
        </pc:picChg>
      </pc:sldChg>
      <pc:sldChg chg="modSp">
        <pc:chgData name="Werner Kunz" userId="e4a801cdd77b3e8b" providerId="LiveId" clId="{BCAAB2CB-2FB6-4D82-9ACC-C5EAB7ED1AC2}" dt="2024-04-14T15:20:44.793" v="2466" actId="207"/>
        <pc:sldMkLst>
          <pc:docMk/>
          <pc:sldMk cId="0" sldId="608"/>
        </pc:sldMkLst>
        <pc:spChg chg="mod">
          <ac:chgData name="Werner Kunz" userId="e4a801cdd77b3e8b" providerId="LiveId" clId="{BCAAB2CB-2FB6-4D82-9ACC-C5EAB7ED1AC2}" dt="2024-04-14T15:20:44.793" v="2466" actId="207"/>
          <ac:spMkLst>
            <pc:docMk/>
            <pc:sldMk cId="0" sldId="608"/>
            <ac:spMk id="8" creationId="{00000000-0000-0000-0000-000000000000}"/>
          </ac:spMkLst>
        </pc:spChg>
      </pc:sldChg>
      <pc:sldChg chg="del">
        <pc:chgData name="Werner Kunz" userId="e4a801cdd77b3e8b" providerId="LiveId" clId="{BCAAB2CB-2FB6-4D82-9ACC-C5EAB7ED1AC2}" dt="2024-04-14T14:12:41.809" v="2118" actId="2696"/>
        <pc:sldMkLst>
          <pc:docMk/>
          <pc:sldMk cId="0" sldId="609"/>
        </pc:sldMkLst>
      </pc:sldChg>
      <pc:sldChg chg="del modAnim">
        <pc:chgData name="Werner Kunz" userId="e4a801cdd77b3e8b" providerId="LiveId" clId="{BCAAB2CB-2FB6-4D82-9ACC-C5EAB7ED1AC2}" dt="2024-04-14T14:12:41.809" v="2118" actId="2696"/>
        <pc:sldMkLst>
          <pc:docMk/>
          <pc:sldMk cId="0" sldId="615"/>
        </pc:sldMkLst>
      </pc:sldChg>
      <pc:sldChg chg="del">
        <pc:chgData name="Werner Kunz" userId="e4a801cdd77b3e8b" providerId="LiveId" clId="{BCAAB2CB-2FB6-4D82-9ACC-C5EAB7ED1AC2}" dt="2024-04-14T14:12:41.809" v="2118" actId="2696"/>
        <pc:sldMkLst>
          <pc:docMk/>
          <pc:sldMk cId="0" sldId="616"/>
        </pc:sldMkLst>
      </pc:sldChg>
      <pc:sldChg chg="modSp">
        <pc:chgData name="Werner Kunz" userId="e4a801cdd77b3e8b" providerId="LiveId" clId="{BCAAB2CB-2FB6-4D82-9ACC-C5EAB7ED1AC2}" dt="2024-04-14T13:43:11.874" v="1338" actId="20577"/>
        <pc:sldMkLst>
          <pc:docMk/>
          <pc:sldMk cId="0" sldId="617"/>
        </pc:sldMkLst>
        <pc:spChg chg="mod">
          <ac:chgData name="Werner Kunz" userId="e4a801cdd77b3e8b" providerId="LiveId" clId="{BCAAB2CB-2FB6-4D82-9ACC-C5EAB7ED1AC2}" dt="2024-04-14T13:43:11.874" v="1338" actId="20577"/>
          <ac:spMkLst>
            <pc:docMk/>
            <pc:sldMk cId="0" sldId="617"/>
            <ac:spMk id="6" creationId="{00000000-0000-0000-0000-000000000000}"/>
          </ac:spMkLst>
        </pc:spChg>
      </pc:sldChg>
      <pc:sldChg chg="modSp mod">
        <pc:chgData name="Werner Kunz" userId="e4a801cdd77b3e8b" providerId="LiveId" clId="{BCAAB2CB-2FB6-4D82-9ACC-C5EAB7ED1AC2}" dt="2024-04-14T13:43:48.335" v="1340" actId="20577"/>
        <pc:sldMkLst>
          <pc:docMk/>
          <pc:sldMk cId="0" sldId="618"/>
        </pc:sldMkLst>
        <pc:spChg chg="mod">
          <ac:chgData name="Werner Kunz" userId="e4a801cdd77b3e8b" providerId="LiveId" clId="{BCAAB2CB-2FB6-4D82-9ACC-C5EAB7ED1AC2}" dt="2024-04-14T13:43:48.335" v="1340" actId="20577"/>
          <ac:spMkLst>
            <pc:docMk/>
            <pc:sldMk cId="0" sldId="618"/>
            <ac:spMk id="8" creationId="{00000000-0000-0000-0000-000000000000}"/>
          </ac:spMkLst>
        </pc:spChg>
      </pc:sldChg>
      <pc:sldChg chg="addSp delSp modSp add mod setBg delAnim modAnim">
        <pc:chgData name="Werner Kunz" userId="e4a801cdd77b3e8b" providerId="LiveId" clId="{BCAAB2CB-2FB6-4D82-9ACC-C5EAB7ED1AC2}" dt="2024-04-14T10:00:11.086" v="313"/>
        <pc:sldMkLst>
          <pc:docMk/>
          <pc:sldMk cId="2383450422" sldId="619"/>
        </pc:sldMkLst>
        <pc:spChg chg="del">
          <ac:chgData name="Werner Kunz" userId="e4a801cdd77b3e8b" providerId="LiveId" clId="{BCAAB2CB-2FB6-4D82-9ACC-C5EAB7ED1AC2}" dt="2024-04-14T08:58:15.562" v="135" actId="478"/>
          <ac:spMkLst>
            <pc:docMk/>
            <pc:sldMk cId="2383450422" sldId="619"/>
            <ac:spMk id="4" creationId="{00000000-0000-0000-0000-000000000000}"/>
          </ac:spMkLst>
        </pc:spChg>
        <pc:spChg chg="del">
          <ac:chgData name="Werner Kunz" userId="e4a801cdd77b3e8b" providerId="LiveId" clId="{BCAAB2CB-2FB6-4D82-9ACC-C5EAB7ED1AC2}" dt="2024-04-14T08:58:15.562" v="135" actId="478"/>
          <ac:spMkLst>
            <pc:docMk/>
            <pc:sldMk cId="2383450422" sldId="619"/>
            <ac:spMk id="5" creationId="{00000000-0000-0000-0000-000000000000}"/>
          </ac:spMkLst>
        </pc:spChg>
        <pc:spChg chg="add mod">
          <ac:chgData name="Werner Kunz" userId="e4a801cdd77b3e8b" providerId="LiveId" clId="{BCAAB2CB-2FB6-4D82-9ACC-C5EAB7ED1AC2}" dt="2024-04-14T09:45:22.636" v="267" actId="20577"/>
          <ac:spMkLst>
            <pc:docMk/>
            <pc:sldMk cId="2383450422" sldId="619"/>
            <ac:spMk id="5" creationId="{CED21F2A-5FCD-6BC1-A7F3-693FFBF70CAA}"/>
          </ac:spMkLst>
        </pc:spChg>
        <pc:spChg chg="del">
          <ac:chgData name="Werner Kunz" userId="e4a801cdd77b3e8b" providerId="LiveId" clId="{BCAAB2CB-2FB6-4D82-9ACC-C5EAB7ED1AC2}" dt="2024-04-14T08:58:15.562" v="135" actId="478"/>
          <ac:spMkLst>
            <pc:docMk/>
            <pc:sldMk cId="2383450422" sldId="619"/>
            <ac:spMk id="6" creationId="{00000000-0000-0000-0000-000000000000}"/>
          </ac:spMkLst>
        </pc:spChg>
        <pc:spChg chg="mod ord">
          <ac:chgData name="Werner Kunz" userId="e4a801cdd77b3e8b" providerId="LiveId" clId="{BCAAB2CB-2FB6-4D82-9ACC-C5EAB7ED1AC2}" dt="2024-04-14T09:43:30.956" v="229" actId="1036"/>
          <ac:spMkLst>
            <pc:docMk/>
            <pc:sldMk cId="2383450422" sldId="619"/>
            <ac:spMk id="7" creationId="{00000000-0000-0000-0000-000000000000}"/>
          </ac:spMkLst>
        </pc:spChg>
        <pc:picChg chg="add mod">
          <ac:chgData name="Werner Kunz" userId="e4a801cdd77b3e8b" providerId="LiveId" clId="{BCAAB2CB-2FB6-4D82-9ACC-C5EAB7ED1AC2}" dt="2024-04-14T09:43:33.531" v="231" actId="1036"/>
          <ac:picMkLst>
            <pc:docMk/>
            <pc:sldMk cId="2383450422" sldId="619"/>
            <ac:picMk id="3" creationId="{93B4D5CF-DB53-E0F0-6472-8E1098ACCEA8}"/>
          </ac:picMkLst>
        </pc:picChg>
        <pc:picChg chg="add mod">
          <ac:chgData name="Werner Kunz" userId="e4a801cdd77b3e8b" providerId="LiveId" clId="{BCAAB2CB-2FB6-4D82-9ACC-C5EAB7ED1AC2}" dt="2024-04-14T09:43:43.094" v="232" actId="14100"/>
          <ac:picMkLst>
            <pc:docMk/>
            <pc:sldMk cId="2383450422" sldId="619"/>
            <ac:picMk id="4" creationId="{9E1D5956-2F4E-A31D-6724-3080BBFA83EE}"/>
          </ac:picMkLst>
        </pc:picChg>
      </pc:sldChg>
      <pc:sldChg chg="addSp modSp add del modAnim">
        <pc:chgData name="Werner Kunz" userId="e4a801cdd77b3e8b" providerId="LiveId" clId="{BCAAB2CB-2FB6-4D82-9ACC-C5EAB7ED1AC2}" dt="2024-04-14T10:20:12.414" v="502" actId="47"/>
        <pc:sldMkLst>
          <pc:docMk/>
          <pc:sldMk cId="2441318136" sldId="620"/>
        </pc:sldMkLst>
        <pc:spChg chg="add mod">
          <ac:chgData name="Werner Kunz" userId="e4a801cdd77b3e8b" providerId="LiveId" clId="{BCAAB2CB-2FB6-4D82-9ACC-C5EAB7ED1AC2}" dt="2024-04-14T09:56:50.738" v="306"/>
          <ac:spMkLst>
            <pc:docMk/>
            <pc:sldMk cId="2441318136" sldId="620"/>
            <ac:spMk id="2" creationId="{00000000-0000-0000-0000-000000000000}"/>
          </ac:spMkLst>
        </pc:spChg>
        <pc:spChg chg="add mod">
          <ac:chgData name="Werner Kunz" userId="e4a801cdd77b3e8b" providerId="LiveId" clId="{BCAAB2CB-2FB6-4D82-9ACC-C5EAB7ED1AC2}" dt="2024-04-14T09:56:50.738" v="306"/>
          <ac:spMkLst>
            <pc:docMk/>
            <pc:sldMk cId="2441318136" sldId="620"/>
            <ac:spMk id="5" creationId="{CED21F2A-5FCD-6BC1-A7F3-693FFBF70CAA}"/>
          </ac:spMkLst>
        </pc:spChg>
      </pc:sldChg>
      <pc:sldChg chg="addSp delSp modSp add mod delAnim modAnim">
        <pc:chgData name="Werner Kunz" userId="e4a801cdd77b3e8b" providerId="LiveId" clId="{BCAAB2CB-2FB6-4D82-9ACC-C5EAB7ED1AC2}" dt="2024-04-14T10:04:58.402" v="466" actId="313"/>
        <pc:sldMkLst>
          <pc:docMk/>
          <pc:sldMk cId="2742644594" sldId="621"/>
        </pc:sldMkLst>
        <pc:spChg chg="del mod">
          <ac:chgData name="Werner Kunz" userId="e4a801cdd77b3e8b" providerId="LiveId" clId="{BCAAB2CB-2FB6-4D82-9ACC-C5EAB7ED1AC2}" dt="2024-04-14T09:56:47.807" v="305" actId="21"/>
          <ac:spMkLst>
            <pc:docMk/>
            <pc:sldMk cId="2742644594" sldId="621"/>
            <ac:spMk id="5" creationId="{CED21F2A-5FCD-6BC1-A7F3-693FFBF70CAA}"/>
          </ac:spMkLst>
        </pc:spChg>
        <pc:spChg chg="del mod">
          <ac:chgData name="Werner Kunz" userId="e4a801cdd77b3e8b" providerId="LiveId" clId="{BCAAB2CB-2FB6-4D82-9ACC-C5EAB7ED1AC2}" dt="2024-04-14T09:56:47.807" v="305" actId="21"/>
          <ac:spMkLst>
            <pc:docMk/>
            <pc:sldMk cId="2742644594" sldId="621"/>
            <ac:spMk id="7" creationId="{00000000-0000-0000-0000-000000000000}"/>
          </ac:spMkLst>
        </pc:spChg>
        <pc:spChg chg="add mod">
          <ac:chgData name="Werner Kunz" userId="e4a801cdd77b3e8b" providerId="LiveId" clId="{BCAAB2CB-2FB6-4D82-9ACC-C5EAB7ED1AC2}" dt="2024-04-14T10:02:01.676" v="315"/>
          <ac:spMkLst>
            <pc:docMk/>
            <pc:sldMk cId="2742644594" sldId="621"/>
            <ac:spMk id="14" creationId="{316B87E0-FF60-23EC-E35D-F4F4912578D4}"/>
          </ac:spMkLst>
        </pc:spChg>
        <pc:spChg chg="add mod">
          <ac:chgData name="Werner Kunz" userId="e4a801cdd77b3e8b" providerId="LiveId" clId="{BCAAB2CB-2FB6-4D82-9ACC-C5EAB7ED1AC2}" dt="2024-04-14T10:04:58.402" v="466" actId="313"/>
          <ac:spMkLst>
            <pc:docMk/>
            <pc:sldMk cId="2742644594" sldId="621"/>
            <ac:spMk id="16" creationId="{F4BD6B6B-79FB-3826-81D0-B1D3FBDFE679}"/>
          </ac:spMkLst>
        </pc:spChg>
        <pc:picChg chg="del">
          <ac:chgData name="Werner Kunz" userId="e4a801cdd77b3e8b" providerId="LiveId" clId="{BCAAB2CB-2FB6-4D82-9ACC-C5EAB7ED1AC2}" dt="2024-04-14T09:52:40.911" v="272" actId="478"/>
          <ac:picMkLst>
            <pc:docMk/>
            <pc:sldMk cId="2742644594" sldId="621"/>
            <ac:picMk id="3" creationId="{93B4D5CF-DB53-E0F0-6472-8E1098ACCEA8}"/>
          </ac:picMkLst>
        </pc:picChg>
        <pc:picChg chg="del">
          <ac:chgData name="Werner Kunz" userId="e4a801cdd77b3e8b" providerId="LiveId" clId="{BCAAB2CB-2FB6-4D82-9ACC-C5EAB7ED1AC2}" dt="2024-04-14T09:52:30.192" v="269" actId="478"/>
          <ac:picMkLst>
            <pc:docMk/>
            <pc:sldMk cId="2742644594" sldId="621"/>
            <ac:picMk id="4" creationId="{9E1D5956-2F4E-A31D-6724-3080BBFA83EE}"/>
          </ac:picMkLst>
        </pc:picChg>
        <pc:picChg chg="add del mod">
          <ac:chgData name="Werner Kunz" userId="e4a801cdd77b3e8b" providerId="LiveId" clId="{BCAAB2CB-2FB6-4D82-9ACC-C5EAB7ED1AC2}" dt="2024-04-14T09:56:01.056" v="285" actId="478"/>
          <ac:picMkLst>
            <pc:docMk/>
            <pc:sldMk cId="2742644594" sldId="621"/>
            <ac:picMk id="6" creationId="{C24BF4FF-E574-BE9C-E798-BDD2D047AC27}"/>
          </ac:picMkLst>
        </pc:picChg>
        <pc:picChg chg="add del mod">
          <ac:chgData name="Werner Kunz" userId="e4a801cdd77b3e8b" providerId="LiveId" clId="{BCAAB2CB-2FB6-4D82-9ACC-C5EAB7ED1AC2}" dt="2024-04-14T09:55:00.920" v="281" actId="478"/>
          <ac:picMkLst>
            <pc:docMk/>
            <pc:sldMk cId="2742644594" sldId="621"/>
            <ac:picMk id="9" creationId="{E47AEEC3-812A-873D-A037-885E1BFEA2F4}"/>
          </ac:picMkLst>
        </pc:picChg>
        <pc:picChg chg="add mod">
          <ac:chgData name="Werner Kunz" userId="e4a801cdd77b3e8b" providerId="LiveId" clId="{BCAAB2CB-2FB6-4D82-9ACC-C5EAB7ED1AC2}" dt="2024-04-14T09:56:33.870" v="304" actId="1038"/>
          <ac:picMkLst>
            <pc:docMk/>
            <pc:sldMk cId="2742644594" sldId="621"/>
            <ac:picMk id="11" creationId="{405642A7-4037-FC66-4D5D-1A747ADC4A7E}"/>
          </ac:picMkLst>
        </pc:picChg>
        <pc:picChg chg="add mod">
          <ac:chgData name="Werner Kunz" userId="e4a801cdd77b3e8b" providerId="LiveId" clId="{BCAAB2CB-2FB6-4D82-9ACC-C5EAB7ED1AC2}" dt="2024-04-14T09:56:17.398" v="292" actId="1038"/>
          <ac:picMkLst>
            <pc:docMk/>
            <pc:sldMk cId="2742644594" sldId="621"/>
            <ac:picMk id="13" creationId="{E7C1D39B-5C56-1197-BBA1-ECE8BDFB347D}"/>
          </ac:picMkLst>
        </pc:picChg>
        <pc:picChg chg="add">
          <ac:chgData name="Werner Kunz" userId="e4a801cdd77b3e8b" providerId="LiveId" clId="{BCAAB2CB-2FB6-4D82-9ACC-C5EAB7ED1AC2}" dt="2024-04-14T10:02:14.598" v="317"/>
          <ac:picMkLst>
            <pc:docMk/>
            <pc:sldMk cId="2742644594" sldId="621"/>
            <ac:picMk id="15" creationId="{4DD1E409-0C87-0ECC-F187-83FFD826325A}"/>
          </ac:picMkLst>
        </pc:picChg>
      </pc:sldChg>
      <pc:sldChg chg="delSp modSp add mod delAnim modAnim">
        <pc:chgData name="Werner Kunz" userId="e4a801cdd77b3e8b" providerId="LiveId" clId="{BCAAB2CB-2FB6-4D82-9ACC-C5EAB7ED1AC2}" dt="2024-04-14T10:59:15.233" v="1272" actId="313"/>
        <pc:sldMkLst>
          <pc:docMk/>
          <pc:sldMk cId="2724389895" sldId="622"/>
        </pc:sldMkLst>
        <pc:spChg chg="del">
          <ac:chgData name="Werner Kunz" userId="e4a801cdd77b3e8b" providerId="LiveId" clId="{BCAAB2CB-2FB6-4D82-9ACC-C5EAB7ED1AC2}" dt="2024-04-14T10:48:00.617" v="890" actId="478"/>
          <ac:spMkLst>
            <pc:docMk/>
            <pc:sldMk cId="2724389895" sldId="622"/>
            <ac:spMk id="8" creationId="{00000000-0000-0000-0000-000000000000}"/>
          </ac:spMkLst>
        </pc:spChg>
        <pc:spChg chg="mod">
          <ac:chgData name="Werner Kunz" userId="e4a801cdd77b3e8b" providerId="LiveId" clId="{BCAAB2CB-2FB6-4D82-9ACC-C5EAB7ED1AC2}" dt="2024-04-14T10:59:15.233" v="1272" actId="313"/>
          <ac:spMkLst>
            <pc:docMk/>
            <pc:sldMk cId="2724389895" sldId="622"/>
            <ac:spMk id="9" creationId="{00000000-0000-0000-0000-000000000000}"/>
          </ac:spMkLst>
        </pc:spChg>
        <pc:spChg chg="del">
          <ac:chgData name="Werner Kunz" userId="e4a801cdd77b3e8b" providerId="LiveId" clId="{BCAAB2CB-2FB6-4D82-9ACC-C5EAB7ED1AC2}" dt="2024-04-14T10:48:00.617" v="890" actId="478"/>
          <ac:spMkLst>
            <pc:docMk/>
            <pc:sldMk cId="2724389895" sldId="622"/>
            <ac:spMk id="120834" creationId="{00000000-0000-0000-0000-000000000000}"/>
          </ac:spMkLst>
        </pc:spChg>
        <pc:spChg chg="mod">
          <ac:chgData name="Werner Kunz" userId="e4a801cdd77b3e8b" providerId="LiveId" clId="{BCAAB2CB-2FB6-4D82-9ACC-C5EAB7ED1AC2}" dt="2024-04-14T10:58:51.665" v="1251" actId="113"/>
          <ac:spMkLst>
            <pc:docMk/>
            <pc:sldMk cId="2724389895" sldId="622"/>
            <ac:spMk id="121859" creationId="{00000000-0000-0000-0000-000000000000}"/>
          </ac:spMkLst>
        </pc:spChg>
      </pc:sldChg>
      <pc:sldChg chg="add del">
        <pc:chgData name="Werner Kunz" userId="e4a801cdd77b3e8b" providerId="LiveId" clId="{BCAAB2CB-2FB6-4D82-9ACC-C5EAB7ED1AC2}" dt="2024-04-14T09:58:15.945" v="308" actId="2890"/>
        <pc:sldMkLst>
          <pc:docMk/>
          <pc:sldMk cId="3161013962" sldId="622"/>
        </pc:sldMkLst>
      </pc:sldChg>
      <pc:sldChg chg="delSp modSp add mod modAnim">
        <pc:chgData name="Werner Kunz" userId="e4a801cdd77b3e8b" providerId="LiveId" clId="{BCAAB2CB-2FB6-4D82-9ACC-C5EAB7ED1AC2}" dt="2024-04-14T13:50:33.630" v="1664" actId="207"/>
        <pc:sldMkLst>
          <pc:docMk/>
          <pc:sldMk cId="3070409692" sldId="623"/>
        </pc:sldMkLst>
        <pc:spChg chg="del">
          <ac:chgData name="Werner Kunz" userId="e4a801cdd77b3e8b" providerId="LiveId" clId="{BCAAB2CB-2FB6-4D82-9ACC-C5EAB7ED1AC2}" dt="2024-04-14T13:48:51.539" v="1648" actId="478"/>
          <ac:spMkLst>
            <pc:docMk/>
            <pc:sldMk cId="3070409692" sldId="623"/>
            <ac:spMk id="5" creationId="{00000000-0000-0000-0000-000000000000}"/>
          </ac:spMkLst>
        </pc:spChg>
        <pc:spChg chg="mod">
          <ac:chgData name="Werner Kunz" userId="e4a801cdd77b3e8b" providerId="LiveId" clId="{BCAAB2CB-2FB6-4D82-9ACC-C5EAB7ED1AC2}" dt="2024-04-14T13:50:33.630" v="1664" actId="207"/>
          <ac:spMkLst>
            <pc:docMk/>
            <pc:sldMk cId="3070409692" sldId="623"/>
            <ac:spMk id="6" creationId="{00000000-0000-0000-0000-000000000000}"/>
          </ac:spMkLst>
        </pc:spChg>
        <pc:spChg chg="mod">
          <ac:chgData name="Werner Kunz" userId="e4a801cdd77b3e8b" providerId="LiveId" clId="{BCAAB2CB-2FB6-4D82-9ACC-C5EAB7ED1AC2}" dt="2024-04-14T13:49:29.032" v="1663" actId="207"/>
          <ac:spMkLst>
            <pc:docMk/>
            <pc:sldMk cId="3070409692" sldId="623"/>
            <ac:spMk id="11" creationId="{00000000-0000-0000-0000-000000000000}"/>
          </ac:spMkLst>
        </pc:spChg>
      </pc:sldChg>
      <pc:sldChg chg="delSp modSp add mod modAnim">
        <pc:chgData name="Werner Kunz" userId="e4a801cdd77b3e8b" providerId="LiveId" clId="{BCAAB2CB-2FB6-4D82-9ACC-C5EAB7ED1AC2}" dt="2024-04-14T15:07:29.390" v="2170"/>
        <pc:sldMkLst>
          <pc:docMk/>
          <pc:sldMk cId="1750489247" sldId="624"/>
        </pc:sldMkLst>
        <pc:spChg chg="mod">
          <ac:chgData name="Werner Kunz" userId="e4a801cdd77b3e8b" providerId="LiveId" clId="{BCAAB2CB-2FB6-4D82-9ACC-C5EAB7ED1AC2}" dt="2024-04-14T15:07:14.969" v="2169" actId="113"/>
          <ac:spMkLst>
            <pc:docMk/>
            <pc:sldMk cId="1750489247" sldId="624"/>
            <ac:spMk id="5" creationId="{00000000-0000-0000-0000-000000000000}"/>
          </ac:spMkLst>
        </pc:spChg>
        <pc:spChg chg="del">
          <ac:chgData name="Werner Kunz" userId="e4a801cdd77b3e8b" providerId="LiveId" clId="{BCAAB2CB-2FB6-4D82-9ACC-C5EAB7ED1AC2}" dt="2024-04-14T15:06:37.692" v="2164" actId="478"/>
          <ac:spMkLst>
            <pc:docMk/>
            <pc:sldMk cId="1750489247" sldId="624"/>
            <ac:spMk id="107522" creationId="{00000000-0000-0000-0000-000000000000}"/>
          </ac:spMkLst>
        </pc:spChg>
      </pc:sldChg>
      <pc:sldChg chg="add del">
        <pc:chgData name="Werner Kunz" userId="e4a801cdd77b3e8b" providerId="LiveId" clId="{BCAAB2CB-2FB6-4D82-9ACC-C5EAB7ED1AC2}" dt="2024-04-14T15:02:20.600" v="2155" actId="47"/>
        <pc:sldMkLst>
          <pc:docMk/>
          <pc:sldMk cId="3183191215" sldId="624"/>
        </pc:sldMkLst>
      </pc:sldChg>
      <pc:sldChg chg="delSp modSp add mod">
        <pc:chgData name="Werner Kunz" userId="e4a801cdd77b3e8b" providerId="LiveId" clId="{BCAAB2CB-2FB6-4D82-9ACC-C5EAB7ED1AC2}" dt="2024-04-14T15:40:12.916" v="3099" actId="1035"/>
        <pc:sldMkLst>
          <pc:docMk/>
          <pc:sldMk cId="2123065873" sldId="625"/>
        </pc:sldMkLst>
        <pc:spChg chg="del">
          <ac:chgData name="Werner Kunz" userId="e4a801cdd77b3e8b" providerId="LiveId" clId="{BCAAB2CB-2FB6-4D82-9ACC-C5EAB7ED1AC2}" dt="2024-04-14T15:37:11.010" v="2999" actId="478"/>
          <ac:spMkLst>
            <pc:docMk/>
            <pc:sldMk cId="2123065873" sldId="625"/>
            <ac:spMk id="2" creationId="{67BC4A97-27F4-8EC4-FCC9-753B53059FE0}"/>
          </ac:spMkLst>
        </pc:spChg>
        <pc:spChg chg="mod">
          <ac:chgData name="Werner Kunz" userId="e4a801cdd77b3e8b" providerId="LiveId" clId="{BCAAB2CB-2FB6-4D82-9ACC-C5EAB7ED1AC2}" dt="2024-04-14T15:40:12.916" v="3099" actId="1035"/>
          <ac:spMkLst>
            <pc:docMk/>
            <pc:sldMk cId="2123065873" sldId="625"/>
            <ac:spMk id="3" creationId="{E54C591E-1F46-BAD6-1D30-EB0C53B02569}"/>
          </ac:spMkLst>
        </pc:spChg>
        <pc:spChg chg="mod">
          <ac:chgData name="Werner Kunz" userId="e4a801cdd77b3e8b" providerId="LiveId" clId="{BCAAB2CB-2FB6-4D82-9ACC-C5EAB7ED1AC2}" dt="2024-04-14T15:40:12.916" v="3099" actId="1035"/>
          <ac:spMkLst>
            <pc:docMk/>
            <pc:sldMk cId="2123065873" sldId="625"/>
            <ac:spMk id="29699" creationId="{00000000-0000-0000-0000-000000000000}"/>
          </ac:spMkLst>
        </pc:spChg>
      </pc:sldChg>
      <pc:sldChg chg="add del">
        <pc:chgData name="Werner Kunz" userId="e4a801cdd77b3e8b" providerId="LiveId" clId="{BCAAB2CB-2FB6-4D82-9ACC-C5EAB7ED1AC2}" dt="2024-04-14T15:02:27.584" v="2156" actId="47"/>
        <pc:sldMkLst>
          <pc:docMk/>
          <pc:sldMk cId="2925553829" sldId="625"/>
        </pc:sldMkLst>
      </pc:sldChg>
      <pc:sldMasterChg chg="del delSldLayout">
        <pc:chgData name="Werner Kunz" userId="e4a801cdd77b3e8b" providerId="LiveId" clId="{BCAAB2CB-2FB6-4D82-9ACC-C5EAB7ED1AC2}" dt="2024-04-14T14:12:41.809" v="2118" actId="2696"/>
        <pc:sldMasterMkLst>
          <pc:docMk/>
          <pc:sldMasterMk cId="0" sldId="2147491924"/>
        </pc:sldMasterMkLst>
        <pc:sldLayoutChg chg="del">
          <pc:chgData name="Werner Kunz" userId="e4a801cdd77b3e8b" providerId="LiveId" clId="{BCAAB2CB-2FB6-4D82-9ACC-C5EAB7ED1AC2}" dt="2024-04-14T14:12:41.809" v="2118" actId="2696"/>
          <pc:sldLayoutMkLst>
            <pc:docMk/>
            <pc:sldMasterMk cId="0" sldId="2147491924"/>
            <pc:sldLayoutMk cId="0" sldId="2147491925"/>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26"/>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27"/>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28"/>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29"/>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0"/>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1"/>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2"/>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3"/>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4"/>
          </pc:sldLayoutMkLst>
        </pc:sldLayoutChg>
        <pc:sldLayoutChg chg="del">
          <pc:chgData name="Werner Kunz" userId="e4a801cdd77b3e8b" providerId="LiveId" clId="{BCAAB2CB-2FB6-4D82-9ACC-C5EAB7ED1AC2}" dt="2024-04-14T14:12:41.809" v="2118" actId="2696"/>
          <pc:sldLayoutMkLst>
            <pc:docMk/>
            <pc:sldMasterMk cId="0" sldId="2147491924"/>
            <pc:sldLayoutMk cId="0" sldId="2147491935"/>
          </pc:sldLayoutMkLst>
        </pc:sldLayoutChg>
      </pc:sldMasterChg>
      <pc:sldMasterChg chg="del delSldLayout">
        <pc:chgData name="Werner Kunz" userId="e4a801cdd77b3e8b" providerId="LiveId" clId="{BCAAB2CB-2FB6-4D82-9ACC-C5EAB7ED1AC2}" dt="2024-04-14T14:12:41.809" v="2118" actId="2696"/>
        <pc:sldMasterMkLst>
          <pc:docMk/>
          <pc:sldMasterMk cId="0" sldId="2147491936"/>
        </pc:sldMasterMkLst>
        <pc:sldLayoutChg chg="del">
          <pc:chgData name="Werner Kunz" userId="e4a801cdd77b3e8b" providerId="LiveId" clId="{BCAAB2CB-2FB6-4D82-9ACC-C5EAB7ED1AC2}" dt="2024-04-14T14:12:41.809" v="2118" actId="2696"/>
          <pc:sldLayoutMkLst>
            <pc:docMk/>
            <pc:sldMasterMk cId="0" sldId="2147491936"/>
            <pc:sldLayoutMk cId="0" sldId="2147491937"/>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38"/>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39"/>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0"/>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1"/>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2"/>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3"/>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4"/>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5"/>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6"/>
          </pc:sldLayoutMkLst>
        </pc:sldLayoutChg>
        <pc:sldLayoutChg chg="del">
          <pc:chgData name="Werner Kunz" userId="e4a801cdd77b3e8b" providerId="LiveId" clId="{BCAAB2CB-2FB6-4D82-9ACC-C5EAB7ED1AC2}" dt="2024-04-14T14:12:41.809" v="2118" actId="2696"/>
          <pc:sldLayoutMkLst>
            <pc:docMk/>
            <pc:sldMasterMk cId="0" sldId="2147491936"/>
            <pc:sldLayoutMk cId="0" sldId="2147491947"/>
          </pc:sldLayoutMkLst>
        </pc:sldLayoutChg>
      </pc:sldMasterChg>
      <pc:sldMasterChg chg="del delSldLayout">
        <pc:chgData name="Werner Kunz" userId="e4a801cdd77b3e8b" providerId="LiveId" clId="{BCAAB2CB-2FB6-4D82-9ACC-C5EAB7ED1AC2}" dt="2024-04-14T14:12:41.809" v="2118" actId="2696"/>
        <pc:sldMasterMkLst>
          <pc:docMk/>
          <pc:sldMasterMk cId="0" sldId="2147491948"/>
        </pc:sldMasterMkLst>
        <pc:sldLayoutChg chg="del">
          <pc:chgData name="Werner Kunz" userId="e4a801cdd77b3e8b" providerId="LiveId" clId="{BCAAB2CB-2FB6-4D82-9ACC-C5EAB7ED1AC2}" dt="2024-04-14T14:12:41.809" v="2118" actId="2696"/>
          <pc:sldLayoutMkLst>
            <pc:docMk/>
            <pc:sldMasterMk cId="0" sldId="2147491948"/>
            <pc:sldLayoutMk cId="0" sldId="2147491949"/>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0"/>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1"/>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2"/>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3"/>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4"/>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5"/>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6"/>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7"/>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8"/>
          </pc:sldLayoutMkLst>
        </pc:sldLayoutChg>
        <pc:sldLayoutChg chg="del">
          <pc:chgData name="Werner Kunz" userId="e4a801cdd77b3e8b" providerId="LiveId" clId="{BCAAB2CB-2FB6-4D82-9ACC-C5EAB7ED1AC2}" dt="2024-04-14T14:12:41.809" v="2118" actId="2696"/>
          <pc:sldLayoutMkLst>
            <pc:docMk/>
            <pc:sldMasterMk cId="0" sldId="2147491948"/>
            <pc:sldLayoutMk cId="0" sldId="2147491959"/>
          </pc:sldLayoutMkLst>
        </pc:sldLayoutChg>
      </pc:sldMasterChg>
    </pc:docChg>
  </pc:docChgLst>
  <pc:docChgLst>
    <pc:chgData name="Werner Kunz" userId="e4a801cdd77b3e8b" providerId="LiveId" clId="{A8358A5E-26D5-4FCE-8436-EAB57F610B87}"/>
    <pc:docChg chg="undo redo custSel addSld delSld modSld">
      <pc:chgData name="Werner Kunz" userId="e4a801cdd77b3e8b" providerId="LiveId" clId="{A8358A5E-26D5-4FCE-8436-EAB57F610B87}" dt="2023-04-08T09:48:52.027" v="554" actId="313"/>
      <pc:docMkLst>
        <pc:docMk/>
      </pc:docMkLst>
      <pc:sldChg chg="add">
        <pc:chgData name="Werner Kunz" userId="e4a801cdd77b3e8b" providerId="LiveId" clId="{A8358A5E-26D5-4FCE-8436-EAB57F610B87}" dt="2023-04-08T09:15:25.147" v="349"/>
        <pc:sldMkLst>
          <pc:docMk/>
          <pc:sldMk cId="0" sldId="267"/>
        </pc:sldMkLst>
      </pc:sldChg>
      <pc:sldChg chg="add">
        <pc:chgData name="Werner Kunz" userId="e4a801cdd77b3e8b" providerId="LiveId" clId="{A8358A5E-26D5-4FCE-8436-EAB57F610B87}" dt="2023-04-08T09:15:25.147" v="349"/>
        <pc:sldMkLst>
          <pc:docMk/>
          <pc:sldMk cId="0" sldId="284"/>
        </pc:sldMkLst>
      </pc:sldChg>
      <pc:sldChg chg="add">
        <pc:chgData name="Werner Kunz" userId="e4a801cdd77b3e8b" providerId="LiveId" clId="{A8358A5E-26D5-4FCE-8436-EAB57F610B87}" dt="2023-04-08T09:15:25.147" v="349"/>
        <pc:sldMkLst>
          <pc:docMk/>
          <pc:sldMk cId="0" sldId="285"/>
        </pc:sldMkLst>
      </pc:sldChg>
      <pc:sldChg chg="add">
        <pc:chgData name="Werner Kunz" userId="e4a801cdd77b3e8b" providerId="LiveId" clId="{A8358A5E-26D5-4FCE-8436-EAB57F610B87}" dt="2023-04-08T09:15:25.147" v="349"/>
        <pc:sldMkLst>
          <pc:docMk/>
          <pc:sldMk cId="0" sldId="287"/>
        </pc:sldMkLst>
      </pc:sldChg>
      <pc:sldChg chg="add">
        <pc:chgData name="Werner Kunz" userId="e4a801cdd77b3e8b" providerId="LiveId" clId="{A8358A5E-26D5-4FCE-8436-EAB57F610B87}" dt="2023-04-08T09:15:25.147" v="349"/>
        <pc:sldMkLst>
          <pc:docMk/>
          <pc:sldMk cId="0" sldId="296"/>
        </pc:sldMkLst>
      </pc:sldChg>
      <pc:sldChg chg="add">
        <pc:chgData name="Werner Kunz" userId="e4a801cdd77b3e8b" providerId="LiveId" clId="{A8358A5E-26D5-4FCE-8436-EAB57F610B87}" dt="2023-04-08T09:15:25.147" v="349"/>
        <pc:sldMkLst>
          <pc:docMk/>
          <pc:sldMk cId="0" sldId="297"/>
        </pc:sldMkLst>
      </pc:sldChg>
      <pc:sldChg chg="add">
        <pc:chgData name="Werner Kunz" userId="e4a801cdd77b3e8b" providerId="LiveId" clId="{A8358A5E-26D5-4FCE-8436-EAB57F610B87}" dt="2023-04-08T09:15:25.147" v="349"/>
        <pc:sldMkLst>
          <pc:docMk/>
          <pc:sldMk cId="0" sldId="300"/>
        </pc:sldMkLst>
      </pc:sldChg>
      <pc:sldChg chg="add">
        <pc:chgData name="Werner Kunz" userId="e4a801cdd77b3e8b" providerId="LiveId" clId="{A8358A5E-26D5-4FCE-8436-EAB57F610B87}" dt="2023-04-08T09:15:25.147" v="349"/>
        <pc:sldMkLst>
          <pc:docMk/>
          <pc:sldMk cId="0" sldId="302"/>
        </pc:sldMkLst>
      </pc:sldChg>
      <pc:sldChg chg="add">
        <pc:chgData name="Werner Kunz" userId="e4a801cdd77b3e8b" providerId="LiveId" clId="{A8358A5E-26D5-4FCE-8436-EAB57F610B87}" dt="2023-04-08T09:47:54.673" v="507"/>
        <pc:sldMkLst>
          <pc:docMk/>
          <pc:sldMk cId="0" sldId="310"/>
        </pc:sldMkLst>
      </pc:sldChg>
      <pc:sldChg chg="add">
        <pc:chgData name="Werner Kunz" userId="e4a801cdd77b3e8b" providerId="LiveId" clId="{A8358A5E-26D5-4FCE-8436-EAB57F610B87}" dt="2023-04-08T09:47:54.673" v="507"/>
        <pc:sldMkLst>
          <pc:docMk/>
          <pc:sldMk cId="0" sldId="311"/>
        </pc:sldMkLst>
      </pc:sldChg>
      <pc:sldChg chg="add">
        <pc:chgData name="Werner Kunz" userId="e4a801cdd77b3e8b" providerId="LiveId" clId="{A8358A5E-26D5-4FCE-8436-EAB57F610B87}" dt="2023-04-08T09:47:54.673" v="507"/>
        <pc:sldMkLst>
          <pc:docMk/>
          <pc:sldMk cId="0" sldId="312"/>
        </pc:sldMkLst>
      </pc:sldChg>
      <pc:sldChg chg="add">
        <pc:chgData name="Werner Kunz" userId="e4a801cdd77b3e8b" providerId="LiveId" clId="{A8358A5E-26D5-4FCE-8436-EAB57F610B87}" dt="2023-04-08T09:47:54.673" v="507"/>
        <pc:sldMkLst>
          <pc:docMk/>
          <pc:sldMk cId="0" sldId="313"/>
        </pc:sldMkLst>
      </pc:sldChg>
      <pc:sldChg chg="add">
        <pc:chgData name="Werner Kunz" userId="e4a801cdd77b3e8b" providerId="LiveId" clId="{A8358A5E-26D5-4FCE-8436-EAB57F610B87}" dt="2023-04-08T09:47:54.673" v="507"/>
        <pc:sldMkLst>
          <pc:docMk/>
          <pc:sldMk cId="0" sldId="314"/>
        </pc:sldMkLst>
      </pc:sldChg>
      <pc:sldChg chg="add">
        <pc:chgData name="Werner Kunz" userId="e4a801cdd77b3e8b" providerId="LiveId" clId="{A8358A5E-26D5-4FCE-8436-EAB57F610B87}" dt="2023-04-08T09:47:54.673" v="507"/>
        <pc:sldMkLst>
          <pc:docMk/>
          <pc:sldMk cId="0" sldId="317"/>
        </pc:sldMkLst>
      </pc:sldChg>
      <pc:sldChg chg="add">
        <pc:chgData name="Werner Kunz" userId="e4a801cdd77b3e8b" providerId="LiveId" clId="{A8358A5E-26D5-4FCE-8436-EAB57F610B87}" dt="2023-04-08T09:47:54.673" v="507"/>
        <pc:sldMkLst>
          <pc:docMk/>
          <pc:sldMk cId="0" sldId="320"/>
        </pc:sldMkLst>
      </pc:sldChg>
      <pc:sldChg chg="add">
        <pc:chgData name="Werner Kunz" userId="e4a801cdd77b3e8b" providerId="LiveId" clId="{A8358A5E-26D5-4FCE-8436-EAB57F610B87}" dt="2023-04-08T09:47:54.673" v="507"/>
        <pc:sldMkLst>
          <pc:docMk/>
          <pc:sldMk cId="223578918" sldId="321"/>
        </pc:sldMkLst>
      </pc:sldChg>
      <pc:sldChg chg="modSp mod">
        <pc:chgData name="Werner Kunz" userId="e4a801cdd77b3e8b" providerId="LiveId" clId="{A8358A5E-26D5-4FCE-8436-EAB57F610B87}" dt="2023-04-08T09:48:52.027" v="554" actId="313"/>
        <pc:sldMkLst>
          <pc:docMk/>
          <pc:sldMk cId="0" sldId="382"/>
        </pc:sldMkLst>
        <pc:spChg chg="mod">
          <ac:chgData name="Werner Kunz" userId="e4a801cdd77b3e8b" providerId="LiveId" clId="{A8358A5E-26D5-4FCE-8436-EAB57F610B87}" dt="2023-04-08T09:48:52.027" v="554" actId="313"/>
          <ac:spMkLst>
            <pc:docMk/>
            <pc:sldMk cId="0" sldId="382"/>
            <ac:spMk id="41986" creationId="{00000000-0000-0000-0000-000000000000}"/>
          </ac:spMkLst>
        </pc:spChg>
      </pc:sldChg>
      <pc:sldChg chg="modSp mod">
        <pc:chgData name="Werner Kunz" userId="e4a801cdd77b3e8b" providerId="LiveId" clId="{A8358A5E-26D5-4FCE-8436-EAB57F610B87}" dt="2023-04-08T08:21:08.244" v="0" actId="207"/>
        <pc:sldMkLst>
          <pc:docMk/>
          <pc:sldMk cId="0" sldId="471"/>
        </pc:sldMkLst>
        <pc:spChg chg="mod">
          <ac:chgData name="Werner Kunz" userId="e4a801cdd77b3e8b" providerId="LiveId" clId="{A8358A5E-26D5-4FCE-8436-EAB57F610B87}" dt="2023-04-08T08:21:08.244" v="0" actId="207"/>
          <ac:spMkLst>
            <pc:docMk/>
            <pc:sldMk cId="0" sldId="471"/>
            <ac:spMk id="3" creationId="{00000000-0000-0000-0000-000000000000}"/>
          </ac:spMkLst>
        </pc:spChg>
      </pc:sldChg>
      <pc:sldChg chg="modAnim">
        <pc:chgData name="Werner Kunz" userId="e4a801cdd77b3e8b" providerId="LiveId" clId="{A8358A5E-26D5-4FCE-8436-EAB57F610B87}" dt="2023-04-08T08:51:38.518" v="336"/>
        <pc:sldMkLst>
          <pc:docMk/>
          <pc:sldMk cId="0" sldId="507"/>
        </pc:sldMkLst>
      </pc:sldChg>
      <pc:sldChg chg="modSp mod">
        <pc:chgData name="Werner Kunz" userId="e4a801cdd77b3e8b" providerId="LiveId" clId="{A8358A5E-26D5-4FCE-8436-EAB57F610B87}" dt="2023-04-08T08:25:14.520" v="61" actId="20577"/>
        <pc:sldMkLst>
          <pc:docMk/>
          <pc:sldMk cId="0" sldId="516"/>
        </pc:sldMkLst>
        <pc:spChg chg="mod">
          <ac:chgData name="Werner Kunz" userId="e4a801cdd77b3e8b" providerId="LiveId" clId="{A8358A5E-26D5-4FCE-8436-EAB57F610B87}" dt="2023-04-08T08:25:14.520" v="61" actId="20577"/>
          <ac:spMkLst>
            <pc:docMk/>
            <pc:sldMk cId="0" sldId="516"/>
            <ac:spMk id="5" creationId="{00000000-0000-0000-0000-000000000000}"/>
          </ac:spMkLst>
        </pc:spChg>
        <pc:spChg chg="mod">
          <ac:chgData name="Werner Kunz" userId="e4a801cdd77b3e8b" providerId="LiveId" clId="{A8358A5E-26D5-4FCE-8436-EAB57F610B87}" dt="2023-04-08T08:23:44.421" v="36" actId="14100"/>
          <ac:spMkLst>
            <pc:docMk/>
            <pc:sldMk cId="0" sldId="516"/>
            <ac:spMk id="43010" creationId="{00000000-0000-0000-0000-000000000000}"/>
          </ac:spMkLst>
        </pc:spChg>
      </pc:sldChg>
      <pc:sldChg chg="modSp modAnim">
        <pc:chgData name="Werner Kunz" userId="e4a801cdd77b3e8b" providerId="LiveId" clId="{A8358A5E-26D5-4FCE-8436-EAB57F610B87}" dt="2023-04-08T08:28:52.368" v="77" actId="20577"/>
        <pc:sldMkLst>
          <pc:docMk/>
          <pc:sldMk cId="0" sldId="552"/>
        </pc:sldMkLst>
        <pc:spChg chg="mod">
          <ac:chgData name="Werner Kunz" userId="e4a801cdd77b3e8b" providerId="LiveId" clId="{A8358A5E-26D5-4FCE-8436-EAB57F610B87}" dt="2023-04-08T08:28:52.368" v="77" actId="20577"/>
          <ac:spMkLst>
            <pc:docMk/>
            <pc:sldMk cId="0" sldId="552"/>
            <ac:spMk id="5" creationId="{00000000-0000-0000-0000-000000000000}"/>
          </ac:spMkLst>
        </pc:spChg>
      </pc:sldChg>
      <pc:sldChg chg="delSp modSp del mod modAnim">
        <pc:chgData name="Werner Kunz" userId="e4a801cdd77b3e8b" providerId="LiveId" clId="{A8358A5E-26D5-4FCE-8436-EAB57F610B87}" dt="2023-04-08T09:32:00.690" v="483" actId="47"/>
        <pc:sldMkLst>
          <pc:docMk/>
          <pc:sldMk cId="0" sldId="565"/>
        </pc:sldMkLst>
        <pc:spChg chg="mod">
          <ac:chgData name="Werner Kunz" userId="e4a801cdd77b3e8b" providerId="LiveId" clId="{A8358A5E-26D5-4FCE-8436-EAB57F610B87}" dt="2023-04-08T09:30:47.282" v="482" actId="1036"/>
          <ac:spMkLst>
            <pc:docMk/>
            <pc:sldMk cId="0" sldId="565"/>
            <ac:spMk id="5" creationId="{00000000-0000-0000-0000-000000000000}"/>
          </ac:spMkLst>
        </pc:spChg>
        <pc:spChg chg="del">
          <ac:chgData name="Werner Kunz" userId="e4a801cdd77b3e8b" providerId="LiveId" clId="{A8358A5E-26D5-4FCE-8436-EAB57F610B87}" dt="2023-04-08T09:30:29.873" v="473" actId="478"/>
          <ac:spMkLst>
            <pc:docMk/>
            <pc:sldMk cId="0" sldId="565"/>
            <ac:spMk id="6" creationId="{00000000-0000-0000-0000-000000000000}"/>
          </ac:spMkLst>
        </pc:spChg>
        <pc:spChg chg="mod">
          <ac:chgData name="Werner Kunz" userId="e4a801cdd77b3e8b" providerId="LiveId" clId="{A8358A5E-26D5-4FCE-8436-EAB57F610B87}" dt="2023-04-08T09:30:47.282" v="482" actId="1036"/>
          <ac:spMkLst>
            <pc:docMk/>
            <pc:sldMk cId="0" sldId="565"/>
            <ac:spMk id="8" creationId="{00000000-0000-0000-0000-000000000000}"/>
          </ac:spMkLst>
        </pc:spChg>
        <pc:spChg chg="mod">
          <ac:chgData name="Werner Kunz" userId="e4a801cdd77b3e8b" providerId="LiveId" clId="{A8358A5E-26D5-4FCE-8436-EAB57F610B87}" dt="2023-04-08T09:30:47.282" v="482" actId="1036"/>
          <ac:spMkLst>
            <pc:docMk/>
            <pc:sldMk cId="0" sldId="565"/>
            <ac:spMk id="9" creationId="{00000000-0000-0000-0000-000000000000}"/>
          </ac:spMkLst>
        </pc:spChg>
      </pc:sldChg>
      <pc:sldChg chg="del">
        <pc:chgData name="Werner Kunz" userId="e4a801cdd77b3e8b" providerId="LiveId" clId="{A8358A5E-26D5-4FCE-8436-EAB57F610B87}" dt="2023-04-08T09:30:13.481" v="472" actId="47"/>
        <pc:sldMkLst>
          <pc:docMk/>
          <pc:sldMk cId="0" sldId="566"/>
        </pc:sldMkLst>
      </pc:sldChg>
      <pc:sldChg chg="del">
        <pc:chgData name="Werner Kunz" userId="e4a801cdd77b3e8b" providerId="LiveId" clId="{A8358A5E-26D5-4FCE-8436-EAB57F610B87}" dt="2023-04-08T09:30:13.481" v="472" actId="47"/>
        <pc:sldMkLst>
          <pc:docMk/>
          <pc:sldMk cId="0" sldId="567"/>
        </pc:sldMkLst>
      </pc:sldChg>
      <pc:sldChg chg="del">
        <pc:chgData name="Werner Kunz" userId="e4a801cdd77b3e8b" providerId="LiveId" clId="{A8358A5E-26D5-4FCE-8436-EAB57F610B87}" dt="2023-04-08T09:30:13.481" v="472" actId="47"/>
        <pc:sldMkLst>
          <pc:docMk/>
          <pc:sldMk cId="0" sldId="568"/>
        </pc:sldMkLst>
      </pc:sldChg>
      <pc:sldChg chg="del">
        <pc:chgData name="Werner Kunz" userId="e4a801cdd77b3e8b" providerId="LiveId" clId="{A8358A5E-26D5-4FCE-8436-EAB57F610B87}" dt="2023-04-08T09:30:13.481" v="472" actId="47"/>
        <pc:sldMkLst>
          <pc:docMk/>
          <pc:sldMk cId="0" sldId="569"/>
        </pc:sldMkLst>
      </pc:sldChg>
      <pc:sldChg chg="del">
        <pc:chgData name="Werner Kunz" userId="e4a801cdd77b3e8b" providerId="LiveId" clId="{A8358A5E-26D5-4FCE-8436-EAB57F610B87}" dt="2023-04-08T09:30:13.481" v="472" actId="47"/>
        <pc:sldMkLst>
          <pc:docMk/>
          <pc:sldMk cId="0" sldId="570"/>
        </pc:sldMkLst>
      </pc:sldChg>
      <pc:sldChg chg="del">
        <pc:chgData name="Werner Kunz" userId="e4a801cdd77b3e8b" providerId="LiveId" clId="{A8358A5E-26D5-4FCE-8436-EAB57F610B87}" dt="2023-04-08T09:30:13.481" v="472" actId="47"/>
        <pc:sldMkLst>
          <pc:docMk/>
          <pc:sldMk cId="0" sldId="571"/>
        </pc:sldMkLst>
      </pc:sldChg>
      <pc:sldChg chg="del">
        <pc:chgData name="Werner Kunz" userId="e4a801cdd77b3e8b" providerId="LiveId" clId="{A8358A5E-26D5-4FCE-8436-EAB57F610B87}" dt="2023-04-08T09:30:13.481" v="472" actId="47"/>
        <pc:sldMkLst>
          <pc:docMk/>
          <pc:sldMk cId="0" sldId="572"/>
        </pc:sldMkLst>
      </pc:sldChg>
      <pc:sldChg chg="del">
        <pc:chgData name="Werner Kunz" userId="e4a801cdd77b3e8b" providerId="LiveId" clId="{A8358A5E-26D5-4FCE-8436-EAB57F610B87}" dt="2023-04-08T09:30:13.481" v="472" actId="47"/>
        <pc:sldMkLst>
          <pc:docMk/>
          <pc:sldMk cId="0" sldId="573"/>
        </pc:sldMkLst>
      </pc:sldChg>
      <pc:sldChg chg="modSp modAnim">
        <pc:chgData name="Werner Kunz" userId="e4a801cdd77b3e8b" providerId="LiveId" clId="{A8358A5E-26D5-4FCE-8436-EAB57F610B87}" dt="2023-04-08T08:51:48.885" v="337"/>
        <pc:sldMkLst>
          <pc:docMk/>
          <pc:sldMk cId="0" sldId="575"/>
        </pc:sldMkLst>
        <pc:spChg chg="mod">
          <ac:chgData name="Werner Kunz" userId="e4a801cdd77b3e8b" providerId="LiveId" clId="{A8358A5E-26D5-4FCE-8436-EAB57F610B87}" dt="2023-04-08T08:49:37.627" v="332" actId="207"/>
          <ac:spMkLst>
            <pc:docMk/>
            <pc:sldMk cId="0" sldId="575"/>
            <ac:spMk id="8" creationId="{00000000-0000-0000-0000-000000000000}"/>
          </ac:spMkLst>
        </pc:spChg>
      </pc:sldChg>
      <pc:sldChg chg="modSp mod modAnim">
        <pc:chgData name="Werner Kunz" userId="e4a801cdd77b3e8b" providerId="LiveId" clId="{A8358A5E-26D5-4FCE-8436-EAB57F610B87}" dt="2023-04-08T08:52:45.681" v="344" actId="1036"/>
        <pc:sldMkLst>
          <pc:docMk/>
          <pc:sldMk cId="0" sldId="576"/>
        </pc:sldMkLst>
        <pc:spChg chg="mod">
          <ac:chgData name="Werner Kunz" userId="e4a801cdd77b3e8b" providerId="LiveId" clId="{A8358A5E-26D5-4FCE-8436-EAB57F610B87}" dt="2023-04-08T08:52:45.681" v="344" actId="1036"/>
          <ac:spMkLst>
            <pc:docMk/>
            <pc:sldMk cId="0" sldId="576"/>
            <ac:spMk id="7" creationId="{00000000-0000-0000-0000-000000000000}"/>
          </ac:spMkLst>
        </pc:spChg>
      </pc:sldChg>
      <pc:sldChg chg="modSp modAnim">
        <pc:chgData name="Werner Kunz" userId="e4a801cdd77b3e8b" providerId="LiveId" clId="{A8358A5E-26D5-4FCE-8436-EAB57F610B87}" dt="2023-04-08T08:53:20.943" v="346" actId="207"/>
        <pc:sldMkLst>
          <pc:docMk/>
          <pc:sldMk cId="0" sldId="577"/>
        </pc:sldMkLst>
        <pc:spChg chg="mod">
          <ac:chgData name="Werner Kunz" userId="e4a801cdd77b3e8b" providerId="LiveId" clId="{A8358A5E-26D5-4FCE-8436-EAB57F610B87}" dt="2023-04-08T08:53:20.943" v="346" actId="207"/>
          <ac:spMkLst>
            <pc:docMk/>
            <pc:sldMk cId="0" sldId="577"/>
            <ac:spMk id="9" creationId="{00000000-0000-0000-0000-000000000000}"/>
          </ac:spMkLst>
        </pc:spChg>
      </pc:sldChg>
      <pc:sldChg chg="modAnim">
        <pc:chgData name="Werner Kunz" userId="e4a801cdd77b3e8b" providerId="LiveId" clId="{A8358A5E-26D5-4FCE-8436-EAB57F610B87}" dt="2023-04-08T09:19:24.345" v="375"/>
        <pc:sldMkLst>
          <pc:docMk/>
          <pc:sldMk cId="0" sldId="578"/>
        </pc:sldMkLst>
      </pc:sldChg>
      <pc:sldChg chg="modSp mod">
        <pc:chgData name="Werner Kunz" userId="e4a801cdd77b3e8b" providerId="LiveId" clId="{A8358A5E-26D5-4FCE-8436-EAB57F610B87}" dt="2023-04-08T08:25:34.300" v="62" actId="207"/>
        <pc:sldMkLst>
          <pc:docMk/>
          <pc:sldMk cId="0" sldId="579"/>
        </pc:sldMkLst>
        <pc:spChg chg="mod">
          <ac:chgData name="Werner Kunz" userId="e4a801cdd77b3e8b" providerId="LiveId" clId="{A8358A5E-26D5-4FCE-8436-EAB57F610B87}" dt="2023-04-08T08:25:34.300" v="62" actId="207"/>
          <ac:spMkLst>
            <pc:docMk/>
            <pc:sldMk cId="0" sldId="579"/>
            <ac:spMk id="41986" creationId="{00000000-0000-0000-0000-000000000000}"/>
          </ac:spMkLst>
        </pc:spChg>
      </pc:sldChg>
      <pc:sldChg chg="modAnim">
        <pc:chgData name="Werner Kunz" userId="e4a801cdd77b3e8b" providerId="LiveId" clId="{A8358A5E-26D5-4FCE-8436-EAB57F610B87}" dt="2023-04-08T09:18:52.643" v="374"/>
        <pc:sldMkLst>
          <pc:docMk/>
          <pc:sldMk cId="0" sldId="580"/>
        </pc:sldMkLst>
      </pc:sldChg>
      <pc:sldChg chg="modSp mod modAnim">
        <pc:chgData name="Werner Kunz" userId="e4a801cdd77b3e8b" providerId="LiveId" clId="{A8358A5E-26D5-4FCE-8436-EAB57F610B87}" dt="2023-04-08T09:19:59.808" v="383" actId="1036"/>
        <pc:sldMkLst>
          <pc:docMk/>
          <pc:sldMk cId="0" sldId="581"/>
        </pc:sldMkLst>
        <pc:spChg chg="mod">
          <ac:chgData name="Werner Kunz" userId="e4a801cdd77b3e8b" providerId="LiveId" clId="{A8358A5E-26D5-4FCE-8436-EAB57F610B87}" dt="2023-04-08T09:19:59.808" v="383" actId="1036"/>
          <ac:spMkLst>
            <pc:docMk/>
            <pc:sldMk cId="0" sldId="581"/>
            <ac:spMk id="5" creationId="{00000000-0000-0000-0000-000000000000}"/>
          </ac:spMkLst>
        </pc:spChg>
        <pc:spChg chg="mod">
          <ac:chgData name="Werner Kunz" userId="e4a801cdd77b3e8b" providerId="LiveId" clId="{A8358A5E-26D5-4FCE-8436-EAB57F610B87}" dt="2023-04-08T09:19:59.808" v="383" actId="1036"/>
          <ac:spMkLst>
            <pc:docMk/>
            <pc:sldMk cId="0" sldId="581"/>
            <ac:spMk id="11" creationId="{00000000-0000-0000-0000-000000000000}"/>
          </ac:spMkLst>
        </pc:spChg>
      </pc:sldChg>
      <pc:sldChg chg="modSp mod modAnim">
        <pc:chgData name="Werner Kunz" userId="e4a801cdd77b3e8b" providerId="LiveId" clId="{A8358A5E-26D5-4FCE-8436-EAB57F610B87}" dt="2023-04-08T09:22:05.216" v="443" actId="1036"/>
        <pc:sldMkLst>
          <pc:docMk/>
          <pc:sldMk cId="0" sldId="582"/>
        </pc:sldMkLst>
        <pc:spChg chg="mod">
          <ac:chgData name="Werner Kunz" userId="e4a801cdd77b3e8b" providerId="LiveId" clId="{A8358A5E-26D5-4FCE-8436-EAB57F610B87}" dt="2023-04-08T09:22:05.216" v="443" actId="1036"/>
          <ac:spMkLst>
            <pc:docMk/>
            <pc:sldMk cId="0" sldId="582"/>
            <ac:spMk id="5" creationId="{00000000-0000-0000-0000-000000000000}"/>
          </ac:spMkLst>
        </pc:spChg>
        <pc:spChg chg="mod">
          <ac:chgData name="Werner Kunz" userId="e4a801cdd77b3e8b" providerId="LiveId" clId="{A8358A5E-26D5-4FCE-8436-EAB57F610B87}" dt="2023-04-08T09:22:05.216" v="443" actId="1036"/>
          <ac:spMkLst>
            <pc:docMk/>
            <pc:sldMk cId="0" sldId="582"/>
            <ac:spMk id="6" creationId="{00000000-0000-0000-0000-000000000000}"/>
          </ac:spMkLst>
        </pc:spChg>
        <pc:spChg chg="mod">
          <ac:chgData name="Werner Kunz" userId="e4a801cdd77b3e8b" providerId="LiveId" clId="{A8358A5E-26D5-4FCE-8436-EAB57F610B87}" dt="2023-04-08T09:22:05.216" v="443" actId="1036"/>
          <ac:spMkLst>
            <pc:docMk/>
            <pc:sldMk cId="0" sldId="582"/>
            <ac:spMk id="11" creationId="{00000000-0000-0000-0000-000000000000}"/>
          </ac:spMkLst>
        </pc:spChg>
      </pc:sldChg>
      <pc:sldChg chg="modSp mod modAnim">
        <pc:chgData name="Werner Kunz" userId="e4a801cdd77b3e8b" providerId="LiveId" clId="{A8358A5E-26D5-4FCE-8436-EAB57F610B87}" dt="2023-04-08T09:22:40.784" v="450" actId="1036"/>
        <pc:sldMkLst>
          <pc:docMk/>
          <pc:sldMk cId="0" sldId="583"/>
        </pc:sldMkLst>
        <pc:spChg chg="mod">
          <ac:chgData name="Werner Kunz" userId="e4a801cdd77b3e8b" providerId="LiveId" clId="{A8358A5E-26D5-4FCE-8436-EAB57F610B87}" dt="2023-04-08T09:22:40.784" v="450" actId="1036"/>
          <ac:spMkLst>
            <pc:docMk/>
            <pc:sldMk cId="0" sldId="583"/>
            <ac:spMk id="6" creationId="{00000000-0000-0000-0000-000000000000}"/>
          </ac:spMkLst>
        </pc:spChg>
        <pc:spChg chg="mod">
          <ac:chgData name="Werner Kunz" userId="e4a801cdd77b3e8b" providerId="LiveId" clId="{A8358A5E-26D5-4FCE-8436-EAB57F610B87}" dt="2023-04-08T09:22:40.784" v="450" actId="1036"/>
          <ac:spMkLst>
            <pc:docMk/>
            <pc:sldMk cId="0" sldId="583"/>
            <ac:spMk id="7" creationId="{00000000-0000-0000-0000-000000000000}"/>
          </ac:spMkLst>
        </pc:spChg>
      </pc:sldChg>
      <pc:sldChg chg="modAnim">
        <pc:chgData name="Werner Kunz" userId="e4a801cdd77b3e8b" providerId="LiveId" clId="{A8358A5E-26D5-4FCE-8436-EAB57F610B87}" dt="2023-04-08T09:23:07.440" v="451"/>
        <pc:sldMkLst>
          <pc:docMk/>
          <pc:sldMk cId="0" sldId="584"/>
        </pc:sldMkLst>
      </pc:sldChg>
      <pc:sldChg chg="modSp mod modAnim">
        <pc:chgData name="Werner Kunz" userId="e4a801cdd77b3e8b" providerId="LiveId" clId="{A8358A5E-26D5-4FCE-8436-EAB57F610B87}" dt="2023-04-08T09:24:01.123" v="458" actId="1036"/>
        <pc:sldMkLst>
          <pc:docMk/>
          <pc:sldMk cId="0" sldId="585"/>
        </pc:sldMkLst>
        <pc:spChg chg="mod">
          <ac:chgData name="Werner Kunz" userId="e4a801cdd77b3e8b" providerId="LiveId" clId="{A8358A5E-26D5-4FCE-8436-EAB57F610B87}" dt="2023-04-08T09:24:01.123" v="458" actId="1036"/>
          <ac:spMkLst>
            <pc:docMk/>
            <pc:sldMk cId="0" sldId="585"/>
            <ac:spMk id="4" creationId="{00000000-0000-0000-0000-000000000000}"/>
          </ac:spMkLst>
        </pc:spChg>
        <pc:spChg chg="mod">
          <ac:chgData name="Werner Kunz" userId="e4a801cdd77b3e8b" providerId="LiveId" clId="{A8358A5E-26D5-4FCE-8436-EAB57F610B87}" dt="2023-04-08T09:24:01.123" v="458" actId="1036"/>
          <ac:spMkLst>
            <pc:docMk/>
            <pc:sldMk cId="0" sldId="585"/>
            <ac:spMk id="5" creationId="{00000000-0000-0000-0000-000000000000}"/>
          </ac:spMkLst>
        </pc:spChg>
        <pc:spChg chg="mod">
          <ac:chgData name="Werner Kunz" userId="e4a801cdd77b3e8b" providerId="LiveId" clId="{A8358A5E-26D5-4FCE-8436-EAB57F610B87}" dt="2023-04-08T09:24:01.123" v="458" actId="1036"/>
          <ac:spMkLst>
            <pc:docMk/>
            <pc:sldMk cId="0" sldId="585"/>
            <ac:spMk id="6" creationId="{00000000-0000-0000-0000-000000000000}"/>
          </ac:spMkLst>
        </pc:spChg>
      </pc:sldChg>
      <pc:sldChg chg="modSp mod modAnim">
        <pc:chgData name="Werner Kunz" userId="e4a801cdd77b3e8b" providerId="LiveId" clId="{A8358A5E-26D5-4FCE-8436-EAB57F610B87}" dt="2023-04-08T09:24:28.496" v="464" actId="1036"/>
        <pc:sldMkLst>
          <pc:docMk/>
          <pc:sldMk cId="0" sldId="586"/>
        </pc:sldMkLst>
        <pc:spChg chg="mod">
          <ac:chgData name="Werner Kunz" userId="e4a801cdd77b3e8b" providerId="LiveId" clId="{A8358A5E-26D5-4FCE-8436-EAB57F610B87}" dt="2023-04-08T09:24:28.496" v="464" actId="1036"/>
          <ac:spMkLst>
            <pc:docMk/>
            <pc:sldMk cId="0" sldId="586"/>
            <ac:spMk id="4" creationId="{00000000-0000-0000-0000-000000000000}"/>
          </ac:spMkLst>
        </pc:spChg>
        <pc:spChg chg="mod">
          <ac:chgData name="Werner Kunz" userId="e4a801cdd77b3e8b" providerId="LiveId" clId="{A8358A5E-26D5-4FCE-8436-EAB57F610B87}" dt="2023-04-08T09:24:28.496" v="464" actId="1036"/>
          <ac:spMkLst>
            <pc:docMk/>
            <pc:sldMk cId="0" sldId="586"/>
            <ac:spMk id="6" creationId="{00000000-0000-0000-0000-000000000000}"/>
          </ac:spMkLst>
        </pc:spChg>
      </pc:sldChg>
      <pc:sldChg chg="modSp mod modAnim">
        <pc:chgData name="Werner Kunz" userId="e4a801cdd77b3e8b" providerId="LiveId" clId="{A8358A5E-26D5-4FCE-8436-EAB57F610B87}" dt="2023-04-08T09:24:59.264" v="471" actId="1036"/>
        <pc:sldMkLst>
          <pc:docMk/>
          <pc:sldMk cId="0" sldId="587"/>
        </pc:sldMkLst>
        <pc:spChg chg="mod">
          <ac:chgData name="Werner Kunz" userId="e4a801cdd77b3e8b" providerId="LiveId" clId="{A8358A5E-26D5-4FCE-8436-EAB57F610B87}" dt="2023-04-08T09:24:59.264" v="471" actId="1036"/>
          <ac:spMkLst>
            <pc:docMk/>
            <pc:sldMk cId="0" sldId="587"/>
            <ac:spMk id="4" creationId="{00000000-0000-0000-0000-000000000000}"/>
          </ac:spMkLst>
        </pc:spChg>
        <pc:spChg chg="mod">
          <ac:chgData name="Werner Kunz" userId="e4a801cdd77b3e8b" providerId="LiveId" clId="{A8358A5E-26D5-4FCE-8436-EAB57F610B87}" dt="2023-04-08T09:24:59.264" v="471" actId="1036"/>
          <ac:spMkLst>
            <pc:docMk/>
            <pc:sldMk cId="0" sldId="587"/>
            <ac:spMk id="5" creationId="{00000000-0000-0000-0000-000000000000}"/>
          </ac:spMkLst>
        </pc:spChg>
        <pc:spChg chg="mod">
          <ac:chgData name="Werner Kunz" userId="e4a801cdd77b3e8b" providerId="LiveId" clId="{A8358A5E-26D5-4FCE-8436-EAB57F610B87}" dt="2023-04-08T09:24:59.264" v="471" actId="1036"/>
          <ac:spMkLst>
            <pc:docMk/>
            <pc:sldMk cId="0" sldId="587"/>
            <ac:spMk id="6" creationId="{00000000-0000-0000-0000-000000000000}"/>
          </ac:spMkLst>
        </pc:spChg>
      </pc:sldChg>
      <pc:sldChg chg="modSp mod">
        <pc:chgData name="Werner Kunz" userId="e4a801cdd77b3e8b" providerId="LiveId" clId="{A8358A5E-26D5-4FCE-8436-EAB57F610B87}" dt="2023-04-08T08:53:54.840" v="347" actId="207"/>
        <pc:sldMkLst>
          <pc:docMk/>
          <pc:sldMk cId="0" sldId="588"/>
        </pc:sldMkLst>
        <pc:spChg chg="mod">
          <ac:chgData name="Werner Kunz" userId="e4a801cdd77b3e8b" providerId="LiveId" clId="{A8358A5E-26D5-4FCE-8436-EAB57F610B87}" dt="2023-04-08T08:53:54.840" v="347" actId="207"/>
          <ac:spMkLst>
            <pc:docMk/>
            <pc:sldMk cId="0" sldId="588"/>
            <ac:spMk id="41986" creationId="{00000000-0000-0000-0000-000000000000}"/>
          </ac:spMkLst>
        </pc:spChg>
      </pc:sldChg>
      <pc:sldChg chg="del">
        <pc:chgData name="Werner Kunz" userId="e4a801cdd77b3e8b" providerId="LiveId" clId="{A8358A5E-26D5-4FCE-8436-EAB57F610B87}" dt="2023-04-08T09:30:13.481" v="472" actId="47"/>
        <pc:sldMkLst>
          <pc:docMk/>
          <pc:sldMk cId="0" sldId="589"/>
        </pc:sldMkLst>
      </pc:sldChg>
      <pc:sldChg chg="modSp modAnim">
        <pc:chgData name="Werner Kunz" userId="e4a801cdd77b3e8b" providerId="LiveId" clId="{A8358A5E-26D5-4FCE-8436-EAB57F610B87}" dt="2023-04-08T09:33:54.894" v="489" actId="207"/>
        <pc:sldMkLst>
          <pc:docMk/>
          <pc:sldMk cId="0" sldId="590"/>
        </pc:sldMkLst>
        <pc:spChg chg="mod">
          <ac:chgData name="Werner Kunz" userId="e4a801cdd77b3e8b" providerId="LiveId" clId="{A8358A5E-26D5-4FCE-8436-EAB57F610B87}" dt="2023-04-08T09:33:54.894" v="489" actId="207"/>
          <ac:spMkLst>
            <pc:docMk/>
            <pc:sldMk cId="0" sldId="590"/>
            <ac:spMk id="4" creationId="{00000000-0000-0000-0000-000000000000}"/>
          </ac:spMkLst>
        </pc:spChg>
      </pc:sldChg>
      <pc:sldChg chg="addSp modSp mod modAnim">
        <pc:chgData name="Werner Kunz" userId="e4a801cdd77b3e8b" providerId="LiveId" clId="{A8358A5E-26D5-4FCE-8436-EAB57F610B87}" dt="2023-04-08T08:38:45.652" v="331"/>
        <pc:sldMkLst>
          <pc:docMk/>
          <pc:sldMk cId="0" sldId="591"/>
        </pc:sldMkLst>
        <pc:spChg chg="add mod">
          <ac:chgData name="Werner Kunz" userId="e4a801cdd77b3e8b" providerId="LiveId" clId="{A8358A5E-26D5-4FCE-8436-EAB57F610B87}" dt="2023-04-08T08:37:46.582" v="256" actId="122"/>
          <ac:spMkLst>
            <pc:docMk/>
            <pc:sldMk cId="0" sldId="591"/>
            <ac:spMk id="2" creationId="{01E66306-9D40-F901-8C66-AA155600EBC1}"/>
          </ac:spMkLst>
        </pc:spChg>
        <pc:spChg chg="add mod">
          <ac:chgData name="Werner Kunz" userId="e4a801cdd77b3e8b" providerId="LiveId" clId="{A8358A5E-26D5-4FCE-8436-EAB57F610B87}" dt="2023-04-08T08:38:08.509" v="329" actId="20577"/>
          <ac:spMkLst>
            <pc:docMk/>
            <pc:sldMk cId="0" sldId="591"/>
            <ac:spMk id="3" creationId="{7F30F0E9-4FC0-7DB6-130B-D31A5919A2CF}"/>
          </ac:spMkLst>
        </pc:spChg>
        <pc:picChg chg="mod">
          <ac:chgData name="Werner Kunz" userId="e4a801cdd77b3e8b" providerId="LiveId" clId="{A8358A5E-26D5-4FCE-8436-EAB57F610B87}" dt="2023-04-08T08:34:14.590" v="223" actId="1035"/>
          <ac:picMkLst>
            <pc:docMk/>
            <pc:sldMk cId="0" sldId="591"/>
            <ac:picMk id="91138" creationId="{00000000-0000-0000-0000-000000000000}"/>
          </ac:picMkLst>
        </pc:picChg>
        <pc:picChg chg="mod">
          <ac:chgData name="Werner Kunz" userId="e4a801cdd77b3e8b" providerId="LiveId" clId="{A8358A5E-26D5-4FCE-8436-EAB57F610B87}" dt="2023-04-08T08:34:14.590" v="223" actId="1035"/>
          <ac:picMkLst>
            <pc:docMk/>
            <pc:sldMk cId="0" sldId="591"/>
            <ac:picMk id="91140" creationId="{00000000-0000-0000-0000-000000000000}"/>
          </ac:picMkLst>
        </pc:picChg>
      </pc:sldChg>
      <pc:sldChg chg="del">
        <pc:chgData name="Werner Kunz" userId="e4a801cdd77b3e8b" providerId="LiveId" clId="{A8358A5E-26D5-4FCE-8436-EAB57F610B87}" dt="2023-04-08T09:30:13.481" v="472" actId="47"/>
        <pc:sldMkLst>
          <pc:docMk/>
          <pc:sldMk cId="0" sldId="593"/>
        </pc:sldMkLst>
      </pc:sldChg>
      <pc:sldChg chg="modSp mod">
        <pc:chgData name="Werner Kunz" userId="e4a801cdd77b3e8b" providerId="LiveId" clId="{A8358A5E-26D5-4FCE-8436-EAB57F610B87}" dt="2023-04-08T09:38:01.245" v="506" actId="255"/>
        <pc:sldMkLst>
          <pc:docMk/>
          <pc:sldMk cId="0" sldId="597"/>
        </pc:sldMkLst>
        <pc:spChg chg="mod">
          <ac:chgData name="Werner Kunz" userId="e4a801cdd77b3e8b" providerId="LiveId" clId="{A8358A5E-26D5-4FCE-8436-EAB57F610B87}" dt="2023-04-08T09:38:01.245" v="506" actId="255"/>
          <ac:spMkLst>
            <pc:docMk/>
            <pc:sldMk cId="0" sldId="597"/>
            <ac:spMk id="3" creationId="{00000000-0000-0000-0000-000000000000}"/>
          </ac:spMkLst>
        </pc:spChg>
        <pc:spChg chg="mod">
          <ac:chgData name="Werner Kunz" userId="e4a801cdd77b3e8b" providerId="LiveId" clId="{A8358A5E-26D5-4FCE-8436-EAB57F610B87}" dt="2023-04-08T09:38:01.245" v="506" actId="255"/>
          <ac:spMkLst>
            <pc:docMk/>
            <pc:sldMk cId="0" sldId="597"/>
            <ac:spMk id="107522" creationId="{00000000-0000-0000-0000-000000000000}"/>
          </ac:spMkLst>
        </pc:spChg>
      </pc:sldChg>
      <pc:sldChg chg="modSp mod">
        <pc:chgData name="Werner Kunz" userId="e4a801cdd77b3e8b" providerId="LiveId" clId="{A8358A5E-26D5-4FCE-8436-EAB57F610B87}" dt="2023-04-08T08:33:31.974" v="219" actId="1036"/>
        <pc:sldMkLst>
          <pc:docMk/>
          <pc:sldMk cId="0" sldId="602"/>
        </pc:sldMkLst>
        <pc:spChg chg="mod">
          <ac:chgData name="Werner Kunz" userId="e4a801cdd77b3e8b" providerId="LiveId" clId="{A8358A5E-26D5-4FCE-8436-EAB57F610B87}" dt="2023-04-08T08:33:31.974" v="219" actId="1036"/>
          <ac:spMkLst>
            <pc:docMk/>
            <pc:sldMk cId="0" sldId="602"/>
            <ac:spMk id="6" creationId="{00000000-0000-0000-0000-000000000000}"/>
          </ac:spMkLst>
        </pc:spChg>
        <pc:spChg chg="mod">
          <ac:chgData name="Werner Kunz" userId="e4a801cdd77b3e8b" providerId="LiveId" clId="{A8358A5E-26D5-4FCE-8436-EAB57F610B87}" dt="2023-04-08T08:33:31.974" v="219" actId="1036"/>
          <ac:spMkLst>
            <pc:docMk/>
            <pc:sldMk cId="0" sldId="602"/>
            <ac:spMk id="7" creationId="{00000000-0000-0000-0000-000000000000}"/>
          </ac:spMkLst>
        </pc:spChg>
        <pc:spChg chg="mod">
          <ac:chgData name="Werner Kunz" userId="e4a801cdd77b3e8b" providerId="LiveId" clId="{A8358A5E-26D5-4FCE-8436-EAB57F610B87}" dt="2023-04-08T08:33:31.974" v="219" actId="1036"/>
          <ac:spMkLst>
            <pc:docMk/>
            <pc:sldMk cId="0" sldId="602"/>
            <ac:spMk id="101380" creationId="{00000000-0000-0000-0000-000000000000}"/>
          </ac:spMkLst>
        </pc:spChg>
      </pc:sldChg>
      <pc:sldChg chg="modAnim">
        <pc:chgData name="Werner Kunz" userId="e4a801cdd77b3e8b" providerId="LiveId" clId="{A8358A5E-26D5-4FCE-8436-EAB57F610B87}" dt="2023-04-08T09:35:04.785" v="490"/>
        <pc:sldMkLst>
          <pc:docMk/>
          <pc:sldMk cId="0" sldId="603"/>
        </pc:sldMkLst>
      </pc:sldChg>
      <pc:sldChg chg="modAnim">
        <pc:chgData name="Werner Kunz" userId="e4a801cdd77b3e8b" providerId="LiveId" clId="{A8358A5E-26D5-4FCE-8436-EAB57F610B87}" dt="2023-04-08T09:36:11.943" v="492"/>
        <pc:sldMkLst>
          <pc:docMk/>
          <pc:sldMk cId="0" sldId="604"/>
        </pc:sldMkLst>
      </pc:sldChg>
      <pc:sldChg chg="modAnim">
        <pc:chgData name="Werner Kunz" userId="e4a801cdd77b3e8b" providerId="LiveId" clId="{A8358A5E-26D5-4FCE-8436-EAB57F610B87}" dt="2023-04-08T09:35:36.049" v="491"/>
        <pc:sldMkLst>
          <pc:docMk/>
          <pc:sldMk cId="0" sldId="605"/>
        </pc:sldMkLst>
      </pc:sldChg>
      <pc:sldChg chg="modAnim">
        <pc:chgData name="Werner Kunz" userId="e4a801cdd77b3e8b" providerId="LiveId" clId="{A8358A5E-26D5-4FCE-8436-EAB57F610B87}" dt="2023-04-08T09:36:46.659" v="494"/>
        <pc:sldMkLst>
          <pc:docMk/>
          <pc:sldMk cId="0" sldId="606"/>
        </pc:sldMkLst>
      </pc:sldChg>
      <pc:sldChg chg="modAnim">
        <pc:chgData name="Werner Kunz" userId="e4a801cdd77b3e8b" providerId="LiveId" clId="{A8358A5E-26D5-4FCE-8436-EAB57F610B87}" dt="2023-04-08T09:37:20.199" v="496"/>
        <pc:sldMkLst>
          <pc:docMk/>
          <pc:sldMk cId="0" sldId="608"/>
        </pc:sldMkLst>
      </pc:sldChg>
      <pc:sldChg chg="modSp mod">
        <pc:chgData name="Werner Kunz" userId="e4a801cdd77b3e8b" providerId="LiveId" clId="{A8358A5E-26D5-4FCE-8436-EAB57F610B87}" dt="2023-04-08T09:21:24.788" v="435" actId="113"/>
        <pc:sldMkLst>
          <pc:docMk/>
          <pc:sldMk cId="0" sldId="618"/>
        </pc:sldMkLst>
        <pc:spChg chg="mod">
          <ac:chgData name="Werner Kunz" userId="e4a801cdd77b3e8b" providerId="LiveId" clId="{A8358A5E-26D5-4FCE-8436-EAB57F610B87}" dt="2023-04-08T09:21:24.788" v="435" actId="113"/>
          <ac:spMkLst>
            <pc:docMk/>
            <pc:sldMk cId="0" sldId="618"/>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vl1pPr>
          </a:lstStyle>
          <a:p>
            <a:pPr>
              <a:defRPr/>
            </a:pPr>
            <a:endParaRPr lang="de-DE"/>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lvl1pPr>
          </a:lstStyle>
          <a:p>
            <a:pPr>
              <a:defRPr/>
            </a:pPr>
            <a:endParaRPr lang="de-DE"/>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vl1pPr>
          </a:lstStyle>
          <a:p>
            <a:pPr>
              <a:defRPr/>
            </a:pPr>
            <a:endParaRPr lang="de-DE"/>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vl1pPr>
          </a:lstStyle>
          <a:p>
            <a:pPr>
              <a:defRPr/>
            </a:pPr>
            <a:fld id="{7D768AC5-3EE6-4033-B5A0-17AA6B4869C6}" type="slidenum">
              <a:rPr/>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A51FA3-F41B-4DED-89C3-2CC34DE72E41}"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12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A51FA3-F41B-4DED-89C3-2CC34DE72E41}"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12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Times New Roman" pitchFamily="18" charset="0"/>
            </a:endParaRPr>
          </a:p>
        </p:txBody>
      </p:sp>
    </p:spTree>
    <p:extLst>
      <p:ext uri="{BB962C8B-B14F-4D97-AF65-F5344CB8AC3E}">
        <p14:creationId xmlns:p14="http://schemas.microsoft.com/office/powerpoint/2010/main" val="311047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91BA1C-F8E6-4402-8278-AEA7C1661FB4}" type="slidenum">
              <a:rPr lang="de-DE" smtClean="0">
                <a:solidFill>
                  <a:srgbClr val="000000"/>
                </a:solidFill>
              </a:rPr>
              <a:pPr/>
              <a:t>27</a:t>
            </a:fld>
            <a:endParaRPr lang="de-DE">
              <a:solidFill>
                <a:srgbClr val="000000"/>
              </a:solidFill>
            </a:endParaRPr>
          </a:p>
        </p:txBody>
      </p:sp>
      <p:sp>
        <p:nvSpPr>
          <p:cNvPr id="44035" name="Rectangle 2"/>
          <p:cNvSpPr>
            <a:spLocks noGrp="1" noRot="1" noChangeAspect="1" noChangeArrowheads="1" noTextEdit="1"/>
          </p:cNvSpPr>
          <p:nvPr>
            <p:ph type="sldImg"/>
          </p:nvPr>
        </p:nvSpPr>
        <p:spPr>
          <a:xfrm>
            <a:off x="1143000" y="685800"/>
            <a:ext cx="4573588" cy="3429000"/>
          </a:xfrm>
          <a:noFill/>
          <a:ln/>
        </p:spPr>
      </p:sp>
      <p:sp>
        <p:nvSpPr>
          <p:cNvPr id="44036" name="Rectangle 3"/>
          <p:cNvSpPr>
            <a:spLocks noGrp="1" noChangeArrowheads="1"/>
          </p:cNvSpPr>
          <p:nvPr>
            <p:ph type="body" idx="1"/>
          </p:nvPr>
        </p:nvSpPr>
        <p:spPr>
          <a:noFill/>
          <a:ln/>
        </p:spPr>
        <p:txBody>
          <a:bodyPr/>
          <a:lstStyle/>
          <a:p>
            <a:pPr>
              <a:spcBef>
                <a:spcPct val="0"/>
              </a:spcBef>
            </a:pPr>
            <a:endParaRPr lang="de-DE">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091BA1C-F8E6-4402-8278-AEA7C1661FB4}" type="slidenum">
              <a:rPr lang="de-DE" smtClean="0">
                <a:solidFill>
                  <a:srgbClr val="000000"/>
                </a:solidFill>
              </a:rPr>
              <a:pPr/>
              <a:t>28</a:t>
            </a:fld>
            <a:endParaRPr lang="de-DE">
              <a:solidFill>
                <a:srgbClr val="000000"/>
              </a:solidFill>
            </a:endParaRPr>
          </a:p>
        </p:txBody>
      </p:sp>
      <p:sp>
        <p:nvSpPr>
          <p:cNvPr id="44035" name="Rectangle 2"/>
          <p:cNvSpPr>
            <a:spLocks noGrp="1" noRot="1" noChangeAspect="1" noChangeArrowheads="1" noTextEdit="1"/>
          </p:cNvSpPr>
          <p:nvPr>
            <p:ph type="sldImg"/>
          </p:nvPr>
        </p:nvSpPr>
        <p:spPr>
          <a:xfrm>
            <a:off x="1143000" y="685800"/>
            <a:ext cx="4573588" cy="3429000"/>
          </a:xfrm>
          <a:noFill/>
          <a:ln/>
        </p:spPr>
      </p:sp>
      <p:sp>
        <p:nvSpPr>
          <p:cNvPr id="44036" name="Rectangle 3"/>
          <p:cNvSpPr>
            <a:spLocks noGrp="1" noChangeArrowheads="1"/>
          </p:cNvSpPr>
          <p:nvPr>
            <p:ph type="body" idx="1"/>
          </p:nvPr>
        </p:nvSpPr>
        <p:spPr>
          <a:noFill/>
          <a:ln/>
        </p:spPr>
        <p:txBody>
          <a:bodyPr/>
          <a:lstStyle/>
          <a:p>
            <a:pPr>
              <a:spcBef>
                <a:spcPct val="0"/>
              </a:spcBef>
            </a:pPr>
            <a:endParaRPr lang="de-DE">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xfrm>
            <a:off x="1143000" y="685800"/>
            <a:ext cx="4573588" cy="3429000"/>
          </a:xfrm>
          <a:ln/>
        </p:spPr>
      </p:sp>
      <p:sp>
        <p:nvSpPr>
          <p:cNvPr id="125955" name="Notizenplatzhalter 2"/>
          <p:cNvSpPr>
            <a:spLocks noGrp="1"/>
          </p:cNvSpPr>
          <p:nvPr>
            <p:ph type="body" idx="1"/>
          </p:nvPr>
        </p:nvSpPr>
        <p:spPr>
          <a:noFill/>
          <a:ln/>
        </p:spPr>
        <p:txBody>
          <a:bodyPr/>
          <a:lstStyle/>
          <a:p>
            <a:endParaRPr lang="de-DE"/>
          </a:p>
        </p:txBody>
      </p:sp>
      <p:sp>
        <p:nvSpPr>
          <p:cNvPr id="125956" name="Foliennummernplatzhalt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A1BFFF-3971-4795-AD21-B3E402C7FFFB}" type="slidenum">
              <a:rPr kumimoji="0" sz="1200" b="0" i="0" u="none" strike="noStrike" kern="1200" cap="none" spc="0" normalizeH="0" baseline="0" noProof="1">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de-DE" sz="1200" b="0" i="0" u="none" strike="noStrike" kern="1200" cap="none" spc="0" normalizeH="0" baseline="0" noProof="1">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810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p:cNvSpPr>
            <a:spLocks noGrp="1" noRot="1" noChangeAspect="1" noTextEdit="1"/>
          </p:cNvSpPr>
          <p:nvPr>
            <p:ph type="sldImg"/>
          </p:nvPr>
        </p:nvSpPr>
        <p:spPr bwMode="auto">
          <a:noFill/>
          <a:ln>
            <a:solidFill>
              <a:srgbClr val="000000"/>
            </a:solidFill>
            <a:miter lim="800000"/>
            <a:headEnd/>
            <a:tailEnd/>
          </a:ln>
        </p:spPr>
      </p:sp>
      <p:sp>
        <p:nvSpPr>
          <p:cNvPr id="134147"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41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29532-624F-4A77-92B2-104549022DA5}"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FF7336E-D558-4440-B6FB-FBCD90921D20}"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A835DA0-C29E-4458-B39E-AB719A2CBDF7}" type="slidenum">
              <a:rPr lang="de-DE"/>
              <a:pPr>
                <a:defRPr/>
              </a:pPr>
              <a:t>‹Nr.›</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33DEE5-03F6-45C6-9477-EF64A9401F00}" type="slidenum">
              <a:rPr lang="de-DE"/>
              <a:pPr>
                <a:defRPr/>
              </a:pPr>
              <a:t>‹Nr.›</a:t>
            </a:fld>
            <a:endParaRPr lang="de-DE"/>
          </a:p>
        </p:txBody>
      </p:sp>
    </p:spTree>
    <p:extLst>
      <p:ext uri="{BB962C8B-B14F-4D97-AF65-F5344CB8AC3E}">
        <p14:creationId xmlns:p14="http://schemas.microsoft.com/office/powerpoint/2010/main" val="32083007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5" name="Fußzeilenplatzhalter 4"/>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6" name="Foliennummernplatzhalter 5"/>
          <p:cNvSpPr>
            <a:spLocks noGrp="1"/>
          </p:cNvSpPr>
          <p:nvPr>
            <p:ph type="sldNum" sz="quarter" idx="12"/>
          </p:nvPr>
        </p:nvSpPr>
        <p:spPr/>
        <p:txBody>
          <a:bodyPr/>
          <a:lstStyle>
            <a:lvl1pPr>
              <a:defRPr>
                <a:latin typeface="Arial" charset="0"/>
                <a:cs typeface="Arial" charset="0"/>
              </a:defRPr>
            </a:lvl1pPr>
          </a:lstStyle>
          <a:p>
            <a:pPr>
              <a:defRPr/>
            </a:pPr>
            <a:fld id="{DAF17D46-847B-4098-ABEA-CFC7EFCA1DC8}" type="slidenum">
              <a:rPr lang="de-DE"/>
              <a:pPr>
                <a:defRPr/>
              </a:pPr>
              <a:t>‹Nr.›</a:t>
            </a:fld>
            <a:endParaRPr lang="de-DE"/>
          </a:p>
        </p:txBody>
      </p:sp>
    </p:spTree>
    <p:extLst>
      <p:ext uri="{BB962C8B-B14F-4D97-AF65-F5344CB8AC3E}">
        <p14:creationId xmlns:p14="http://schemas.microsoft.com/office/powerpoint/2010/main" val="16154840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5" name="Fußzeilenplatzhalter 4"/>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6" name="Foliennummernplatzhalter 5"/>
          <p:cNvSpPr>
            <a:spLocks noGrp="1"/>
          </p:cNvSpPr>
          <p:nvPr>
            <p:ph type="sldNum" sz="quarter" idx="12"/>
          </p:nvPr>
        </p:nvSpPr>
        <p:spPr/>
        <p:txBody>
          <a:bodyPr/>
          <a:lstStyle>
            <a:lvl1pPr>
              <a:defRPr>
                <a:latin typeface="Arial" charset="0"/>
                <a:cs typeface="Arial" charset="0"/>
              </a:defRPr>
            </a:lvl1pPr>
          </a:lstStyle>
          <a:p>
            <a:pPr>
              <a:defRPr/>
            </a:pPr>
            <a:fld id="{834F1B7C-D1EE-46D1-A185-9676013E4097}" type="slidenum">
              <a:rPr lang="de-DE"/>
              <a:pPr>
                <a:defRPr/>
              </a:pPr>
              <a:t>‹Nr.›</a:t>
            </a:fld>
            <a:endParaRPr lang="de-DE"/>
          </a:p>
        </p:txBody>
      </p:sp>
    </p:spTree>
    <p:extLst>
      <p:ext uri="{BB962C8B-B14F-4D97-AF65-F5344CB8AC3E}">
        <p14:creationId xmlns:p14="http://schemas.microsoft.com/office/powerpoint/2010/main" val="3170085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5" name="Fußzeilenplatzhalter 4"/>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6" name="Foliennummernplatzhalter 5"/>
          <p:cNvSpPr>
            <a:spLocks noGrp="1"/>
          </p:cNvSpPr>
          <p:nvPr>
            <p:ph type="sldNum" sz="quarter" idx="12"/>
          </p:nvPr>
        </p:nvSpPr>
        <p:spPr/>
        <p:txBody>
          <a:bodyPr/>
          <a:lstStyle>
            <a:lvl1pPr>
              <a:defRPr>
                <a:latin typeface="Arial" charset="0"/>
                <a:cs typeface="Arial" charset="0"/>
              </a:defRPr>
            </a:lvl1pPr>
          </a:lstStyle>
          <a:p>
            <a:pPr>
              <a:defRPr/>
            </a:pPr>
            <a:fld id="{7BC8765D-3A5B-4A1E-9595-226C8D020FE3}" type="slidenum">
              <a:rPr lang="de-DE"/>
              <a:pPr>
                <a:defRPr/>
              </a:pPr>
              <a:t>‹Nr.›</a:t>
            </a:fld>
            <a:endParaRPr lang="de-DE"/>
          </a:p>
        </p:txBody>
      </p:sp>
    </p:spTree>
    <p:extLst>
      <p:ext uri="{BB962C8B-B14F-4D97-AF65-F5344CB8AC3E}">
        <p14:creationId xmlns:p14="http://schemas.microsoft.com/office/powerpoint/2010/main" val="13673957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6" name="Fußzeilenplatzhalter 5"/>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7" name="Foliennummernplatzhalter 6"/>
          <p:cNvSpPr>
            <a:spLocks noGrp="1"/>
          </p:cNvSpPr>
          <p:nvPr>
            <p:ph type="sldNum" sz="quarter" idx="12"/>
          </p:nvPr>
        </p:nvSpPr>
        <p:spPr/>
        <p:txBody>
          <a:bodyPr/>
          <a:lstStyle>
            <a:lvl1pPr>
              <a:defRPr>
                <a:latin typeface="Arial" charset="0"/>
                <a:cs typeface="Arial" charset="0"/>
              </a:defRPr>
            </a:lvl1pPr>
          </a:lstStyle>
          <a:p>
            <a:pPr>
              <a:defRPr/>
            </a:pPr>
            <a:fld id="{0349D5D2-0EDF-4D20-B348-02C946282E35}" type="slidenum">
              <a:rPr lang="de-DE"/>
              <a:pPr>
                <a:defRPr/>
              </a:pPr>
              <a:t>‹Nr.›</a:t>
            </a:fld>
            <a:endParaRPr lang="de-DE"/>
          </a:p>
        </p:txBody>
      </p:sp>
    </p:spTree>
    <p:extLst>
      <p:ext uri="{BB962C8B-B14F-4D97-AF65-F5344CB8AC3E}">
        <p14:creationId xmlns:p14="http://schemas.microsoft.com/office/powerpoint/2010/main" val="243911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8" name="Fußzeilenplatzhalter 7"/>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9" name="Foliennummernplatzhalter 8"/>
          <p:cNvSpPr>
            <a:spLocks noGrp="1"/>
          </p:cNvSpPr>
          <p:nvPr>
            <p:ph type="sldNum" sz="quarter" idx="12"/>
          </p:nvPr>
        </p:nvSpPr>
        <p:spPr/>
        <p:txBody>
          <a:bodyPr/>
          <a:lstStyle>
            <a:lvl1pPr>
              <a:defRPr>
                <a:latin typeface="Arial" charset="0"/>
                <a:cs typeface="Arial" charset="0"/>
              </a:defRPr>
            </a:lvl1pPr>
          </a:lstStyle>
          <a:p>
            <a:pPr>
              <a:defRPr/>
            </a:pPr>
            <a:fld id="{E7DB9214-5D64-4E49-A44D-DBB4433B3D7E}" type="slidenum">
              <a:rPr lang="de-DE"/>
              <a:pPr>
                <a:defRPr/>
              </a:pPr>
              <a:t>‹Nr.›</a:t>
            </a:fld>
            <a:endParaRPr lang="de-DE"/>
          </a:p>
        </p:txBody>
      </p:sp>
    </p:spTree>
    <p:extLst>
      <p:ext uri="{BB962C8B-B14F-4D97-AF65-F5344CB8AC3E}">
        <p14:creationId xmlns:p14="http://schemas.microsoft.com/office/powerpoint/2010/main" val="1050448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4" name="Fußzeilenplatzhalter 3"/>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5" name="Foliennummernplatzhalter 4"/>
          <p:cNvSpPr>
            <a:spLocks noGrp="1"/>
          </p:cNvSpPr>
          <p:nvPr>
            <p:ph type="sldNum" sz="quarter" idx="12"/>
          </p:nvPr>
        </p:nvSpPr>
        <p:spPr/>
        <p:txBody>
          <a:bodyPr/>
          <a:lstStyle>
            <a:lvl1pPr>
              <a:defRPr>
                <a:latin typeface="Arial" charset="0"/>
                <a:cs typeface="Arial" charset="0"/>
              </a:defRPr>
            </a:lvl1pPr>
          </a:lstStyle>
          <a:p>
            <a:pPr>
              <a:defRPr/>
            </a:pPr>
            <a:fld id="{8B11C0D9-0591-4064-AB9E-AC09735C8C51}" type="slidenum">
              <a:rPr lang="de-DE"/>
              <a:pPr>
                <a:defRPr/>
              </a:pPr>
              <a:t>‹Nr.›</a:t>
            </a:fld>
            <a:endParaRPr lang="de-DE"/>
          </a:p>
        </p:txBody>
      </p:sp>
    </p:spTree>
    <p:extLst>
      <p:ext uri="{BB962C8B-B14F-4D97-AF65-F5344CB8AC3E}">
        <p14:creationId xmlns:p14="http://schemas.microsoft.com/office/powerpoint/2010/main" val="9748996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3" name="Fußzeilenplatzhalter 2"/>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4" name="Foliennummernplatzhalter 3"/>
          <p:cNvSpPr>
            <a:spLocks noGrp="1"/>
          </p:cNvSpPr>
          <p:nvPr>
            <p:ph type="sldNum" sz="quarter" idx="12"/>
          </p:nvPr>
        </p:nvSpPr>
        <p:spPr/>
        <p:txBody>
          <a:bodyPr/>
          <a:lstStyle>
            <a:lvl1pPr>
              <a:defRPr>
                <a:latin typeface="Arial" charset="0"/>
                <a:cs typeface="Arial" charset="0"/>
              </a:defRPr>
            </a:lvl1pPr>
          </a:lstStyle>
          <a:p>
            <a:pPr>
              <a:defRPr/>
            </a:pPr>
            <a:fld id="{75C41344-5C2F-4F81-BC14-447A39E212D1}" type="slidenum">
              <a:rPr lang="de-DE"/>
              <a:pPr>
                <a:defRPr/>
              </a:pPr>
              <a:t>‹Nr.›</a:t>
            </a:fld>
            <a:endParaRPr lang="de-DE"/>
          </a:p>
        </p:txBody>
      </p:sp>
    </p:spTree>
    <p:extLst>
      <p:ext uri="{BB962C8B-B14F-4D97-AF65-F5344CB8AC3E}">
        <p14:creationId xmlns:p14="http://schemas.microsoft.com/office/powerpoint/2010/main" val="2258925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6" name="Fußzeilenplatzhalter 5"/>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7" name="Foliennummernplatzhalter 6"/>
          <p:cNvSpPr>
            <a:spLocks noGrp="1"/>
          </p:cNvSpPr>
          <p:nvPr>
            <p:ph type="sldNum" sz="quarter" idx="12"/>
          </p:nvPr>
        </p:nvSpPr>
        <p:spPr/>
        <p:txBody>
          <a:bodyPr/>
          <a:lstStyle>
            <a:lvl1pPr>
              <a:defRPr>
                <a:latin typeface="Arial" charset="0"/>
                <a:cs typeface="Arial" charset="0"/>
              </a:defRPr>
            </a:lvl1pPr>
          </a:lstStyle>
          <a:p>
            <a:pPr>
              <a:defRPr/>
            </a:pPr>
            <a:fld id="{78B3C76D-19DC-450A-B1DA-77FCB840E16C}" type="slidenum">
              <a:rPr lang="de-DE"/>
              <a:pPr>
                <a:defRPr/>
              </a:pPr>
              <a:t>‹Nr.›</a:t>
            </a:fld>
            <a:endParaRPr lang="de-DE"/>
          </a:p>
        </p:txBody>
      </p:sp>
    </p:spTree>
    <p:extLst>
      <p:ext uri="{BB962C8B-B14F-4D97-AF65-F5344CB8AC3E}">
        <p14:creationId xmlns:p14="http://schemas.microsoft.com/office/powerpoint/2010/main" val="36808428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6" name="Fußzeilenplatzhalter 5"/>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7" name="Foliennummernplatzhalter 6"/>
          <p:cNvSpPr>
            <a:spLocks noGrp="1"/>
          </p:cNvSpPr>
          <p:nvPr>
            <p:ph type="sldNum" sz="quarter" idx="12"/>
          </p:nvPr>
        </p:nvSpPr>
        <p:spPr/>
        <p:txBody>
          <a:bodyPr/>
          <a:lstStyle>
            <a:lvl1pPr>
              <a:defRPr>
                <a:latin typeface="Arial" charset="0"/>
                <a:cs typeface="Arial" charset="0"/>
              </a:defRPr>
            </a:lvl1pPr>
          </a:lstStyle>
          <a:p>
            <a:pPr>
              <a:defRPr/>
            </a:pPr>
            <a:fld id="{49DB2489-A1ED-4512-9C73-F2361BF1F596}" type="slidenum">
              <a:rPr lang="de-DE"/>
              <a:pPr>
                <a:defRPr/>
              </a:pPr>
              <a:t>‹Nr.›</a:t>
            </a:fld>
            <a:endParaRPr lang="de-DE"/>
          </a:p>
        </p:txBody>
      </p:sp>
    </p:spTree>
    <p:extLst>
      <p:ext uri="{BB962C8B-B14F-4D97-AF65-F5344CB8AC3E}">
        <p14:creationId xmlns:p14="http://schemas.microsoft.com/office/powerpoint/2010/main" val="396930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B017F7-F896-40D2-B1AB-D9531994F0E3}" type="slidenum">
              <a:rPr lang="de-DE"/>
              <a:pPr>
                <a:defRPr/>
              </a:pPr>
              <a:t>‹Nr.›</a:t>
            </a:fld>
            <a:endParaRPr lang="de-D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5" name="Fußzeilenplatzhalter 4"/>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6" name="Foliennummernplatzhalter 5"/>
          <p:cNvSpPr>
            <a:spLocks noGrp="1"/>
          </p:cNvSpPr>
          <p:nvPr>
            <p:ph type="sldNum" sz="quarter" idx="12"/>
          </p:nvPr>
        </p:nvSpPr>
        <p:spPr/>
        <p:txBody>
          <a:bodyPr/>
          <a:lstStyle>
            <a:lvl1pPr>
              <a:defRPr>
                <a:latin typeface="Arial" charset="0"/>
                <a:cs typeface="Arial" charset="0"/>
              </a:defRPr>
            </a:lvl1pPr>
          </a:lstStyle>
          <a:p>
            <a:pPr>
              <a:defRPr/>
            </a:pPr>
            <a:fld id="{5D4300C8-9267-4F44-B3CF-538E7C840F29}" type="slidenum">
              <a:rPr lang="de-DE"/>
              <a:pPr>
                <a:defRPr/>
              </a:pPr>
              <a:t>‹Nr.›</a:t>
            </a:fld>
            <a:endParaRPr lang="de-DE"/>
          </a:p>
        </p:txBody>
      </p:sp>
    </p:spTree>
    <p:extLst>
      <p:ext uri="{BB962C8B-B14F-4D97-AF65-F5344CB8AC3E}">
        <p14:creationId xmlns:p14="http://schemas.microsoft.com/office/powerpoint/2010/main" val="401212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atin typeface="Arial" charset="0"/>
                <a:cs typeface="Arial" charset="0"/>
              </a:defRPr>
            </a:lvl1pPr>
          </a:lstStyle>
          <a:p>
            <a:pPr>
              <a:defRPr/>
            </a:pPr>
            <a:endParaRPr lang="de-DE"/>
          </a:p>
        </p:txBody>
      </p:sp>
      <p:sp>
        <p:nvSpPr>
          <p:cNvPr id="5" name="Fußzeilenplatzhalter 4"/>
          <p:cNvSpPr>
            <a:spLocks noGrp="1"/>
          </p:cNvSpPr>
          <p:nvPr>
            <p:ph type="ftr" sz="quarter" idx="11"/>
          </p:nvPr>
        </p:nvSpPr>
        <p:spPr/>
        <p:txBody>
          <a:bodyPr/>
          <a:lstStyle>
            <a:lvl1pPr>
              <a:defRPr>
                <a:latin typeface="Arial" charset="0"/>
                <a:cs typeface="Arial" charset="0"/>
              </a:defRPr>
            </a:lvl1pPr>
          </a:lstStyle>
          <a:p>
            <a:pPr>
              <a:defRPr/>
            </a:pPr>
            <a:endParaRPr lang="de-DE"/>
          </a:p>
        </p:txBody>
      </p:sp>
      <p:sp>
        <p:nvSpPr>
          <p:cNvPr id="6" name="Foliennummernplatzhalter 5"/>
          <p:cNvSpPr>
            <a:spLocks noGrp="1"/>
          </p:cNvSpPr>
          <p:nvPr>
            <p:ph type="sldNum" sz="quarter" idx="12"/>
          </p:nvPr>
        </p:nvSpPr>
        <p:spPr/>
        <p:txBody>
          <a:bodyPr/>
          <a:lstStyle>
            <a:lvl1pPr>
              <a:defRPr>
                <a:latin typeface="Arial" charset="0"/>
                <a:cs typeface="Arial" charset="0"/>
              </a:defRPr>
            </a:lvl1pPr>
          </a:lstStyle>
          <a:p>
            <a:pPr>
              <a:defRPr/>
            </a:pPr>
            <a:fld id="{8D98A0C8-2A32-4960-85A8-50A76A355041}" type="slidenum">
              <a:rPr lang="de-DE"/>
              <a:pPr>
                <a:defRPr/>
              </a:pPr>
              <a:t>‹Nr.›</a:t>
            </a:fld>
            <a:endParaRPr lang="de-DE"/>
          </a:p>
        </p:txBody>
      </p:sp>
    </p:spTree>
    <p:extLst>
      <p:ext uri="{BB962C8B-B14F-4D97-AF65-F5344CB8AC3E}">
        <p14:creationId xmlns:p14="http://schemas.microsoft.com/office/powerpoint/2010/main" val="29153074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508464C-844F-4750-A391-D971DA4387C6}" type="slidenum">
              <a:rPr lang="de-DE"/>
              <a:pPr>
                <a:defRPr/>
              </a:pPr>
              <a:t>‹Nr.›</a:t>
            </a:fld>
            <a:endParaRPr lang="de-DE"/>
          </a:p>
        </p:txBody>
      </p:sp>
    </p:spTree>
    <p:extLst>
      <p:ext uri="{BB962C8B-B14F-4D97-AF65-F5344CB8AC3E}">
        <p14:creationId xmlns:p14="http://schemas.microsoft.com/office/powerpoint/2010/main" val="325631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1B3C82B0-2F1A-4EEB-B627-1BFB1152E587}" type="slidenum">
              <a:rPr lang="de-DE"/>
              <a:pPr>
                <a:defRPr/>
              </a:pPr>
              <a:t>‹Nr.›</a:t>
            </a:fld>
            <a:endParaRPr lang="de-DE"/>
          </a:p>
        </p:txBody>
      </p:sp>
    </p:spTree>
    <p:extLst>
      <p:ext uri="{BB962C8B-B14F-4D97-AF65-F5344CB8AC3E}">
        <p14:creationId xmlns:p14="http://schemas.microsoft.com/office/powerpoint/2010/main" val="33778218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9D946DFF-C81B-4AE1-ACB3-CEA3EA975E8B}" type="slidenum">
              <a:rPr lang="de-DE"/>
              <a:pPr>
                <a:defRPr/>
              </a:pPr>
              <a:t>‹Nr.›</a:t>
            </a:fld>
            <a:endParaRPr lang="de-DE"/>
          </a:p>
        </p:txBody>
      </p:sp>
    </p:spTree>
    <p:extLst>
      <p:ext uri="{BB962C8B-B14F-4D97-AF65-F5344CB8AC3E}">
        <p14:creationId xmlns:p14="http://schemas.microsoft.com/office/powerpoint/2010/main" val="2115331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AB090507-E304-48FD-93A1-7042FF0F19AC}" type="slidenum">
              <a:rPr lang="de-DE"/>
              <a:pPr>
                <a:defRPr/>
              </a:pPr>
              <a:t>‹Nr.›</a:t>
            </a:fld>
            <a:endParaRPr lang="de-DE"/>
          </a:p>
        </p:txBody>
      </p:sp>
    </p:spTree>
    <p:extLst>
      <p:ext uri="{BB962C8B-B14F-4D97-AF65-F5344CB8AC3E}">
        <p14:creationId xmlns:p14="http://schemas.microsoft.com/office/powerpoint/2010/main" val="14365643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8"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DB244B9A-3406-45A3-BC6E-7AED44E2C14D}" type="slidenum">
              <a:rPr lang="de-DE"/>
              <a:pPr>
                <a:defRPr/>
              </a:pPr>
              <a:t>‹Nr.›</a:t>
            </a:fld>
            <a:endParaRPr lang="de-DE"/>
          </a:p>
        </p:txBody>
      </p:sp>
    </p:spTree>
    <p:extLst>
      <p:ext uri="{BB962C8B-B14F-4D97-AF65-F5344CB8AC3E}">
        <p14:creationId xmlns:p14="http://schemas.microsoft.com/office/powerpoint/2010/main" val="22018908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34485C8B-DE43-47B8-83D6-C39745C96F60}" type="slidenum">
              <a:rPr lang="de-DE"/>
              <a:pPr>
                <a:defRPr/>
              </a:pPr>
              <a:t>‹Nr.›</a:t>
            </a:fld>
            <a:endParaRPr lang="de-DE"/>
          </a:p>
        </p:txBody>
      </p:sp>
    </p:spTree>
    <p:extLst>
      <p:ext uri="{BB962C8B-B14F-4D97-AF65-F5344CB8AC3E}">
        <p14:creationId xmlns:p14="http://schemas.microsoft.com/office/powerpoint/2010/main" val="38793087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AF73213A-C13E-4B51-A452-6BA9C77F8CE1}" type="slidenum">
              <a:rPr lang="de-DE"/>
              <a:pPr>
                <a:defRPr/>
              </a:pPr>
              <a:t>‹Nr.›</a:t>
            </a:fld>
            <a:endParaRPr lang="de-DE"/>
          </a:p>
        </p:txBody>
      </p:sp>
    </p:spTree>
    <p:extLst>
      <p:ext uri="{BB962C8B-B14F-4D97-AF65-F5344CB8AC3E}">
        <p14:creationId xmlns:p14="http://schemas.microsoft.com/office/powerpoint/2010/main" val="8651287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AC702723-4208-4580-BBEA-2893572711C4}" type="slidenum">
              <a:rPr lang="de-DE"/>
              <a:pPr>
                <a:defRPr/>
              </a:pPr>
              <a:t>‹Nr.›</a:t>
            </a:fld>
            <a:endParaRPr lang="de-DE"/>
          </a:p>
        </p:txBody>
      </p:sp>
    </p:spTree>
    <p:extLst>
      <p:ext uri="{BB962C8B-B14F-4D97-AF65-F5344CB8AC3E}">
        <p14:creationId xmlns:p14="http://schemas.microsoft.com/office/powerpoint/2010/main" val="230713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65868DA-D7B1-4534-9964-4E68C7EFAF36}" type="slidenum">
              <a:rPr lang="de-DE"/>
              <a:pPr>
                <a:defRPr/>
              </a:pPr>
              <a:t>‹Nr.›</a:t>
            </a:fld>
            <a:endParaRPr lang="de-D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C61425BE-72F7-408E-9851-43AAFCE4B2D4}" type="slidenum">
              <a:rPr lang="de-DE"/>
              <a:pPr>
                <a:defRPr/>
              </a:pPr>
              <a:t>‹Nr.›</a:t>
            </a:fld>
            <a:endParaRPr lang="de-DE"/>
          </a:p>
        </p:txBody>
      </p:sp>
    </p:spTree>
    <p:extLst>
      <p:ext uri="{BB962C8B-B14F-4D97-AF65-F5344CB8AC3E}">
        <p14:creationId xmlns:p14="http://schemas.microsoft.com/office/powerpoint/2010/main" val="26590529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BC30FD40-2949-4B9A-BE6B-DDC838466394}" type="slidenum">
              <a:rPr lang="de-DE"/>
              <a:pPr>
                <a:defRPr/>
              </a:pPr>
              <a:t>‹Nr.›</a:t>
            </a:fld>
            <a:endParaRPr lang="de-DE"/>
          </a:p>
        </p:txBody>
      </p:sp>
    </p:spTree>
    <p:extLst>
      <p:ext uri="{BB962C8B-B14F-4D97-AF65-F5344CB8AC3E}">
        <p14:creationId xmlns:p14="http://schemas.microsoft.com/office/powerpoint/2010/main" val="3025235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044BF858-3CEF-4712-8DE1-61408A1ED43F}" type="slidenum">
              <a:rPr lang="de-DE"/>
              <a:pPr>
                <a:defRPr/>
              </a:pPr>
              <a:t>‹Nr.›</a:t>
            </a:fld>
            <a:endParaRPr lang="de-DE"/>
          </a:p>
        </p:txBody>
      </p:sp>
    </p:spTree>
    <p:extLst>
      <p:ext uri="{BB962C8B-B14F-4D97-AF65-F5344CB8AC3E}">
        <p14:creationId xmlns:p14="http://schemas.microsoft.com/office/powerpoint/2010/main" val="16026847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ED711A8-BD79-4BAD-A5FD-5E40EDC01791}" type="slidenum">
              <a:rPr lang="de-DE"/>
              <a:pPr>
                <a:defRPr/>
              </a:pPr>
              <a:t>‹Nr.›</a:t>
            </a:fld>
            <a:endParaRPr lang="de-DE"/>
          </a:p>
        </p:txBody>
      </p:sp>
    </p:spTree>
    <p:extLst>
      <p:ext uri="{BB962C8B-B14F-4D97-AF65-F5344CB8AC3E}">
        <p14:creationId xmlns:p14="http://schemas.microsoft.com/office/powerpoint/2010/main" val="34248938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F861613B-91A7-4781-A193-68AD3096FAC8}" type="slidenum">
              <a:rPr lang="de-DE"/>
              <a:pPr>
                <a:defRPr/>
              </a:pPr>
              <a:t>‹Nr.›</a:t>
            </a:fld>
            <a:endParaRPr lang="de-DE"/>
          </a:p>
        </p:txBody>
      </p:sp>
    </p:spTree>
    <p:extLst>
      <p:ext uri="{BB962C8B-B14F-4D97-AF65-F5344CB8AC3E}">
        <p14:creationId xmlns:p14="http://schemas.microsoft.com/office/powerpoint/2010/main" val="35825897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F1399CA-4BF8-4703-AD12-2713FF9C9FFA}" type="slidenum">
              <a:rPr lang="de-DE"/>
              <a:pPr>
                <a:defRPr/>
              </a:pPr>
              <a:t>‹Nr.›</a:t>
            </a:fld>
            <a:endParaRPr lang="de-DE"/>
          </a:p>
        </p:txBody>
      </p:sp>
    </p:spTree>
    <p:extLst>
      <p:ext uri="{BB962C8B-B14F-4D97-AF65-F5344CB8AC3E}">
        <p14:creationId xmlns:p14="http://schemas.microsoft.com/office/powerpoint/2010/main" val="12459460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9A6AB5E-5899-4ECB-927E-972E5CFFC3CB}" type="slidenum">
              <a:rPr lang="de-DE"/>
              <a:pPr>
                <a:defRPr/>
              </a:pPr>
              <a:t>‹Nr.›</a:t>
            </a:fld>
            <a:endParaRPr lang="de-DE"/>
          </a:p>
        </p:txBody>
      </p:sp>
    </p:spTree>
    <p:extLst>
      <p:ext uri="{BB962C8B-B14F-4D97-AF65-F5344CB8AC3E}">
        <p14:creationId xmlns:p14="http://schemas.microsoft.com/office/powerpoint/2010/main" val="11387474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DEFFB4F-F676-4845-8D2F-8BF4B17E8F3D}" type="slidenum">
              <a:rPr lang="de-DE"/>
              <a:pPr>
                <a:defRPr/>
              </a:pPr>
              <a:t>‹Nr.›</a:t>
            </a:fld>
            <a:endParaRPr lang="de-DE"/>
          </a:p>
        </p:txBody>
      </p:sp>
    </p:spTree>
    <p:extLst>
      <p:ext uri="{BB962C8B-B14F-4D97-AF65-F5344CB8AC3E}">
        <p14:creationId xmlns:p14="http://schemas.microsoft.com/office/powerpoint/2010/main" val="6552888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F3AED35-09EA-4F9D-99AC-9E7BC65FC4D1}" type="slidenum">
              <a:rPr lang="de-DE"/>
              <a:pPr>
                <a:defRPr/>
              </a:pPr>
              <a:t>‹Nr.›</a:t>
            </a:fld>
            <a:endParaRPr lang="de-DE"/>
          </a:p>
        </p:txBody>
      </p:sp>
    </p:spTree>
    <p:extLst>
      <p:ext uri="{BB962C8B-B14F-4D97-AF65-F5344CB8AC3E}">
        <p14:creationId xmlns:p14="http://schemas.microsoft.com/office/powerpoint/2010/main" val="29770609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DC004AD-29E1-4B3E-AADA-D803B2626F43}" type="slidenum">
              <a:rPr lang="de-DE"/>
              <a:pPr>
                <a:defRPr/>
              </a:pPr>
              <a:t>‹Nr.›</a:t>
            </a:fld>
            <a:endParaRPr lang="de-DE"/>
          </a:p>
        </p:txBody>
      </p:sp>
    </p:spTree>
    <p:extLst>
      <p:ext uri="{BB962C8B-B14F-4D97-AF65-F5344CB8AC3E}">
        <p14:creationId xmlns:p14="http://schemas.microsoft.com/office/powerpoint/2010/main" val="62053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2756947-369C-4DF6-A609-10CE1624E369}" type="slidenum">
              <a:rPr lang="de-DE"/>
              <a:pPr>
                <a:defRPr/>
              </a:pPr>
              <a:t>‹Nr.›</a:t>
            </a:fld>
            <a:endParaRPr lang="de-D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93024CD0-09ED-4F75-9CD8-78BE413577A3}" type="slidenum">
              <a:rPr lang="de-DE"/>
              <a:pPr>
                <a:defRPr/>
              </a:pPr>
              <a:t>‹Nr.›</a:t>
            </a:fld>
            <a:endParaRPr lang="de-DE"/>
          </a:p>
        </p:txBody>
      </p:sp>
    </p:spTree>
    <p:extLst>
      <p:ext uri="{BB962C8B-B14F-4D97-AF65-F5344CB8AC3E}">
        <p14:creationId xmlns:p14="http://schemas.microsoft.com/office/powerpoint/2010/main" val="3409232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7E954C0-7852-49A8-9505-5970723963B7}" type="slidenum">
              <a:rPr lang="de-DE"/>
              <a:pPr>
                <a:defRPr/>
              </a:pPr>
              <a:t>‹Nr.›</a:t>
            </a:fld>
            <a:endParaRPr lang="de-DE"/>
          </a:p>
        </p:txBody>
      </p:sp>
    </p:spTree>
    <p:extLst>
      <p:ext uri="{BB962C8B-B14F-4D97-AF65-F5344CB8AC3E}">
        <p14:creationId xmlns:p14="http://schemas.microsoft.com/office/powerpoint/2010/main" val="6789763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D13800D-6C8C-4341-848C-2B19C408FC52}" type="slidenum">
              <a:rPr lang="de-DE"/>
              <a:pPr>
                <a:defRPr/>
              </a:pPr>
              <a:t>‹Nr.›</a:t>
            </a:fld>
            <a:endParaRPr lang="de-DE"/>
          </a:p>
        </p:txBody>
      </p:sp>
    </p:spTree>
    <p:extLst>
      <p:ext uri="{BB962C8B-B14F-4D97-AF65-F5344CB8AC3E}">
        <p14:creationId xmlns:p14="http://schemas.microsoft.com/office/powerpoint/2010/main" val="31801348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2044921-C11E-419C-9E96-CBEF7B66967A}" type="slidenum">
              <a:rPr lang="de-DE"/>
              <a:pPr>
                <a:defRPr/>
              </a:pPr>
              <a:t>‹Nr.›</a:t>
            </a:fld>
            <a:endParaRPr lang="de-DE"/>
          </a:p>
        </p:txBody>
      </p:sp>
    </p:spTree>
    <p:extLst>
      <p:ext uri="{BB962C8B-B14F-4D97-AF65-F5344CB8AC3E}">
        <p14:creationId xmlns:p14="http://schemas.microsoft.com/office/powerpoint/2010/main" val="437906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B0D07EC6-EE64-4B91-B9BF-E13D78ED2B8A}" type="slidenum">
              <a:rPr lang="de-DE"/>
              <a:pPr>
                <a:defRPr/>
              </a:pPr>
              <a:t>‹Nr.›</a:t>
            </a:fld>
            <a:endParaRPr lang="de-DE"/>
          </a:p>
        </p:txBody>
      </p:sp>
    </p:spTree>
    <p:extLst>
      <p:ext uri="{BB962C8B-B14F-4D97-AF65-F5344CB8AC3E}">
        <p14:creationId xmlns:p14="http://schemas.microsoft.com/office/powerpoint/2010/main" val="19189323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B79991E7-611C-4E1B-B09A-24C2BF2F18A5}" type="slidenum">
              <a:rPr lang="de-DE"/>
              <a:pPr>
                <a:defRPr/>
              </a:pPr>
              <a:t>‹Nr.›</a:t>
            </a:fld>
            <a:endParaRPr lang="de-DE"/>
          </a:p>
        </p:txBody>
      </p:sp>
    </p:spTree>
    <p:extLst>
      <p:ext uri="{BB962C8B-B14F-4D97-AF65-F5344CB8AC3E}">
        <p14:creationId xmlns:p14="http://schemas.microsoft.com/office/powerpoint/2010/main" val="19500463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BB76132B-3C50-4EBD-9479-61E5A98631A2}" type="slidenum">
              <a:rPr lang="de-DE"/>
              <a:pPr>
                <a:defRPr/>
              </a:pPr>
              <a:t>‹Nr.›</a:t>
            </a:fld>
            <a:endParaRPr lang="de-DE"/>
          </a:p>
        </p:txBody>
      </p:sp>
    </p:spTree>
    <p:extLst>
      <p:ext uri="{BB962C8B-B14F-4D97-AF65-F5344CB8AC3E}">
        <p14:creationId xmlns:p14="http://schemas.microsoft.com/office/powerpoint/2010/main" val="163211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9C955C8C-EA69-4DE6-8275-204C1EDE0F18}" type="slidenum">
              <a:rPr lang="de-DE"/>
              <a:pPr>
                <a:defRPr/>
              </a:pPr>
              <a:t>‹Nr.›</a:t>
            </a:fld>
            <a:endParaRPr lang="de-DE"/>
          </a:p>
        </p:txBody>
      </p:sp>
    </p:spTree>
    <p:extLst>
      <p:ext uri="{BB962C8B-B14F-4D97-AF65-F5344CB8AC3E}">
        <p14:creationId xmlns:p14="http://schemas.microsoft.com/office/powerpoint/2010/main" val="38835615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8"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62D268E1-DF95-49DC-A45B-D0B7DE119576}" type="slidenum">
              <a:rPr lang="de-DE"/>
              <a:pPr>
                <a:defRPr/>
              </a:pPr>
              <a:t>‹Nr.›</a:t>
            </a:fld>
            <a:endParaRPr lang="de-DE"/>
          </a:p>
        </p:txBody>
      </p:sp>
    </p:spTree>
    <p:extLst>
      <p:ext uri="{BB962C8B-B14F-4D97-AF65-F5344CB8AC3E}">
        <p14:creationId xmlns:p14="http://schemas.microsoft.com/office/powerpoint/2010/main" val="24759823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4"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E940B921-5508-497A-A46F-97F01D760204}" type="slidenum">
              <a:rPr lang="de-DE"/>
              <a:pPr>
                <a:defRPr/>
              </a:pPr>
              <a:t>‹Nr.›</a:t>
            </a:fld>
            <a:endParaRPr lang="de-DE"/>
          </a:p>
        </p:txBody>
      </p:sp>
    </p:spTree>
    <p:extLst>
      <p:ext uri="{BB962C8B-B14F-4D97-AF65-F5344CB8AC3E}">
        <p14:creationId xmlns:p14="http://schemas.microsoft.com/office/powerpoint/2010/main" val="635577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62F751A-88F1-4305-BB91-EFEE30C7ED2E}" type="slidenum">
              <a:rPr lang="de-DE"/>
              <a:pPr>
                <a:defRPr/>
              </a:pPr>
              <a:t>‹Nr.›</a:t>
            </a:fld>
            <a:endParaRPr lang="de-D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3"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300F9C38-8CB7-49E7-A142-DDD01B7DDEF5}" type="slidenum">
              <a:rPr lang="de-DE"/>
              <a:pPr>
                <a:defRPr/>
              </a:pPr>
              <a:t>‹Nr.›</a:t>
            </a:fld>
            <a:endParaRPr lang="de-DE"/>
          </a:p>
        </p:txBody>
      </p:sp>
    </p:spTree>
    <p:extLst>
      <p:ext uri="{BB962C8B-B14F-4D97-AF65-F5344CB8AC3E}">
        <p14:creationId xmlns:p14="http://schemas.microsoft.com/office/powerpoint/2010/main" val="3329821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752AF64C-4383-4A69-8FBD-7B7EE7DB5633}" type="slidenum">
              <a:rPr lang="de-DE"/>
              <a:pPr>
                <a:defRPr/>
              </a:pPr>
              <a:t>‹Nr.›</a:t>
            </a:fld>
            <a:endParaRPr lang="de-DE"/>
          </a:p>
        </p:txBody>
      </p:sp>
    </p:spTree>
    <p:extLst>
      <p:ext uri="{BB962C8B-B14F-4D97-AF65-F5344CB8AC3E}">
        <p14:creationId xmlns:p14="http://schemas.microsoft.com/office/powerpoint/2010/main" val="40511652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8374A392-82F4-477D-9D44-87830CE04CEE}" type="slidenum">
              <a:rPr lang="de-DE"/>
              <a:pPr>
                <a:defRPr/>
              </a:pPr>
              <a:t>‹Nr.›</a:t>
            </a:fld>
            <a:endParaRPr lang="de-DE"/>
          </a:p>
        </p:txBody>
      </p:sp>
    </p:spTree>
    <p:extLst>
      <p:ext uri="{BB962C8B-B14F-4D97-AF65-F5344CB8AC3E}">
        <p14:creationId xmlns:p14="http://schemas.microsoft.com/office/powerpoint/2010/main" val="13024419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8C89F8F6-8857-4F39-8A85-41EFE8D6EDEB}" type="slidenum">
              <a:rPr lang="de-DE"/>
              <a:pPr>
                <a:defRPr/>
              </a:pPr>
              <a:t>‹Nr.›</a:t>
            </a:fld>
            <a:endParaRPr lang="de-DE"/>
          </a:p>
        </p:txBody>
      </p:sp>
    </p:spTree>
    <p:extLst>
      <p:ext uri="{BB962C8B-B14F-4D97-AF65-F5344CB8AC3E}">
        <p14:creationId xmlns:p14="http://schemas.microsoft.com/office/powerpoint/2010/main" val="38586955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53B6E1BA-DF47-4082-82AE-3BFFFDF348D4}" type="slidenum">
              <a:rPr lang="de-DE"/>
              <a:pPr>
                <a:defRPr/>
              </a:pPr>
              <a:t>‹Nr.›</a:t>
            </a:fld>
            <a:endParaRPr lang="de-DE"/>
          </a:p>
        </p:txBody>
      </p:sp>
    </p:spTree>
    <p:extLst>
      <p:ext uri="{BB962C8B-B14F-4D97-AF65-F5344CB8AC3E}">
        <p14:creationId xmlns:p14="http://schemas.microsoft.com/office/powerpoint/2010/main" val="20037334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215D5393-03B6-4391-9548-230FAABDD049}" type="slidenum">
              <a:rPr lang="de-DE"/>
              <a:pPr>
                <a:defRPr/>
              </a:pPr>
              <a:t>‹Nr.›</a:t>
            </a:fld>
            <a:endParaRPr lang="de-DE"/>
          </a:p>
        </p:txBody>
      </p:sp>
    </p:spTree>
    <p:extLst>
      <p:ext uri="{BB962C8B-B14F-4D97-AF65-F5344CB8AC3E}">
        <p14:creationId xmlns:p14="http://schemas.microsoft.com/office/powerpoint/2010/main" val="35362964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1B27FA9B-4290-494B-B0B3-59C671DA76B6}" type="slidenum">
              <a:rPr lang="de-DE"/>
              <a:pPr>
                <a:defRPr/>
              </a:pPr>
              <a:t>‹Nr.›</a:t>
            </a:fld>
            <a:endParaRPr lang="de-DE"/>
          </a:p>
        </p:txBody>
      </p:sp>
    </p:spTree>
    <p:extLst>
      <p:ext uri="{BB962C8B-B14F-4D97-AF65-F5344CB8AC3E}">
        <p14:creationId xmlns:p14="http://schemas.microsoft.com/office/powerpoint/2010/main" val="32078845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ACAE9B1C-1E77-46B8-BD30-6BB01FB23A8C}" type="slidenum">
              <a:rPr lang="de-DE"/>
              <a:pPr>
                <a:defRPr/>
              </a:pPr>
              <a:t>‹Nr.›</a:t>
            </a:fld>
            <a:endParaRPr lang="de-DE"/>
          </a:p>
        </p:txBody>
      </p:sp>
    </p:spTree>
    <p:extLst>
      <p:ext uri="{BB962C8B-B14F-4D97-AF65-F5344CB8AC3E}">
        <p14:creationId xmlns:p14="http://schemas.microsoft.com/office/powerpoint/2010/main" val="16082224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434CF5F5-3BB0-4C1A-BE00-37EEDCC25B00}" type="slidenum">
              <a:rPr lang="de-DE"/>
              <a:pPr>
                <a:defRPr/>
              </a:pPr>
              <a:t>‹Nr.›</a:t>
            </a:fld>
            <a:endParaRPr lang="de-DE"/>
          </a:p>
        </p:txBody>
      </p:sp>
    </p:spTree>
    <p:extLst>
      <p:ext uri="{BB962C8B-B14F-4D97-AF65-F5344CB8AC3E}">
        <p14:creationId xmlns:p14="http://schemas.microsoft.com/office/powerpoint/2010/main" val="19143933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9" name="Foliennummernplatzhalter 8"/>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58C85907-1374-461B-B8C0-C15272DB77DB}" type="slidenum">
              <a:rPr lang="de-DE"/>
              <a:pPr>
                <a:defRPr/>
              </a:pPr>
              <a:t>‹Nr.›</a:t>
            </a:fld>
            <a:endParaRPr lang="de-DE"/>
          </a:p>
        </p:txBody>
      </p:sp>
    </p:spTree>
    <p:extLst>
      <p:ext uri="{BB962C8B-B14F-4D97-AF65-F5344CB8AC3E}">
        <p14:creationId xmlns:p14="http://schemas.microsoft.com/office/powerpoint/2010/main" val="32020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AEECDB4-F5CC-4DCF-82A2-7BA2BAE8BB7C}" type="slidenum">
              <a:rPr lang="de-DE"/>
              <a:pPr>
                <a:defRPr/>
              </a:pPr>
              <a:t>‹Nr.›</a:t>
            </a:fld>
            <a:endParaRPr lang="de-D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oliennummernplatzhalter 4"/>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A5E07102-584A-462D-810D-602189B23F2F}" type="slidenum">
              <a:rPr lang="de-DE"/>
              <a:pPr>
                <a:defRPr/>
              </a:pPr>
              <a:t>‹Nr.›</a:t>
            </a:fld>
            <a:endParaRPr lang="de-DE"/>
          </a:p>
        </p:txBody>
      </p:sp>
    </p:spTree>
    <p:extLst>
      <p:ext uri="{BB962C8B-B14F-4D97-AF65-F5344CB8AC3E}">
        <p14:creationId xmlns:p14="http://schemas.microsoft.com/office/powerpoint/2010/main" val="3728943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4" name="Foliennummernplatzhalter 3"/>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0752888D-0463-42D7-8A3D-BDEB251DED54}" type="slidenum">
              <a:rPr lang="de-DE"/>
              <a:pPr>
                <a:defRPr/>
              </a:pPr>
              <a:t>‹Nr.›</a:t>
            </a:fld>
            <a:endParaRPr lang="de-DE"/>
          </a:p>
        </p:txBody>
      </p:sp>
    </p:spTree>
    <p:extLst>
      <p:ext uri="{BB962C8B-B14F-4D97-AF65-F5344CB8AC3E}">
        <p14:creationId xmlns:p14="http://schemas.microsoft.com/office/powerpoint/2010/main" val="2840853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4E89C75F-36F1-4ED2-BEDF-66B2FC663B3F}" type="slidenum">
              <a:rPr lang="de-DE"/>
              <a:pPr>
                <a:defRPr/>
              </a:pPr>
              <a:t>‹Nr.›</a:t>
            </a:fld>
            <a:endParaRPr lang="de-DE"/>
          </a:p>
        </p:txBody>
      </p:sp>
    </p:spTree>
    <p:extLst>
      <p:ext uri="{BB962C8B-B14F-4D97-AF65-F5344CB8AC3E}">
        <p14:creationId xmlns:p14="http://schemas.microsoft.com/office/powerpoint/2010/main" val="33593010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8CA8370E-AD8C-4024-8307-8B1A434B401D}" type="slidenum">
              <a:rPr lang="de-DE"/>
              <a:pPr>
                <a:defRPr/>
              </a:pPr>
              <a:t>‹Nr.›</a:t>
            </a:fld>
            <a:endParaRPr lang="de-DE"/>
          </a:p>
        </p:txBody>
      </p:sp>
    </p:spTree>
    <p:extLst>
      <p:ext uri="{BB962C8B-B14F-4D97-AF65-F5344CB8AC3E}">
        <p14:creationId xmlns:p14="http://schemas.microsoft.com/office/powerpoint/2010/main" val="16278438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721C4C59-C203-4E6A-85D1-ADCB8C14DD02}" type="slidenum">
              <a:rPr lang="de-DE"/>
              <a:pPr>
                <a:defRPr/>
              </a:pPr>
              <a:t>‹Nr.›</a:t>
            </a:fld>
            <a:endParaRPr lang="de-DE"/>
          </a:p>
        </p:txBody>
      </p:sp>
    </p:spTree>
    <p:extLst>
      <p:ext uri="{BB962C8B-B14F-4D97-AF65-F5344CB8AC3E}">
        <p14:creationId xmlns:p14="http://schemas.microsoft.com/office/powerpoint/2010/main" val="30798099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fontAlgn="auto">
              <a:spcBef>
                <a:spcPts val="0"/>
              </a:spcBef>
              <a:spcAft>
                <a:spcPts val="0"/>
              </a:spcAft>
              <a:defRPr>
                <a:cs typeface="Arial" pitchFamily="34" charset="0"/>
              </a:defRPr>
            </a:lvl1pPr>
          </a:lstStyle>
          <a:p>
            <a:pPr>
              <a:defRPr/>
            </a:pPr>
            <a:fld id="{0C58BD48-46A1-407F-83CF-CD15A454E8B1}" type="slidenum">
              <a:rPr lang="de-DE"/>
              <a:pPr>
                <a:defRPr/>
              </a:pPr>
              <a:t>‹Nr.›</a:t>
            </a:fld>
            <a:endParaRPr lang="de-DE"/>
          </a:p>
        </p:txBody>
      </p:sp>
    </p:spTree>
    <p:extLst>
      <p:ext uri="{BB962C8B-B14F-4D97-AF65-F5344CB8AC3E}">
        <p14:creationId xmlns:p14="http://schemas.microsoft.com/office/powerpoint/2010/main" val="243489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8EA25B1-E47D-4B1B-BACD-D5A77D25800F}"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9CEC3740-B560-4B91-9443-7A1904F9014B}"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02B91918-773B-4856-BF39-66614E6FA6E2}"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011C400-7947-4374-9904-7FE929B2D936}"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9CB466-E391-43E0-A7D9-06175166C3E1}"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0054654-D5F1-408B-873D-B7D63482FA8C}"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91ADC54-D49D-41FC-916B-5ADC389F850E}"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F071D1D-4C22-4809-98A7-32CE672EF8ED}"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955AEAC-90DD-4102-924B-879DD462CA30}"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7D79242-5726-49FF-BD1E-515231CD4371}"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983DC4E-8F90-4D58-985F-EEC23EE354F0}"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5E1F4AB-DF8B-4554-B4FE-AF6F2938DD25}"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E234178-DE6D-4EF7-A24A-D29043EF34B7}"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9E30F3B4-35C1-414A-AA4B-BF8ED9A2C798}"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F92B612-48A3-40DF-911D-8D45B2DAC2CC}"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35EE9B1-287B-489C-90B0-94B18091EC2F}"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814B541-CBC1-41AB-9031-C4B75B223787}"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A049781-91DB-495F-ABA4-93080C64E11A}"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24F5A41-2375-4507-AF00-F520B30817E1}"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D1E6302-C6E4-42DB-B0EB-9968CB972FE2}"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E36D93D-BBC6-4CE3-BB99-0651154E3F58}"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CB95A661-FD4E-4FD9-8AA3-8E02B8828D1E}"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182B68D-0E91-43B9-ABA8-F11FE1C517A2}"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7AEFFB2-DBAB-457D-81DB-297095429467}"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DFA63C78-4163-4D0A-ADFA-152C487E8580}"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D9419198-A546-4AFC-87F7-C6F4E4787977}"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055768-3C71-4046-B624-D1E38F5B0486}"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DCB5A795-5E0E-4F4E-A789-17B34567CAA7}"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8823A342-FCA5-424E-9FD6-F0BAB2E65286}"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1DC183ED-55C5-4CD9-AC1B-7835D9024EF7}"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65D0114-EBD3-4CEB-954C-C1C3232F3363}"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4D0A65DD-6BCC-416B-867C-707FDA515006}"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3FD54F8-39C6-4E85-9484-9C3D22A8155D}" type="slidenum">
              <a:rPr lang="de-DE"/>
              <a:pPr>
                <a:defRPr/>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B937C72-F00A-418A-A596-500694AD930F}" type="slidenum">
              <a:rPr lang="de-DE"/>
              <a:pPr>
                <a:defRPr/>
              </a:pPr>
              <a:t>‹Nr.›</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7628E47-099F-44C9-B938-33E045B1010A}" type="slidenum">
              <a:rPr lang="de-DE"/>
              <a:pPr>
                <a:defRPr/>
              </a:pPr>
              <a:t>‹Nr.›</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D33DC58B-52FA-4350-A23B-91E94FFA1B4C}" type="slidenum">
              <a:rPr lang="de-DE"/>
              <a:pPr>
                <a:defRPr/>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pPr>
              <a:defRPr/>
            </a:pPr>
            <a:endParaRPr lang="de-DE"/>
          </a:p>
        </p:txBody>
      </p:sp>
      <p:sp>
        <p:nvSpPr>
          <p:cNvPr id="8" name="Fußzeilenplatzhalter 7"/>
          <p:cNvSpPr>
            <a:spLocks noGrp="1"/>
          </p:cNvSpPr>
          <p:nvPr>
            <p:ph type="ftr" sz="quarter" idx="11"/>
          </p:nvPr>
        </p:nvSpPr>
        <p:spPr/>
        <p:txBody>
          <a:bodyPr/>
          <a:lstStyle>
            <a:lvl1pPr>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00459F5D-21A4-4239-A978-59F6DA382D9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01B6DE0-1002-4EB8-A6FB-1AB47251141D}" type="slidenum">
              <a:rPr lang="de-DE"/>
              <a:pPr>
                <a:defRPr/>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pPr>
              <a:defRPr/>
            </a:pPr>
            <a:endParaRPr lang="de-DE"/>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9F1DFAF5-37C6-4137-A48F-120CBAEE039E}" type="slidenum">
              <a:rPr lang="de-DE"/>
              <a:pPr>
                <a:defRPr/>
              </a:pPr>
              <a:t>‹Nr.›</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endParaRPr lang="de-DE"/>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2EEA0DF4-CBDF-4421-B074-90866B84920D}" type="slidenum">
              <a:rPr lang="de-DE"/>
              <a:pPr>
                <a:defRPr/>
              </a:pPr>
              <a:t>‹Nr.›</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EB1D8308-4004-4E1E-B354-3B07535D5089}" type="slidenum">
              <a:rPr lang="de-DE"/>
              <a:pPr>
                <a:defRPr/>
              </a:pPr>
              <a:t>‹Nr.›</a:t>
            </a:fld>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2C115DB6-C5BF-407D-9D63-2BC76650F4ED}" type="slidenum">
              <a:rPr lang="de-DE"/>
              <a:pPr>
                <a:defRPr/>
              </a:pPr>
              <a:t>‹Nr.›</a:t>
            </a:fld>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E7662F7-DCB3-4ACA-9819-20588410E9F3}" type="slidenum">
              <a:rPr lang="de-DE"/>
              <a:pPr>
                <a:defRPr/>
              </a:pPr>
              <a:t>‹Nr.›</a:t>
            </a:fld>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79A3311-E303-44ED-AC69-CFE75CA86047}" type="slidenum">
              <a:rPr lang="de-DE"/>
              <a:pPr>
                <a:defRPr/>
              </a:pPr>
              <a:t>‹Nr.›</a:t>
            </a:fld>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70AD0356-CF80-4761-A1C2-E38AC4DB2C5B}" type="datetimeFigureOut">
              <a:rPr lang="de-DE"/>
              <a:pPr>
                <a:defRPr/>
              </a:pPr>
              <a:t>14.04.2024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0C700DE-0FA8-4320-AEE2-13D45B424579}" type="slidenum">
              <a:rPr lang="de-DE"/>
              <a:pPr>
                <a:defRPr/>
              </a:pPr>
              <a:t>‹Nr.›</a:t>
            </a:fld>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C77756B-2BE6-439F-83D9-FB2A2DC57855}" type="datetimeFigureOut">
              <a:rPr lang="de-DE"/>
              <a:pPr>
                <a:defRPr/>
              </a:pPr>
              <a:t>14.04.2024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A6E91B8-FB23-422F-A601-FB14ECBD3CAD}" type="slidenum">
              <a:rPr lang="de-DE"/>
              <a:pPr>
                <a:defRPr/>
              </a:pPr>
              <a:t>‹Nr.›</a:t>
            </a:fld>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51DE42E7-A1D9-4747-B0CA-8C2FE840F829}" type="datetimeFigureOut">
              <a:rPr lang="de-DE"/>
              <a:pPr>
                <a:defRPr/>
              </a:pPr>
              <a:t>14.04.2024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A9AB182-A87F-4F44-9ECE-74B69122054C}" type="slidenum">
              <a:rPr lang="de-DE"/>
              <a:pPr>
                <a:defRPr/>
              </a:pPr>
              <a:t>‹Nr.›</a:t>
            </a:fld>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112BB98D-723D-4B61-85C0-ABF36FCAAE5B}" type="datetimeFigureOut">
              <a:rPr lang="de-DE"/>
              <a:pPr>
                <a:defRPr/>
              </a:pPr>
              <a:t>14.04.2024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AE0BE0F-E910-401A-B60F-A91A0508FA79}"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E62B705-99DE-47B4-BF1F-3091BCCA8A27}" type="slidenum">
              <a:rPr lang="de-DE"/>
              <a:pPr>
                <a:defRPr/>
              </a:pPr>
              <a:t>‹Nr.›</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32609D3D-0BE0-45B7-A1CA-3BFB85485F5B}" type="datetimeFigureOut">
              <a:rPr lang="de-DE"/>
              <a:pPr>
                <a:defRPr/>
              </a:pPr>
              <a:t>14.04.2024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7E720A9E-5D44-4FC0-87B3-5FD168823779}" type="slidenum">
              <a:rPr lang="de-DE"/>
              <a:pPr>
                <a:defRPr/>
              </a:pPr>
              <a:t>‹Nr.›</a:t>
            </a:fld>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4F0B1132-6783-4359-AF84-0E4B2DC9514F}" type="datetimeFigureOut">
              <a:rPr lang="de-DE"/>
              <a:pPr>
                <a:defRPr/>
              </a:pPr>
              <a:t>14.04.2024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7A22C3D5-2877-49E1-86B8-2CCCFB501865}" type="slidenum">
              <a:rPr lang="de-DE"/>
              <a:pPr>
                <a:defRPr/>
              </a:pPr>
              <a:t>‹Nr.›</a:t>
            </a:fld>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FCDAF036-4204-4501-8E29-81133AEE0AB9}" type="datetimeFigureOut">
              <a:rPr lang="de-DE"/>
              <a:pPr>
                <a:defRPr/>
              </a:pPr>
              <a:t>14.04.2024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E8E68AF-1228-444E-A6E1-4E0B2F2945F1}" type="slidenum">
              <a:rPr lang="de-DE"/>
              <a:pPr>
                <a:defRPr/>
              </a:pPr>
              <a:t>‹Nr.›</a:t>
            </a:fld>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25DD4ADE-158E-4681-B936-A86240577E7E}" type="datetimeFigureOut">
              <a:rPr lang="de-DE"/>
              <a:pPr>
                <a:defRPr/>
              </a:pPr>
              <a:t>14.04.2024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FE9293FC-82D4-426F-AD1E-BE6544637E7C}" type="slidenum">
              <a:rPr lang="de-DE"/>
              <a:pPr>
                <a:defRPr/>
              </a:pPr>
              <a:t>‹Nr.›</a:t>
            </a:fld>
            <a:endParaRPr lang="de-D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2E18D5E-8C95-4830-BC6A-C62308CE1708}" type="datetimeFigureOut">
              <a:rPr lang="de-DE"/>
              <a:pPr>
                <a:defRPr/>
              </a:pPr>
              <a:t>14.04.2024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5B8C89C-AAB1-4F16-914F-87E4D5428A07}" type="slidenum">
              <a:rPr lang="de-DE"/>
              <a:pPr>
                <a:defRPr/>
              </a:pPr>
              <a:t>‹Nr.›</a:t>
            </a:fld>
            <a:endParaRPr lang="de-D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9BD1D17-1ED4-45D2-9D95-085F00360668}" type="datetimeFigureOut">
              <a:rPr lang="de-DE"/>
              <a:pPr>
                <a:defRPr/>
              </a:pPr>
              <a:t>14.04.2024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841EA22-3C71-45FB-AF26-200F933C75AE}" type="slidenum">
              <a:rPr lang="de-DE"/>
              <a:pPr>
                <a:defRPr/>
              </a:pPr>
              <a:t>‹Nr.›</a:t>
            </a:fld>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923E4AE-9EA3-4689-9EFD-CDBEBF8D6289}" type="datetimeFigureOut">
              <a:rPr lang="de-DE"/>
              <a:pPr>
                <a:defRPr/>
              </a:pPr>
              <a:t>14.04.2024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D21DF12-2D6B-4880-971F-8EB54A0813A0}" type="slidenum">
              <a:rPr lang="de-DE"/>
              <a:pPr>
                <a:defRPr/>
              </a:pPr>
              <a:t>‹Nr.›</a:t>
            </a:fld>
            <a:endParaRPr 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pPr>
              <a:defRPr/>
            </a:pPr>
            <a:fld id="{6271EE82-1334-4FE4-B95E-7A7E592DA27E}"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pPr>
              <a:defRPr/>
            </a:pPr>
            <a:fld id="{297FE46D-F486-4A6D-96AB-3739CC6E3CE6}"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pPr>
              <a:defRPr/>
            </a:pPr>
            <a:fld id="{A55E93CD-42B1-4664-B16C-EACB5B38E9B1}"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25EB4C-83AB-44A0-8A6B-9B5EDCC7DC70}" type="slidenum">
              <a:rPr lang="de-DE"/>
              <a:pPr>
                <a:defRPr/>
              </a:pPr>
              <a:t>‹Nr.›</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pPr>
              <a:defRPr/>
            </a:pPr>
            <a:fld id="{CD2D4B9E-5A2E-4F30-A5A1-D2C01EE41622}"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pPr>
              <a:defRPr/>
            </a:pPr>
            <a:endParaRPr 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pPr>
              <a:defRPr/>
            </a:pPr>
            <a:fld id="{DD5AB79A-CCA7-4A99-8034-7609B19AEAC8}"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pPr>
              <a:defRPr/>
            </a:pPr>
            <a:endParaRPr 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pPr>
              <a:defRPr/>
            </a:pPr>
            <a:fld id="{39891EC9-418C-4E05-A9AC-257C4E78CE6E}"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endParaRPr 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pPr>
              <a:defRPr/>
            </a:pPr>
            <a:fld id="{A45DFB7D-CD3A-4AD6-8F8D-94E572C15D1D}"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pPr>
              <a:defRPr/>
            </a:pPr>
            <a:fld id="{111CB97B-472D-4F09-86AD-C7DB5179EC1C}"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pPr>
              <a:defRPr/>
            </a:pPr>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pPr>
              <a:defRPr/>
            </a:pPr>
            <a:fld id="{A00670D1-45E9-433C-85E0-D179F9A0026B}"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pPr>
              <a:defRPr/>
            </a:pPr>
            <a:fld id="{B5F22BA2-38AC-450B-A47C-B1A0FEBE88DC}"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pPr>
              <a:defRPr/>
            </a:pPr>
            <a:fld id="{80844075-7BE7-4099-A86E-26FBE9D9916E}" type="slidenum">
              <a:rPr lang="de-DE">
                <a:solidFill>
                  <a:srgbClr val="000000"/>
                </a:solidFill>
              </a:rPr>
              <a:pPr>
                <a:defRPr/>
              </a:pPr>
              <a:t>‹Nr.›</a:t>
            </a:fld>
            <a:endParaRPr lang="de-DE">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cs typeface="Arial" pitchFamily="34" charset="0"/>
              </a:defRPr>
            </a:lvl1pPr>
          </a:lstStyle>
          <a:p>
            <a:pPr>
              <a:defRPr/>
            </a:pPr>
            <a:endParaRPr lang="de-DE"/>
          </a:p>
        </p:txBody>
      </p:sp>
      <p:sp>
        <p:nvSpPr>
          <p:cNvPr id="3" name="Fußzeilenplatzhalter 2"/>
          <p:cNvSpPr>
            <a:spLocks noGrp="1"/>
          </p:cNvSpPr>
          <p:nvPr>
            <p:ph type="ftr" sz="quarter" idx="11"/>
          </p:nvPr>
        </p:nvSpPr>
        <p:spPr/>
        <p:txBody>
          <a:bodyPr/>
          <a:lstStyle>
            <a:lvl1pPr>
              <a:defRPr>
                <a:cs typeface="Arial" pitchFamily="34" charset="0"/>
              </a:defRPr>
            </a:lvl1pPr>
          </a:lstStyle>
          <a:p>
            <a:pPr>
              <a:defRPr/>
            </a:pPr>
            <a:endParaRPr lang="de-DE"/>
          </a:p>
        </p:txBody>
      </p:sp>
      <p:sp>
        <p:nvSpPr>
          <p:cNvPr id="4" name="Foliennummernplatzhalter 3"/>
          <p:cNvSpPr>
            <a:spLocks noGrp="1"/>
          </p:cNvSpPr>
          <p:nvPr>
            <p:ph type="sldNum" sz="quarter" idx="12"/>
          </p:nvPr>
        </p:nvSpPr>
        <p:spPr/>
        <p:txBody>
          <a:bodyPr/>
          <a:lstStyle>
            <a:lvl1pPr>
              <a:defRPr>
                <a:cs typeface="Arial" pitchFamily="34" charset="0"/>
              </a:defRPr>
            </a:lvl1pPr>
          </a:lstStyle>
          <a:p>
            <a:pPr>
              <a:defRPr/>
            </a:pPr>
            <a:fld id="{293A2E5A-D571-4071-A252-445762B12087}" type="slidenum">
              <a:rPr lang="de-DE"/>
              <a:pPr>
                <a:defRPr/>
              </a:pPr>
              <a:t>‹Nr.›</a:t>
            </a:fld>
            <a:endParaRPr lang="de-D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B05049A-B981-40A7-B1F3-A845429447DF}" type="slidenum">
              <a:rPr lang="de-DE"/>
              <a:pPr>
                <a:defRPr/>
              </a:pPr>
              <a:t>‹Nr.›</a:t>
            </a:fld>
            <a:endParaRPr lang="de-DE"/>
          </a:p>
        </p:txBody>
      </p:sp>
    </p:spTree>
    <p:extLst>
      <p:ext uri="{BB962C8B-B14F-4D97-AF65-F5344CB8AC3E}">
        <p14:creationId xmlns:p14="http://schemas.microsoft.com/office/powerpoint/2010/main" val="353586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F279BD5-34AF-4514-8155-D25EE5006C85}" type="slidenum">
              <a:rPr lang="de-DE"/>
              <a:pPr>
                <a:defRPr/>
              </a:pPr>
              <a:t>‹Nr.›</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38E95BD-5296-46C4-A4F6-D84ABD5E83FF}" type="slidenum">
              <a:rPr lang="de-DE"/>
              <a:pPr>
                <a:defRPr/>
              </a:pPr>
              <a:t>‹Nr.›</a:t>
            </a:fld>
            <a:endParaRPr lang="de-DE"/>
          </a:p>
        </p:txBody>
      </p:sp>
    </p:spTree>
    <p:extLst>
      <p:ext uri="{BB962C8B-B14F-4D97-AF65-F5344CB8AC3E}">
        <p14:creationId xmlns:p14="http://schemas.microsoft.com/office/powerpoint/2010/main" val="1953780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E211DEB-D545-4814-8946-0DF489690B0B}" type="slidenum">
              <a:rPr lang="de-DE"/>
              <a:pPr>
                <a:defRPr/>
              </a:pPr>
              <a:t>‹Nr.›</a:t>
            </a:fld>
            <a:endParaRPr lang="de-DE"/>
          </a:p>
        </p:txBody>
      </p:sp>
    </p:spTree>
    <p:extLst>
      <p:ext uri="{BB962C8B-B14F-4D97-AF65-F5344CB8AC3E}">
        <p14:creationId xmlns:p14="http://schemas.microsoft.com/office/powerpoint/2010/main" val="2142269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CA4D3EE-FA97-4806-8384-8D8B41AAAD98}" type="slidenum">
              <a:rPr lang="de-DE"/>
              <a:pPr>
                <a:defRPr/>
              </a:pPr>
              <a:t>‹Nr.›</a:t>
            </a:fld>
            <a:endParaRPr lang="de-DE"/>
          </a:p>
        </p:txBody>
      </p:sp>
    </p:spTree>
    <p:extLst>
      <p:ext uri="{BB962C8B-B14F-4D97-AF65-F5344CB8AC3E}">
        <p14:creationId xmlns:p14="http://schemas.microsoft.com/office/powerpoint/2010/main" val="2498984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4B76194-41A3-4F38-94FE-B50F7AFF1A8A}" type="slidenum">
              <a:rPr lang="de-DE"/>
              <a:pPr>
                <a:defRPr/>
              </a:pPr>
              <a:t>‹Nr.›</a:t>
            </a:fld>
            <a:endParaRPr lang="de-DE"/>
          </a:p>
        </p:txBody>
      </p:sp>
    </p:spTree>
    <p:extLst>
      <p:ext uri="{BB962C8B-B14F-4D97-AF65-F5344CB8AC3E}">
        <p14:creationId xmlns:p14="http://schemas.microsoft.com/office/powerpoint/2010/main" val="3189948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01E5695-D614-4032-AA86-231E33EDFB8E}" type="slidenum">
              <a:rPr lang="de-DE"/>
              <a:pPr>
                <a:defRPr/>
              </a:pPr>
              <a:t>‹Nr.›</a:t>
            </a:fld>
            <a:endParaRPr lang="de-DE"/>
          </a:p>
        </p:txBody>
      </p:sp>
    </p:spTree>
    <p:extLst>
      <p:ext uri="{BB962C8B-B14F-4D97-AF65-F5344CB8AC3E}">
        <p14:creationId xmlns:p14="http://schemas.microsoft.com/office/powerpoint/2010/main" val="21872865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6480A4B-4ECC-4DBE-A595-D6BB0C118272}" type="slidenum">
              <a:rPr lang="de-DE"/>
              <a:pPr>
                <a:defRPr/>
              </a:pPr>
              <a:t>‹Nr.›</a:t>
            </a:fld>
            <a:endParaRPr lang="de-DE"/>
          </a:p>
        </p:txBody>
      </p:sp>
    </p:spTree>
    <p:extLst>
      <p:ext uri="{BB962C8B-B14F-4D97-AF65-F5344CB8AC3E}">
        <p14:creationId xmlns:p14="http://schemas.microsoft.com/office/powerpoint/2010/main" val="3783324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3B826F2-8706-47CF-8B68-AD8F9946B6E6}" type="slidenum">
              <a:rPr lang="de-DE"/>
              <a:pPr>
                <a:defRPr/>
              </a:pPr>
              <a:t>‹Nr.›</a:t>
            </a:fld>
            <a:endParaRPr lang="de-DE"/>
          </a:p>
        </p:txBody>
      </p:sp>
    </p:spTree>
    <p:extLst>
      <p:ext uri="{BB962C8B-B14F-4D97-AF65-F5344CB8AC3E}">
        <p14:creationId xmlns:p14="http://schemas.microsoft.com/office/powerpoint/2010/main" val="3211465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73EECCDF-FD8C-4AD3-832F-6392716BDBCD}" type="slidenum">
              <a:rPr lang="de-DE"/>
              <a:pPr>
                <a:defRPr/>
              </a:pPr>
              <a:t>‹Nr.›</a:t>
            </a:fld>
            <a:endParaRPr lang="de-DE"/>
          </a:p>
        </p:txBody>
      </p:sp>
    </p:spTree>
    <p:extLst>
      <p:ext uri="{BB962C8B-B14F-4D97-AF65-F5344CB8AC3E}">
        <p14:creationId xmlns:p14="http://schemas.microsoft.com/office/powerpoint/2010/main" val="30511660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D44048F3-75FE-4713-BC79-7A145DF82CA4}" type="slidenum">
              <a:rPr lang="de-DE"/>
              <a:pPr>
                <a:defRPr/>
              </a:pPr>
              <a:t>‹Nr.›</a:t>
            </a:fld>
            <a:endParaRPr lang="de-DE"/>
          </a:p>
        </p:txBody>
      </p:sp>
    </p:spTree>
    <p:extLst>
      <p:ext uri="{BB962C8B-B14F-4D97-AF65-F5344CB8AC3E}">
        <p14:creationId xmlns:p14="http://schemas.microsoft.com/office/powerpoint/2010/main" val="38774203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de-DE"/>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232D4F1-8514-403A-8A5D-FA75F7A7B37C}" type="slidenum">
              <a:rPr lang="de-DE"/>
              <a:pPr>
                <a:defRPr/>
              </a:pPr>
              <a:t>‹Nr.›</a:t>
            </a:fld>
            <a:endParaRPr lang="de-DE"/>
          </a:p>
        </p:txBody>
      </p:sp>
    </p:spTree>
    <p:extLst>
      <p:ext uri="{BB962C8B-B14F-4D97-AF65-F5344CB8AC3E}">
        <p14:creationId xmlns:p14="http://schemas.microsoft.com/office/powerpoint/2010/main" val="378915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04BB4D-9993-4879-B05F-03F52CC2D28E}" type="slidenum">
              <a:rPr lang="de-DE"/>
              <a:pPr>
                <a:defRPr/>
              </a:pPr>
              <a:t>‹Nr.›</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08E6AA-8482-4A33-BAF0-784ABDF6FFB2}" type="slidenum">
              <a:rPr lang="de-DE"/>
              <a:pPr>
                <a:defRPr/>
              </a:pPr>
              <a:t>‹Nr.›</a:t>
            </a:fld>
            <a:endParaRPr lang="de-DE"/>
          </a:p>
        </p:txBody>
      </p:sp>
    </p:spTree>
    <p:extLst>
      <p:ext uri="{BB962C8B-B14F-4D97-AF65-F5344CB8AC3E}">
        <p14:creationId xmlns:p14="http://schemas.microsoft.com/office/powerpoint/2010/main" val="401541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3C4E665-6FF2-4CD1-84C9-F7B957189B9B}" type="slidenum">
              <a:rPr lang="de-DE"/>
              <a:pPr>
                <a:defRPr/>
              </a:pPr>
              <a:t>‹Nr.›</a:t>
            </a:fld>
            <a:endParaRPr lang="de-DE"/>
          </a:p>
        </p:txBody>
      </p:sp>
    </p:spTree>
    <p:extLst>
      <p:ext uri="{BB962C8B-B14F-4D97-AF65-F5344CB8AC3E}">
        <p14:creationId xmlns:p14="http://schemas.microsoft.com/office/powerpoint/2010/main" val="1479165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862C7D2-9D1E-4161-BBD2-A7C0B7471BB7}" type="slidenum">
              <a:rPr lang="de-DE"/>
              <a:pPr>
                <a:defRPr/>
              </a:pPr>
              <a:t>‹Nr.›</a:t>
            </a:fld>
            <a:endParaRPr lang="de-DE"/>
          </a:p>
        </p:txBody>
      </p:sp>
    </p:spTree>
    <p:extLst>
      <p:ext uri="{BB962C8B-B14F-4D97-AF65-F5344CB8AC3E}">
        <p14:creationId xmlns:p14="http://schemas.microsoft.com/office/powerpoint/2010/main" val="34947578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6DD8F6-F199-4571-BF5D-C494F1D180D8}" type="slidenum">
              <a:rPr lang="de-DE"/>
              <a:pPr>
                <a:defRPr/>
              </a:pPr>
              <a:t>‹Nr.›</a:t>
            </a:fld>
            <a:endParaRPr lang="de-DE"/>
          </a:p>
        </p:txBody>
      </p:sp>
    </p:spTree>
    <p:extLst>
      <p:ext uri="{BB962C8B-B14F-4D97-AF65-F5344CB8AC3E}">
        <p14:creationId xmlns:p14="http://schemas.microsoft.com/office/powerpoint/2010/main" val="2896718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BF80CC-AC13-46F7-8332-AA6D0EB03635}" type="slidenum">
              <a:rPr lang="de-DE"/>
              <a:pPr>
                <a:defRPr/>
              </a:pPr>
              <a:t>‹Nr.›</a:t>
            </a:fld>
            <a:endParaRPr lang="de-DE"/>
          </a:p>
        </p:txBody>
      </p:sp>
    </p:spTree>
    <p:extLst>
      <p:ext uri="{BB962C8B-B14F-4D97-AF65-F5344CB8AC3E}">
        <p14:creationId xmlns:p14="http://schemas.microsoft.com/office/powerpoint/2010/main" val="12749548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FBD46F-20D2-4038-8516-EFA9A9F482E0}" type="slidenum">
              <a:rPr lang="de-DE"/>
              <a:pPr>
                <a:defRPr/>
              </a:pPr>
              <a:t>‹Nr.›</a:t>
            </a:fld>
            <a:endParaRPr lang="de-DE"/>
          </a:p>
        </p:txBody>
      </p:sp>
    </p:spTree>
    <p:extLst>
      <p:ext uri="{BB962C8B-B14F-4D97-AF65-F5344CB8AC3E}">
        <p14:creationId xmlns:p14="http://schemas.microsoft.com/office/powerpoint/2010/main" val="6884251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5DFCDA-EA69-43C4-904C-89B337F6FD4C}" type="slidenum">
              <a:rPr lang="de-DE"/>
              <a:pPr>
                <a:defRPr/>
              </a:pPr>
              <a:t>‹Nr.›</a:t>
            </a:fld>
            <a:endParaRPr lang="de-DE"/>
          </a:p>
        </p:txBody>
      </p:sp>
    </p:spTree>
    <p:extLst>
      <p:ext uri="{BB962C8B-B14F-4D97-AF65-F5344CB8AC3E}">
        <p14:creationId xmlns:p14="http://schemas.microsoft.com/office/powerpoint/2010/main" val="23061554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4FEC15-59EE-48A2-AF13-3E3468260875}" type="slidenum">
              <a:rPr lang="de-DE"/>
              <a:pPr>
                <a:defRPr/>
              </a:pPr>
              <a:t>‹Nr.›</a:t>
            </a:fld>
            <a:endParaRPr lang="de-DE"/>
          </a:p>
        </p:txBody>
      </p:sp>
    </p:spTree>
    <p:extLst>
      <p:ext uri="{BB962C8B-B14F-4D97-AF65-F5344CB8AC3E}">
        <p14:creationId xmlns:p14="http://schemas.microsoft.com/office/powerpoint/2010/main" val="3056853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F8671E-8F51-449C-B64C-FB76D2DDC73A}" type="slidenum">
              <a:rPr lang="de-DE"/>
              <a:pPr>
                <a:defRPr/>
              </a:pPr>
              <a:t>‹Nr.›</a:t>
            </a:fld>
            <a:endParaRPr lang="de-DE"/>
          </a:p>
        </p:txBody>
      </p:sp>
    </p:spTree>
    <p:extLst>
      <p:ext uri="{BB962C8B-B14F-4D97-AF65-F5344CB8AC3E}">
        <p14:creationId xmlns:p14="http://schemas.microsoft.com/office/powerpoint/2010/main" val="2186352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e-DE"/>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e-DE"/>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389C32-AC15-4FA0-9BE7-DC86652E4B56}" type="slidenum">
              <a:rPr lang="de-DE"/>
              <a:pPr>
                <a:defRPr/>
              </a:pPr>
              <a:t>‹Nr.›</a:t>
            </a:fld>
            <a:endParaRPr lang="de-DE"/>
          </a:p>
        </p:txBody>
      </p:sp>
    </p:spTree>
    <p:extLst>
      <p:ext uri="{BB962C8B-B14F-4D97-AF65-F5344CB8AC3E}">
        <p14:creationId xmlns:p14="http://schemas.microsoft.com/office/powerpoint/2010/main" val="66742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6ED3E44B-1AB4-49A5-BFC4-B123EB0DE49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805" r:id="rId1"/>
    <p:sldLayoutId id="2147491806" r:id="rId2"/>
    <p:sldLayoutId id="2147491807" r:id="rId3"/>
    <p:sldLayoutId id="2147491808" r:id="rId4"/>
    <p:sldLayoutId id="2147491809" r:id="rId5"/>
    <p:sldLayoutId id="2147491810" r:id="rId6"/>
    <p:sldLayoutId id="2147491811" r:id="rId7"/>
    <p:sldLayoutId id="2147491812" r:id="rId8"/>
    <p:sldLayoutId id="2147491813" r:id="rId9"/>
    <p:sldLayoutId id="2147491814" r:id="rId10"/>
    <p:sldLayoutId id="2147491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4890D7C7-264C-47E0-A356-1CEBBA4C3B6F}" type="slidenum">
              <a:rPr lang="de-DE"/>
              <a:pPr>
                <a:defRPr/>
              </a:pPr>
              <a:t>‹Nr.›</a:t>
            </a:fld>
            <a:endParaRPr lang="de-DE"/>
          </a:p>
        </p:txBody>
      </p:sp>
    </p:spTree>
    <p:extLst>
      <p:ext uri="{BB962C8B-B14F-4D97-AF65-F5344CB8AC3E}">
        <p14:creationId xmlns:p14="http://schemas.microsoft.com/office/powerpoint/2010/main" val="302596368"/>
      </p:ext>
    </p:extLst>
  </p:cSld>
  <p:clrMap bg1="lt1" tx1="dk1" bg2="lt2" tx2="dk2" accent1="accent1" accent2="accent2" accent3="accent3" accent4="accent4" accent5="accent5" accent6="accent6" hlink="hlink" folHlink="folHlink"/>
  <p:sldLayoutIdLst>
    <p:sldLayoutId id="2147491973" r:id="rId1"/>
    <p:sldLayoutId id="2147491974" r:id="rId2"/>
    <p:sldLayoutId id="2147491975" r:id="rId3"/>
    <p:sldLayoutId id="2147491976" r:id="rId4"/>
    <p:sldLayoutId id="2147491977" r:id="rId5"/>
    <p:sldLayoutId id="2147491978" r:id="rId6"/>
    <p:sldLayoutId id="2147491979" r:id="rId7"/>
    <p:sldLayoutId id="2147491980" r:id="rId8"/>
    <p:sldLayoutId id="2147491981" r:id="rId9"/>
    <p:sldLayoutId id="2147491982" r:id="rId10"/>
    <p:sldLayoutId id="2147491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noProof="1"/>
              <a:t>Klicken Sie, um das Titelformat zu bearbeiten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noProof="1">
                <a:solidFill>
                  <a:srgbClr val="000000"/>
                </a:solidFill>
                <a:latin typeface="Times New Roman" pitchFamily="18"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noProof="1">
                <a:solidFill>
                  <a:srgbClr val="000000"/>
                </a:solidFill>
                <a:latin typeface="Times New Roman" pitchFamily="18"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noProof="1">
                <a:solidFill>
                  <a:srgbClr val="000000"/>
                </a:solidFill>
                <a:latin typeface="Times New Roman" pitchFamily="18" charset="0"/>
                <a:cs typeface="+mn-cs"/>
              </a:defRPr>
            </a:lvl1pPr>
          </a:lstStyle>
          <a:p>
            <a:pPr>
              <a:defRPr/>
            </a:pPr>
            <a:fld id="{B3EFC1B0-C904-4E16-B93A-53649930F9E9}" type="slidenum">
              <a:rPr/>
              <a:pPr>
                <a:defRPr/>
              </a:pPr>
              <a:t>‹Nr.›</a:t>
            </a:fld>
            <a:endParaRPr lang="de-DE"/>
          </a:p>
        </p:txBody>
      </p:sp>
    </p:spTree>
    <p:extLst>
      <p:ext uri="{BB962C8B-B14F-4D97-AF65-F5344CB8AC3E}">
        <p14:creationId xmlns:p14="http://schemas.microsoft.com/office/powerpoint/2010/main" val="719967117"/>
      </p:ext>
    </p:extLst>
  </p:cSld>
  <p:clrMap bg1="lt1" tx1="dk1" bg2="lt2" tx2="dk2" accent1="accent1" accent2="accent2" accent3="accent3" accent4="accent4" accent5="accent5" accent6="accent6" hlink="hlink" folHlink="folHlink"/>
  <p:sldLayoutIdLst>
    <p:sldLayoutId id="2147491985" r:id="rId1"/>
    <p:sldLayoutId id="2147491986" r:id="rId2"/>
    <p:sldLayoutId id="2147491987" r:id="rId3"/>
    <p:sldLayoutId id="2147491988" r:id="rId4"/>
    <p:sldLayoutId id="2147491989" r:id="rId5"/>
    <p:sldLayoutId id="2147491990" r:id="rId6"/>
    <p:sldLayoutId id="2147491991" r:id="rId7"/>
    <p:sldLayoutId id="2147491992" r:id="rId8"/>
    <p:sldLayoutId id="2147491993" r:id="rId9"/>
    <p:sldLayoutId id="2147491994" r:id="rId10"/>
    <p:sldLayoutId id="2147491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C4E53187-4296-4829-812B-890D8D642182}" type="slidenum">
              <a:rPr lang="de-DE"/>
              <a:pPr>
                <a:defRPr/>
              </a:pPr>
              <a:t>‹Nr.›</a:t>
            </a:fld>
            <a:endParaRPr lang="de-DE"/>
          </a:p>
        </p:txBody>
      </p:sp>
    </p:spTree>
    <p:extLst>
      <p:ext uri="{BB962C8B-B14F-4D97-AF65-F5344CB8AC3E}">
        <p14:creationId xmlns:p14="http://schemas.microsoft.com/office/powerpoint/2010/main" val="4025409220"/>
      </p:ext>
    </p:extLst>
  </p:cSld>
  <p:clrMap bg1="lt1" tx1="dk1" bg2="lt2" tx2="dk2" accent1="accent1" accent2="accent2" accent3="accent3" accent4="accent4" accent5="accent5" accent6="accent6" hlink="hlink" folHlink="folHlink"/>
  <p:sldLayoutIdLst>
    <p:sldLayoutId id="2147491997" r:id="rId1"/>
    <p:sldLayoutId id="2147491998" r:id="rId2"/>
    <p:sldLayoutId id="2147491999" r:id="rId3"/>
    <p:sldLayoutId id="2147492000" r:id="rId4"/>
    <p:sldLayoutId id="2147492001" r:id="rId5"/>
    <p:sldLayoutId id="2147492002" r:id="rId6"/>
    <p:sldLayoutId id="2147492003" r:id="rId7"/>
    <p:sldLayoutId id="2147492004" r:id="rId8"/>
    <p:sldLayoutId id="2147492005" r:id="rId9"/>
    <p:sldLayoutId id="2147492006" r:id="rId10"/>
    <p:sldLayoutId id="2147492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97BF7DFC-2DE4-4474-AABD-52683EAB750C}" type="slidenum">
              <a:rPr lang="de-DE"/>
              <a:pPr>
                <a:defRPr/>
              </a:pPr>
              <a:t>‹Nr.›</a:t>
            </a:fld>
            <a:endParaRPr lang="de-DE"/>
          </a:p>
        </p:txBody>
      </p:sp>
    </p:spTree>
    <p:extLst>
      <p:ext uri="{BB962C8B-B14F-4D97-AF65-F5344CB8AC3E}">
        <p14:creationId xmlns:p14="http://schemas.microsoft.com/office/powerpoint/2010/main" val="3396731190"/>
      </p:ext>
    </p:extLst>
  </p:cSld>
  <p:clrMap bg1="lt1" tx1="dk1" bg2="lt2" tx2="dk2" accent1="accent1" accent2="accent2" accent3="accent3" accent4="accent4" accent5="accent5" accent6="accent6" hlink="hlink" folHlink="folHlink"/>
  <p:sldLayoutIdLst>
    <p:sldLayoutId id="2147492009" r:id="rId1"/>
    <p:sldLayoutId id="2147492010" r:id="rId2"/>
    <p:sldLayoutId id="2147492011" r:id="rId3"/>
    <p:sldLayoutId id="2147492012" r:id="rId4"/>
    <p:sldLayoutId id="2147492013" r:id="rId5"/>
    <p:sldLayoutId id="2147492014" r:id="rId6"/>
    <p:sldLayoutId id="2147492015" r:id="rId7"/>
    <p:sldLayoutId id="2147492016" r:id="rId8"/>
    <p:sldLayoutId id="2147492017" r:id="rId9"/>
    <p:sldLayoutId id="2147492018" r:id="rId10"/>
    <p:sldLayoutId id="21474920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FEDC1AD3-0220-48AD-A7EE-1B5F7B5FDC71}" type="slidenum">
              <a:rPr lang="de-DE"/>
              <a:pPr>
                <a:defRPr/>
              </a:pPr>
              <a:t>‹Nr.›</a:t>
            </a:fld>
            <a:endParaRPr lang="de-DE"/>
          </a:p>
        </p:txBody>
      </p:sp>
    </p:spTree>
    <p:extLst>
      <p:ext uri="{BB962C8B-B14F-4D97-AF65-F5344CB8AC3E}">
        <p14:creationId xmlns:p14="http://schemas.microsoft.com/office/powerpoint/2010/main" val="1861121544"/>
      </p:ext>
    </p:extLst>
  </p:cSld>
  <p:clrMap bg1="lt1" tx1="dk1" bg2="lt2" tx2="dk2" accent1="accent1" accent2="accent2" accent3="accent3" accent4="accent4" accent5="accent5" accent6="accent6" hlink="hlink" folHlink="folHlink"/>
  <p:sldLayoutIdLst>
    <p:sldLayoutId id="2147492021" r:id="rId1"/>
    <p:sldLayoutId id="2147492022" r:id="rId2"/>
    <p:sldLayoutId id="2147492023" r:id="rId3"/>
    <p:sldLayoutId id="2147492024" r:id="rId4"/>
    <p:sldLayoutId id="2147492025" r:id="rId5"/>
    <p:sldLayoutId id="2147492026" r:id="rId6"/>
    <p:sldLayoutId id="2147492027" r:id="rId7"/>
    <p:sldLayoutId id="2147492028" r:id="rId8"/>
    <p:sldLayoutId id="2147492029" r:id="rId9"/>
    <p:sldLayoutId id="2147492030" r:id="rId10"/>
    <p:sldLayoutId id="21474920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noProof="1"/>
              <a:t>Klicken Sie, um das Titelformat zu bearbeiten</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noProof="1">
                <a:solidFill>
                  <a:srgbClr val="000000"/>
                </a:solidFill>
                <a:latin typeface="+mn-lt"/>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noProof="1">
                <a:solidFill>
                  <a:srgbClr val="000000"/>
                </a:solidFill>
                <a:latin typeface="+mn-lt"/>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noProof="1">
                <a:solidFill>
                  <a:srgbClr val="000000"/>
                </a:solidFill>
                <a:latin typeface="+mn-lt"/>
                <a:cs typeface="+mn-cs"/>
              </a:defRPr>
            </a:lvl1pPr>
          </a:lstStyle>
          <a:p>
            <a:pPr>
              <a:defRPr/>
            </a:pPr>
            <a:fld id="{CC219EAA-D5FE-43F6-AA61-D4D5EE9E7B6A}" type="slidenum">
              <a:rPr/>
              <a:pPr>
                <a:defRPr/>
              </a:pPr>
              <a:t>‹Nr.›</a:t>
            </a:fld>
            <a:endParaRPr lang="de-DE"/>
          </a:p>
        </p:txBody>
      </p:sp>
    </p:spTree>
    <p:extLst>
      <p:ext uri="{BB962C8B-B14F-4D97-AF65-F5344CB8AC3E}">
        <p14:creationId xmlns:p14="http://schemas.microsoft.com/office/powerpoint/2010/main" val="922908898"/>
      </p:ext>
    </p:extLst>
  </p:cSld>
  <p:clrMap bg1="lt1" tx1="dk1" bg2="lt2" tx2="dk2" accent1="accent1" accent2="accent2" accent3="accent3" accent4="accent4" accent5="accent5" accent6="accent6" hlink="hlink" folHlink="folHlink"/>
  <p:sldLayoutIdLst>
    <p:sldLayoutId id="2147492033" r:id="rId1"/>
    <p:sldLayoutId id="2147492034" r:id="rId2"/>
    <p:sldLayoutId id="2147492035" r:id="rId3"/>
    <p:sldLayoutId id="2147492036" r:id="rId4"/>
    <p:sldLayoutId id="2147492037" r:id="rId5"/>
    <p:sldLayoutId id="2147492038" r:id="rId6"/>
    <p:sldLayoutId id="2147492039" r:id="rId7"/>
    <p:sldLayoutId id="2147492040" r:id="rId8"/>
    <p:sldLayoutId id="2147492041" r:id="rId9"/>
    <p:sldLayoutId id="2147492042" r:id="rId10"/>
    <p:sldLayoutId id="21474920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7F3B501-73A2-414D-A906-B60A7BCBAD9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772" r:id="rId1"/>
    <p:sldLayoutId id="2147491773" r:id="rId2"/>
    <p:sldLayoutId id="2147491774" r:id="rId3"/>
    <p:sldLayoutId id="2147491775" r:id="rId4"/>
    <p:sldLayoutId id="2147491776" r:id="rId5"/>
    <p:sldLayoutId id="2147491777" r:id="rId6"/>
    <p:sldLayoutId id="2147491778" r:id="rId7"/>
    <p:sldLayoutId id="2147491779" r:id="rId8"/>
    <p:sldLayoutId id="2147491780" r:id="rId9"/>
    <p:sldLayoutId id="2147491781" r:id="rId10"/>
    <p:sldLayoutId id="2147491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CA99350-52DC-4794-879B-022134C4318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783" r:id="rId1"/>
    <p:sldLayoutId id="2147491784" r:id="rId2"/>
    <p:sldLayoutId id="2147491785" r:id="rId3"/>
    <p:sldLayoutId id="2147491786" r:id="rId4"/>
    <p:sldLayoutId id="2147491787" r:id="rId5"/>
    <p:sldLayoutId id="2147491788" r:id="rId6"/>
    <p:sldLayoutId id="2147491789" r:id="rId7"/>
    <p:sldLayoutId id="2147491790" r:id="rId8"/>
    <p:sldLayoutId id="2147491791" r:id="rId9"/>
    <p:sldLayoutId id="2147491792" r:id="rId10"/>
    <p:sldLayoutId id="2147491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cs typeface="+mn-cs"/>
              </a:defRPr>
            </a:lvl1pPr>
          </a:lstStyle>
          <a:p>
            <a:pPr>
              <a:defRPr/>
            </a:pPr>
            <a:fld id="{8759FBC5-D59D-4B76-900E-9CCB2688A93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816" r:id="rId1"/>
    <p:sldLayoutId id="2147491817" r:id="rId2"/>
    <p:sldLayoutId id="2147491818" r:id="rId3"/>
    <p:sldLayoutId id="2147491819" r:id="rId4"/>
    <p:sldLayoutId id="2147491820" r:id="rId5"/>
    <p:sldLayoutId id="2147491821" r:id="rId6"/>
    <p:sldLayoutId id="2147491822" r:id="rId7"/>
    <p:sldLayoutId id="2147491823" r:id="rId8"/>
    <p:sldLayoutId id="2147491824" r:id="rId9"/>
    <p:sldLayoutId id="2147491825" r:id="rId10"/>
    <p:sldLayoutId id="21474918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noProof="1"/>
              <a:t>Klicken Sie, um das Titelformat zu bearbeiten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noProof="1">
                <a:solidFill>
                  <a:srgbClr val="000000"/>
                </a:solidFill>
                <a:latin typeface="Times New Roman" pitchFamily="18" charset="0"/>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noProof="1">
                <a:solidFill>
                  <a:srgbClr val="000000"/>
                </a:solidFill>
                <a:latin typeface="Times New Roman" pitchFamily="18"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noProof="1">
                <a:solidFill>
                  <a:srgbClr val="000000"/>
                </a:solidFill>
                <a:latin typeface="Times New Roman" pitchFamily="18" charset="0"/>
              </a:defRPr>
            </a:lvl1pPr>
          </a:lstStyle>
          <a:p>
            <a:pPr>
              <a:defRPr/>
            </a:pPr>
            <a:fld id="{04F94BFD-26D1-4C9D-B526-6FEBE8F137D4}" type="slidenum">
              <a:rPr/>
              <a:pPr>
                <a:defRPr/>
              </a:pPr>
              <a:t>‹Nr.›</a:t>
            </a:fld>
            <a:endParaRPr lang="de-DE"/>
          </a:p>
        </p:txBody>
      </p:sp>
    </p:spTree>
  </p:cSld>
  <p:clrMap bg1="lt1" tx1="dk1" bg2="lt2" tx2="dk2" accent1="accent1" accent2="accent2" accent3="accent3" accent4="accent4" accent5="accent5" accent6="accent6" hlink="hlink" folHlink="folHlink"/>
  <p:sldLayoutIdLst>
    <p:sldLayoutId id="2147491827" r:id="rId1"/>
    <p:sldLayoutId id="2147491828" r:id="rId2"/>
    <p:sldLayoutId id="2147491829" r:id="rId3"/>
    <p:sldLayoutId id="2147491830" r:id="rId4"/>
    <p:sldLayoutId id="2147491831" r:id="rId5"/>
    <p:sldLayoutId id="2147491832" r:id="rId6"/>
    <p:sldLayoutId id="2147491833" r:id="rId7"/>
    <p:sldLayoutId id="2147491834" r:id="rId8"/>
    <p:sldLayoutId id="2147491835" r:id="rId9"/>
    <p:sldLayoutId id="2147491836" r:id="rId10"/>
    <p:sldLayoutId id="21474918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40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3E4E5EC-0708-44DA-A988-8152DCC11E41}" type="datetimeFigureOut">
              <a:rPr lang="de-DE"/>
              <a:pPr>
                <a:defRPr/>
              </a:pPr>
              <a:t>14.04.2024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802A5B1-FFF1-4A2B-A507-8CDA46BD0DE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839" r:id="rId1"/>
    <p:sldLayoutId id="2147491840" r:id="rId2"/>
    <p:sldLayoutId id="2147491841" r:id="rId3"/>
    <p:sldLayoutId id="2147491842" r:id="rId4"/>
    <p:sldLayoutId id="2147491843" r:id="rId5"/>
    <p:sldLayoutId id="2147491844" r:id="rId6"/>
    <p:sldLayoutId id="2147491845" r:id="rId7"/>
    <p:sldLayoutId id="2147491846" r:id="rId8"/>
    <p:sldLayoutId id="2147491847" r:id="rId9"/>
    <p:sldLayoutId id="2147491848" r:id="rId10"/>
    <p:sldLayoutId id="21474918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noProof="1"/>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noProof="1"/>
            </a:lvl1pPr>
          </a:lstStyle>
          <a:p>
            <a:pPr>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noProof="1"/>
            </a:lvl1pPr>
          </a:lstStyle>
          <a:p>
            <a:pPr>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noProof="1"/>
            </a:lvl1pPr>
          </a:lstStyle>
          <a:p>
            <a:pPr>
              <a:defRPr/>
            </a:pPr>
            <a:fld id="{0CC06E84-CEB2-4AB6-A62A-EC225A2ACD81}" type="slidenum">
              <a:rPr>
                <a:solidFill>
                  <a:srgbClr val="000000"/>
                </a:solidFill>
              </a:rPr>
              <a:pPr>
                <a:defRPr/>
              </a:pPr>
              <a:t>‹Nr.›</a:t>
            </a:fld>
            <a:endParaRPr lang="de-DE">
              <a:solidFill>
                <a:srgbClr val="000000"/>
              </a:solidFill>
            </a:endParaRPr>
          </a:p>
        </p:txBody>
      </p:sp>
    </p:spTree>
  </p:cSld>
  <p:clrMap bg1="lt1" tx1="dk1" bg2="lt2" tx2="dk2" accent1="accent1" accent2="accent2" accent3="accent3" accent4="accent4" accent5="accent5" accent6="accent6" hlink="hlink" folHlink="folHlink"/>
  <p:sldLayoutIdLst>
    <p:sldLayoutId id="2147491911" r:id="rId1"/>
    <p:sldLayoutId id="2147491912" r:id="rId2"/>
    <p:sldLayoutId id="2147491913" r:id="rId3"/>
    <p:sldLayoutId id="2147491914" r:id="rId4"/>
    <p:sldLayoutId id="2147491915" r:id="rId5"/>
    <p:sldLayoutId id="2147491916" r:id="rId6"/>
    <p:sldLayoutId id="2147491917" r:id="rId7"/>
    <p:sldLayoutId id="2147491918" r:id="rId8"/>
    <p:sldLayoutId id="2147491919" r:id="rId9"/>
    <p:sldLayoutId id="2147491920" r:id="rId10"/>
    <p:sldLayoutId id="21474919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noProof="1"/>
              <a:t>Klicken Sie, um das Titelformat zu bearbeiten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1"/>
              <a:t>Klicken Sie, um die Formate des Vorlagentextes zu bearbeiten</a:t>
            </a:r>
          </a:p>
          <a:p>
            <a:pPr lvl="1"/>
            <a:r>
              <a:rPr lang="de-DE" noProof="1"/>
              <a:t>Zweite Ebene</a:t>
            </a:r>
          </a:p>
          <a:p>
            <a:pPr lvl="2"/>
            <a:r>
              <a:rPr lang="de-DE" noProof="1"/>
              <a:t>Dritte Ebene</a:t>
            </a:r>
          </a:p>
          <a:p>
            <a:pPr lvl="3"/>
            <a:r>
              <a:rPr lang="de-DE" noProof="1"/>
              <a:t>Vierte Ebene</a:t>
            </a:r>
          </a:p>
          <a:p>
            <a:pPr lvl="4"/>
            <a:r>
              <a:rPr lang="de-DE" noProof="1"/>
              <a:t>Fünfte Ebene</a:t>
            </a:r>
          </a:p>
        </p:txBody>
      </p:sp>
      <p:sp>
        <p:nvSpPr>
          <p:cNvPr id="7" name="Datumsplatzhalter 1"/>
          <p:cNvSpPr>
            <a:spLocks noGrp="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noProof="1">
                <a:solidFill>
                  <a:srgbClr val="000000"/>
                </a:solidFill>
                <a:latin typeface="Times New Roman" charset="0"/>
                <a:cs typeface="+mn-cs"/>
              </a:defRPr>
            </a:lvl1pPr>
          </a:lstStyle>
          <a:p>
            <a:pPr>
              <a:defRPr/>
            </a:pPr>
            <a:endParaRPr lang="de-DE"/>
          </a:p>
        </p:txBody>
      </p:sp>
      <p:sp>
        <p:nvSpPr>
          <p:cNvPr id="8" name="Fußzeilenplatzhalter 2"/>
          <p:cNvSpPr>
            <a:spLocks noGrp="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noProof="1">
                <a:solidFill>
                  <a:srgbClr val="000000"/>
                </a:solidFill>
                <a:latin typeface="Times New Roman" charset="0"/>
                <a:cs typeface="+mn-cs"/>
              </a:defRPr>
            </a:lvl1pPr>
          </a:lstStyle>
          <a:p>
            <a:pPr>
              <a:defRPr/>
            </a:pPr>
            <a:endParaRPr lang="de-DE"/>
          </a:p>
        </p:txBody>
      </p:sp>
      <p:sp>
        <p:nvSpPr>
          <p:cNvPr id="9" name="Foliennummernplatzhalter 3"/>
          <p:cNvSpPr>
            <a:spLocks noGrp="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noProof="1">
                <a:solidFill>
                  <a:srgbClr val="000000"/>
                </a:solidFill>
                <a:latin typeface="Times New Roman" charset="0"/>
                <a:cs typeface="+mn-cs"/>
              </a:defRPr>
            </a:lvl1pPr>
          </a:lstStyle>
          <a:p>
            <a:pPr>
              <a:defRPr/>
            </a:pPr>
            <a:fld id="{F5059E80-09C3-48B1-90D1-D6DE1051E771}"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1923" r:id="rId1"/>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32A938B8-A3EE-46F6-BF78-844E0AA9A1EC}" type="slidenum">
              <a:rPr lang="de-DE"/>
              <a:pPr>
                <a:defRPr/>
              </a:pPr>
              <a:t>‹Nr.›</a:t>
            </a:fld>
            <a:endParaRPr lang="de-DE"/>
          </a:p>
        </p:txBody>
      </p:sp>
    </p:spTree>
    <p:extLst>
      <p:ext uri="{BB962C8B-B14F-4D97-AF65-F5344CB8AC3E}">
        <p14:creationId xmlns:p14="http://schemas.microsoft.com/office/powerpoint/2010/main" val="378451868"/>
      </p:ext>
    </p:extLst>
  </p:cSld>
  <p:clrMap bg1="lt1" tx1="dk1" bg2="lt2" tx2="dk2" accent1="accent1" accent2="accent2" accent3="accent3" accent4="accent4" accent5="accent5" accent6="accent6" hlink="hlink" folHlink="folHlink"/>
  <p:sldLayoutIdLst>
    <p:sldLayoutId id="2147491961" r:id="rId1"/>
    <p:sldLayoutId id="2147491962" r:id="rId2"/>
    <p:sldLayoutId id="2147491963" r:id="rId3"/>
    <p:sldLayoutId id="2147491964" r:id="rId4"/>
    <p:sldLayoutId id="2147491965" r:id="rId5"/>
    <p:sldLayoutId id="2147491966" r:id="rId6"/>
    <p:sldLayoutId id="2147491967" r:id="rId7"/>
    <p:sldLayoutId id="2147491968" r:id="rId8"/>
    <p:sldLayoutId id="2147491969" r:id="rId9"/>
    <p:sldLayoutId id="2147491970" r:id="rId10"/>
    <p:sldLayoutId id="21474919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51.xml"/><Relationship Id="rId5" Type="http://schemas.openxmlformats.org/officeDocument/2006/relationships/image" Target="../media/image25.png"/><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51.xml"/><Relationship Id="rId6" Type="http://schemas.openxmlformats.org/officeDocument/2006/relationships/image" Target="../media/image29.jpeg"/><Relationship Id="rId5" Type="http://schemas.openxmlformats.org/officeDocument/2006/relationships/image" Target="../media/image24.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619250" y="1149350"/>
            <a:ext cx="6337300" cy="523220"/>
          </a:xfrm>
          <a:prstGeom prst="rect">
            <a:avLst/>
          </a:prstGeom>
          <a:noFill/>
        </p:spPr>
        <p:txBody>
          <a:bodyPr>
            <a:spAutoFit/>
          </a:bodyPr>
          <a:lstStyle/>
          <a:p>
            <a:pPr marL="514350" indent="-514350" algn="ctr">
              <a:defRPr/>
            </a:pPr>
            <a:r>
              <a:rPr lang="de-DE" sz="2800" b="1" dirty="0">
                <a:solidFill>
                  <a:srgbClr val="C00000"/>
                </a:solidFill>
              </a:rPr>
              <a:t>Reproduktionsgemeinschaft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9"/>
          <p:cNvSpPr txBox="1">
            <a:spLocks noChangeArrowheads="1"/>
          </p:cNvSpPr>
          <p:nvPr/>
        </p:nvSpPr>
        <p:spPr bwMode="auto">
          <a:xfrm>
            <a:off x="755576" y="620688"/>
            <a:ext cx="7993062" cy="646331"/>
          </a:xfrm>
          <a:prstGeom prst="rect">
            <a:avLst/>
          </a:prstGeom>
          <a:noFill/>
          <a:ln w="9525">
            <a:noFill/>
            <a:miter lim="800000"/>
            <a:headEnd/>
            <a:tailEnd/>
          </a:ln>
        </p:spPr>
        <p:txBody>
          <a:bodyPr>
            <a:spAutoFit/>
          </a:bodyPr>
          <a:lstStyle/>
          <a:p>
            <a:r>
              <a:rPr lang="de-DE" sz="1800" b="1" dirty="0">
                <a:solidFill>
                  <a:srgbClr val="FF0000"/>
                </a:solidFill>
              </a:rPr>
              <a:t>Gemeint ist die Befähigung zur Reproduktion</a:t>
            </a:r>
            <a:r>
              <a:rPr lang="de-DE" sz="1800" dirty="0"/>
              <a:t>. Aber wie kann man diese Fähigkeit an einem willkürlich ausgewählten Individuum erkennen? </a:t>
            </a:r>
          </a:p>
        </p:txBody>
      </p:sp>
      <p:sp>
        <p:nvSpPr>
          <p:cNvPr id="4" name="Textfeld 9"/>
          <p:cNvSpPr txBox="1">
            <a:spLocks noChangeArrowheads="1"/>
          </p:cNvSpPr>
          <p:nvPr/>
        </p:nvSpPr>
        <p:spPr bwMode="auto">
          <a:xfrm>
            <a:off x="755576" y="1484784"/>
            <a:ext cx="7993062" cy="923330"/>
          </a:xfrm>
          <a:prstGeom prst="rect">
            <a:avLst/>
          </a:prstGeom>
          <a:noFill/>
          <a:ln w="9525">
            <a:noFill/>
            <a:miter lim="800000"/>
            <a:headEnd/>
            <a:tailEnd/>
          </a:ln>
        </p:spPr>
        <p:txBody>
          <a:bodyPr>
            <a:spAutoFit/>
          </a:bodyPr>
          <a:lstStyle/>
          <a:p>
            <a:r>
              <a:rPr lang="de-DE" sz="1800" dirty="0"/>
              <a:t>Aufgrund welcher empirisch nachweisbarer Merkmale kann entschieden werden, dass ein bestimmter ausgewählter Organismus einer bestimmten Reproduktionsgemeinschaft angehört? </a:t>
            </a:r>
          </a:p>
        </p:txBody>
      </p:sp>
      <p:sp>
        <p:nvSpPr>
          <p:cNvPr id="6" name="Textfeld 9"/>
          <p:cNvSpPr txBox="1">
            <a:spLocks noChangeArrowheads="1"/>
          </p:cNvSpPr>
          <p:nvPr/>
        </p:nvSpPr>
        <p:spPr bwMode="auto">
          <a:xfrm>
            <a:off x="755576" y="2564904"/>
            <a:ext cx="7993062" cy="1200329"/>
          </a:xfrm>
          <a:prstGeom prst="rect">
            <a:avLst/>
          </a:prstGeom>
          <a:noFill/>
          <a:ln w="9525">
            <a:noFill/>
            <a:miter lim="800000"/>
            <a:headEnd/>
            <a:tailEnd/>
          </a:ln>
        </p:spPr>
        <p:txBody>
          <a:bodyPr>
            <a:spAutoFit/>
          </a:bodyPr>
          <a:lstStyle/>
          <a:p>
            <a:r>
              <a:rPr lang="de-DE" sz="1800" dirty="0"/>
              <a:t>Die </a:t>
            </a:r>
            <a:r>
              <a:rPr lang="de-DE" sz="1800" b="1" dirty="0"/>
              <a:t>Verbreitungskarten von Tierarten </a:t>
            </a:r>
            <a:r>
              <a:rPr lang="de-DE" sz="1800" dirty="0"/>
              <a:t>in diversen Bestimmungsbüchern gehen meist davon aus, dass es sich um verschiedene Arten handelt, wenn sich die Brutgebiete teilweise überschneiden und in diesen Überlappungsregionen </a:t>
            </a:r>
            <a:r>
              <a:rPr lang="de-DE" sz="1800" b="1" dirty="0"/>
              <a:t>keine Mischpaarungen</a:t>
            </a:r>
            <a:r>
              <a:rPr lang="de-DE" sz="1800" dirty="0"/>
              <a:t> beobachtet wurden. </a:t>
            </a:r>
          </a:p>
        </p:txBody>
      </p:sp>
      <p:sp>
        <p:nvSpPr>
          <p:cNvPr id="2" name="Textfeld 9">
            <a:extLst>
              <a:ext uri="{FF2B5EF4-FFF2-40B4-BE49-F238E27FC236}">
                <a16:creationId xmlns:a16="http://schemas.microsoft.com/office/drawing/2014/main" id="{B9E8FF0B-890E-2CE4-70B6-1C2F8E7C68AD}"/>
              </a:ext>
            </a:extLst>
          </p:cNvPr>
          <p:cNvSpPr txBox="1">
            <a:spLocks noChangeArrowheads="1"/>
          </p:cNvSpPr>
          <p:nvPr/>
        </p:nvSpPr>
        <p:spPr bwMode="auto">
          <a:xfrm>
            <a:off x="755576" y="4172887"/>
            <a:ext cx="7993062" cy="1200329"/>
          </a:xfrm>
          <a:prstGeom prst="rect">
            <a:avLst/>
          </a:prstGeom>
          <a:noFill/>
          <a:ln w="9525">
            <a:noFill/>
            <a:miter lim="800000"/>
            <a:headEnd/>
            <a:tailEnd/>
          </a:ln>
        </p:spPr>
        <p:txBody>
          <a:bodyPr>
            <a:spAutoFit/>
          </a:bodyPr>
          <a:lstStyle/>
          <a:p>
            <a:r>
              <a:rPr lang="de-DE" sz="1800" dirty="0"/>
              <a:t>Aber dabei handelt es sich um Einzelbeobachtungen. </a:t>
            </a:r>
          </a:p>
          <a:p>
            <a:endParaRPr lang="de-DE" sz="1800" dirty="0"/>
          </a:p>
          <a:p>
            <a:r>
              <a:rPr lang="de-DE" sz="1800" b="1" dirty="0">
                <a:solidFill>
                  <a:srgbClr val="0000FF"/>
                </a:solidFill>
              </a:rPr>
              <a:t>Woran kann man einem statistisch willkürlich herausgegriffenen Individuum ansehen, zu welcher Reproduktionsgemeinschaft es gehört?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3B4D5CF-DB53-E0F0-6472-8E1098ACCEA8}"/>
              </a:ext>
            </a:extLst>
          </p:cNvPr>
          <p:cNvPicPr>
            <a:picLocks noChangeAspect="1"/>
          </p:cNvPicPr>
          <p:nvPr/>
        </p:nvPicPr>
        <p:blipFill>
          <a:blip r:embed="rId2"/>
          <a:stretch>
            <a:fillRect/>
          </a:stretch>
        </p:blipFill>
        <p:spPr>
          <a:xfrm>
            <a:off x="3726" y="144016"/>
            <a:ext cx="4268119" cy="3717032"/>
          </a:xfrm>
          <a:prstGeom prst="rect">
            <a:avLst/>
          </a:prstGeom>
        </p:spPr>
      </p:pic>
      <p:sp>
        <p:nvSpPr>
          <p:cNvPr id="7" name="Textfeld 9"/>
          <p:cNvSpPr txBox="1">
            <a:spLocks noChangeArrowheads="1"/>
          </p:cNvSpPr>
          <p:nvPr/>
        </p:nvSpPr>
        <p:spPr bwMode="auto">
          <a:xfrm>
            <a:off x="395536" y="4150821"/>
            <a:ext cx="3816424" cy="646331"/>
          </a:xfrm>
          <a:prstGeom prst="rect">
            <a:avLst/>
          </a:prstGeom>
          <a:solidFill>
            <a:schemeClr val="bg1"/>
          </a:solidFill>
          <a:ln w="9525">
            <a:noFill/>
            <a:miter lim="800000"/>
            <a:headEnd/>
            <a:tailEnd/>
          </a:ln>
        </p:spPr>
        <p:txBody>
          <a:bodyPr wrap="square">
            <a:spAutoFit/>
          </a:bodyPr>
          <a:lstStyle/>
          <a:p>
            <a:r>
              <a:rPr lang="de-DE" sz="1800" dirty="0" err="1"/>
              <a:t>Aricia</a:t>
            </a:r>
            <a:r>
              <a:rPr lang="de-DE" sz="1800" dirty="0"/>
              <a:t> </a:t>
            </a:r>
            <a:r>
              <a:rPr lang="de-DE" sz="1800" dirty="0" err="1"/>
              <a:t>agestis</a:t>
            </a:r>
            <a:r>
              <a:rPr lang="de-DE" sz="1800" dirty="0"/>
              <a:t> Foto Kunz 27.5.17 </a:t>
            </a:r>
            <a:r>
              <a:rPr lang="de-DE" sz="1800" dirty="0" err="1"/>
              <a:t>Coltesti</a:t>
            </a:r>
            <a:r>
              <a:rPr lang="de-DE" sz="1800" dirty="0"/>
              <a:t> Siebenbürgen 21307</a:t>
            </a:r>
          </a:p>
        </p:txBody>
      </p:sp>
      <p:pic>
        <p:nvPicPr>
          <p:cNvPr id="4" name="Grafik 3">
            <a:extLst>
              <a:ext uri="{FF2B5EF4-FFF2-40B4-BE49-F238E27FC236}">
                <a16:creationId xmlns:a16="http://schemas.microsoft.com/office/drawing/2014/main" id="{9E1D5956-2F4E-A31D-6724-3080BBFA83EE}"/>
              </a:ext>
            </a:extLst>
          </p:cNvPr>
          <p:cNvPicPr>
            <a:picLocks noChangeAspect="1"/>
          </p:cNvPicPr>
          <p:nvPr/>
        </p:nvPicPr>
        <p:blipFill>
          <a:blip r:embed="rId3"/>
          <a:stretch>
            <a:fillRect/>
          </a:stretch>
        </p:blipFill>
        <p:spPr>
          <a:xfrm>
            <a:off x="4211960" y="6981"/>
            <a:ext cx="4234109" cy="4430132"/>
          </a:xfrm>
          <a:prstGeom prst="rect">
            <a:avLst/>
          </a:prstGeom>
        </p:spPr>
      </p:pic>
      <p:sp>
        <p:nvSpPr>
          <p:cNvPr id="5" name="Textfeld 9">
            <a:extLst>
              <a:ext uri="{FF2B5EF4-FFF2-40B4-BE49-F238E27FC236}">
                <a16:creationId xmlns:a16="http://schemas.microsoft.com/office/drawing/2014/main" id="{CED21F2A-5FCD-6BC1-A7F3-693FFBF70CAA}"/>
              </a:ext>
            </a:extLst>
          </p:cNvPr>
          <p:cNvSpPr txBox="1">
            <a:spLocks noChangeArrowheads="1"/>
          </p:cNvSpPr>
          <p:nvPr/>
        </p:nvSpPr>
        <p:spPr bwMode="auto">
          <a:xfrm>
            <a:off x="4420802" y="4838642"/>
            <a:ext cx="3816424" cy="646331"/>
          </a:xfrm>
          <a:prstGeom prst="rect">
            <a:avLst/>
          </a:prstGeom>
          <a:solidFill>
            <a:schemeClr val="bg1"/>
          </a:solidFill>
          <a:ln w="9525">
            <a:noFill/>
            <a:miter lim="800000"/>
            <a:headEnd/>
            <a:tailEnd/>
          </a:ln>
        </p:spPr>
        <p:txBody>
          <a:bodyPr wrap="square">
            <a:spAutoFit/>
          </a:bodyPr>
          <a:lstStyle/>
          <a:p>
            <a:r>
              <a:rPr lang="de-DE" sz="1800" dirty="0" err="1"/>
              <a:t>Aricia</a:t>
            </a:r>
            <a:r>
              <a:rPr lang="de-DE" sz="1800" dirty="0"/>
              <a:t> </a:t>
            </a:r>
            <a:r>
              <a:rPr lang="de-DE" sz="1800" dirty="0" err="1"/>
              <a:t>artaxerxes</a:t>
            </a:r>
            <a:r>
              <a:rPr lang="de-DE" sz="1800" dirty="0"/>
              <a:t> Foto Kunz 28.5.17 </a:t>
            </a:r>
            <a:r>
              <a:rPr lang="de-DE" sz="1800" dirty="0" err="1"/>
              <a:t>Runc</a:t>
            </a:r>
            <a:r>
              <a:rPr lang="de-DE" sz="1800" dirty="0"/>
              <a:t>-Schlucht Siebenbürgen 21513</a:t>
            </a:r>
          </a:p>
        </p:txBody>
      </p:sp>
    </p:spTree>
    <p:extLst>
      <p:ext uri="{BB962C8B-B14F-4D97-AF65-F5344CB8AC3E}">
        <p14:creationId xmlns:p14="http://schemas.microsoft.com/office/powerpoint/2010/main" val="23834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05642A7-4037-FC66-4D5D-1A747ADC4A7E}"/>
              </a:ext>
            </a:extLst>
          </p:cNvPr>
          <p:cNvPicPr>
            <a:picLocks noChangeAspect="1"/>
          </p:cNvPicPr>
          <p:nvPr/>
        </p:nvPicPr>
        <p:blipFill>
          <a:blip r:embed="rId2"/>
          <a:stretch>
            <a:fillRect/>
          </a:stretch>
        </p:blipFill>
        <p:spPr>
          <a:xfrm>
            <a:off x="111786" y="188641"/>
            <a:ext cx="4316198" cy="4176464"/>
          </a:xfrm>
          <a:prstGeom prst="rect">
            <a:avLst/>
          </a:prstGeom>
        </p:spPr>
      </p:pic>
      <p:pic>
        <p:nvPicPr>
          <p:cNvPr id="13" name="Grafik 12">
            <a:extLst>
              <a:ext uri="{FF2B5EF4-FFF2-40B4-BE49-F238E27FC236}">
                <a16:creationId xmlns:a16="http://schemas.microsoft.com/office/drawing/2014/main" id="{E7C1D39B-5C56-1197-BBA1-ECE8BDFB347D}"/>
              </a:ext>
            </a:extLst>
          </p:cNvPr>
          <p:cNvPicPr>
            <a:picLocks noChangeAspect="1"/>
          </p:cNvPicPr>
          <p:nvPr/>
        </p:nvPicPr>
        <p:blipFill>
          <a:blip r:embed="rId3"/>
          <a:stretch>
            <a:fillRect/>
          </a:stretch>
        </p:blipFill>
        <p:spPr>
          <a:xfrm>
            <a:off x="4397672" y="169241"/>
            <a:ext cx="4566816" cy="4295764"/>
          </a:xfrm>
          <a:prstGeom prst="rect">
            <a:avLst/>
          </a:prstGeom>
        </p:spPr>
      </p:pic>
      <p:sp>
        <p:nvSpPr>
          <p:cNvPr id="16" name="Textfeld 9">
            <a:extLst>
              <a:ext uri="{FF2B5EF4-FFF2-40B4-BE49-F238E27FC236}">
                <a16:creationId xmlns:a16="http://schemas.microsoft.com/office/drawing/2014/main" id="{F4BD6B6B-79FB-3826-81D0-B1D3FBDFE679}"/>
              </a:ext>
            </a:extLst>
          </p:cNvPr>
          <p:cNvSpPr txBox="1">
            <a:spLocks noChangeArrowheads="1"/>
          </p:cNvSpPr>
          <p:nvPr/>
        </p:nvSpPr>
        <p:spPr bwMode="auto">
          <a:xfrm>
            <a:off x="575469" y="4869160"/>
            <a:ext cx="7993062" cy="646331"/>
          </a:xfrm>
          <a:prstGeom prst="rect">
            <a:avLst/>
          </a:prstGeom>
          <a:solidFill>
            <a:schemeClr val="bg1"/>
          </a:solidFill>
          <a:ln w="9525">
            <a:noFill/>
            <a:miter lim="800000"/>
            <a:headEnd/>
            <a:tailEnd/>
          </a:ln>
        </p:spPr>
        <p:txBody>
          <a:bodyPr>
            <a:spAutoFit/>
          </a:bodyPr>
          <a:lstStyle/>
          <a:p>
            <a:r>
              <a:rPr lang="de-DE" sz="1800" dirty="0"/>
              <a:t>Woher weiß man, dass die schottischen, skandinavischen, russischen und mitteleuropäischen Population von </a:t>
            </a:r>
            <a:r>
              <a:rPr lang="de-DE" sz="1800" dirty="0" err="1"/>
              <a:t>Aricia</a:t>
            </a:r>
            <a:r>
              <a:rPr lang="de-DE" sz="1800" dirty="0"/>
              <a:t> </a:t>
            </a:r>
            <a:r>
              <a:rPr lang="de-DE" sz="1800" dirty="0" err="1"/>
              <a:t>artaxerxes</a:t>
            </a:r>
            <a:r>
              <a:rPr lang="de-DE" sz="1800" dirty="0"/>
              <a:t> alle zur selben Art gehören?</a:t>
            </a:r>
            <a:endParaRPr lang="de-DE" sz="1800" b="1" dirty="0">
              <a:solidFill>
                <a:srgbClr val="0000FF"/>
              </a:solidFill>
            </a:endParaRPr>
          </a:p>
        </p:txBody>
      </p:sp>
    </p:spTree>
    <p:extLst>
      <p:ext uri="{BB962C8B-B14F-4D97-AF65-F5344CB8AC3E}">
        <p14:creationId xmlns:p14="http://schemas.microsoft.com/office/powerpoint/2010/main" val="27426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9"/>
          <p:cNvSpPr txBox="1">
            <a:spLocks noChangeArrowheads="1"/>
          </p:cNvSpPr>
          <p:nvPr/>
        </p:nvSpPr>
        <p:spPr bwMode="auto">
          <a:xfrm>
            <a:off x="755576" y="548680"/>
            <a:ext cx="7632848" cy="1754326"/>
          </a:xfrm>
          <a:prstGeom prst="rect">
            <a:avLst/>
          </a:prstGeom>
          <a:noFill/>
          <a:ln w="9525">
            <a:noFill/>
            <a:miter lim="800000"/>
            <a:headEnd/>
            <a:tailEnd/>
          </a:ln>
        </p:spPr>
        <p:txBody>
          <a:bodyPr wrap="square">
            <a:spAutoFit/>
          </a:bodyPr>
          <a:lstStyle/>
          <a:p>
            <a:r>
              <a:rPr lang="de-DE" sz="1800" dirty="0"/>
              <a:t>Der Schluss, dass ein bestimmtes Individuum zu einer und nicht der anderen Reproduktionsgemeinschaft gehört, </a:t>
            </a:r>
            <a:r>
              <a:rPr lang="de-DE" sz="1800" b="1" dirty="0"/>
              <a:t>basiert in diesen Fällen allein auf der Merkmalsgemeinsamkeit mit den anderen Individuen </a:t>
            </a:r>
            <a:r>
              <a:rPr lang="de-DE" sz="1800" dirty="0"/>
              <a:t>der Reproduktionsgemeinschaft, nicht auf tatsächlich beobachteten Kriterien der reproduktiven Verbindung mit den anderen Individuen der Reproduktionsgemeinschaft. </a:t>
            </a:r>
          </a:p>
        </p:txBody>
      </p:sp>
      <p:sp>
        <p:nvSpPr>
          <p:cNvPr id="9" name="Textfeld 9"/>
          <p:cNvSpPr txBox="1">
            <a:spLocks noChangeArrowheads="1"/>
          </p:cNvSpPr>
          <p:nvPr/>
        </p:nvSpPr>
        <p:spPr bwMode="auto">
          <a:xfrm>
            <a:off x="755576" y="2348880"/>
            <a:ext cx="7993062" cy="1138773"/>
          </a:xfrm>
          <a:prstGeom prst="rect">
            <a:avLst/>
          </a:prstGeom>
          <a:noFill/>
          <a:ln w="9525">
            <a:noFill/>
            <a:miter lim="800000"/>
            <a:headEnd/>
            <a:tailEnd/>
          </a:ln>
        </p:spPr>
        <p:txBody>
          <a:bodyPr>
            <a:spAutoFit/>
          </a:bodyPr>
          <a:lstStyle/>
          <a:p>
            <a:r>
              <a:rPr lang="de-DE" sz="1800" b="1" dirty="0">
                <a:solidFill>
                  <a:srgbClr val="C00000"/>
                </a:solidFill>
              </a:rPr>
              <a:t>Damit aber werden unterschiedliche Artkonzepte miteinander vermischt.</a:t>
            </a:r>
          </a:p>
          <a:p>
            <a:endParaRPr lang="de-DE" sz="1800" b="1" dirty="0">
              <a:solidFill>
                <a:srgbClr val="C00000"/>
              </a:solidFill>
            </a:endParaRPr>
          </a:p>
          <a:p>
            <a:r>
              <a:rPr lang="de-DE" sz="1800" b="1" dirty="0">
                <a:solidFill>
                  <a:srgbClr val="C00000"/>
                </a:solidFill>
              </a:rPr>
              <a:t>Das geht nicht.    </a:t>
            </a:r>
          </a:p>
          <a:p>
            <a:r>
              <a:rPr lang="de-DE" sz="1400" dirty="0"/>
              <a:t>[siehe Datei „Artdefinitionen“]</a:t>
            </a:r>
          </a:p>
        </p:txBody>
      </p:sp>
      <p:sp>
        <p:nvSpPr>
          <p:cNvPr id="10" name="Textfeld 9"/>
          <p:cNvSpPr txBox="1">
            <a:spLocks noChangeArrowheads="1"/>
          </p:cNvSpPr>
          <p:nvPr/>
        </p:nvSpPr>
        <p:spPr bwMode="auto">
          <a:xfrm>
            <a:off x="755576" y="3796005"/>
            <a:ext cx="7993062" cy="1200329"/>
          </a:xfrm>
          <a:prstGeom prst="rect">
            <a:avLst/>
          </a:prstGeom>
          <a:noFill/>
          <a:ln w="9525">
            <a:noFill/>
            <a:miter lim="800000"/>
            <a:headEnd/>
            <a:tailEnd/>
          </a:ln>
        </p:spPr>
        <p:txBody>
          <a:bodyPr>
            <a:spAutoFit/>
          </a:bodyPr>
          <a:lstStyle/>
          <a:p>
            <a:r>
              <a:rPr lang="de-DE" sz="1800" dirty="0"/>
              <a:t>Aber dabei handelt es sich um </a:t>
            </a:r>
            <a:r>
              <a:rPr lang="de-DE" sz="1800" b="1" dirty="0">
                <a:solidFill>
                  <a:srgbClr val="0000FF"/>
                </a:solidFill>
              </a:rPr>
              <a:t>Einzelbeobachtungen.</a:t>
            </a:r>
          </a:p>
          <a:p>
            <a:endParaRPr lang="de-DE" sz="1800" b="1" dirty="0">
              <a:solidFill>
                <a:srgbClr val="0000FF"/>
              </a:solidFill>
            </a:endParaRPr>
          </a:p>
          <a:p>
            <a:r>
              <a:rPr lang="de-DE" sz="1800" dirty="0"/>
              <a:t>Wieso gilt eine Einzelbeobachtung (die ich an wenigen Individuen mache) dann auch für alle anderen Individuen?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317500" y="1125538"/>
            <a:ext cx="7543800" cy="784225"/>
          </a:xfrm>
          <a:prstGeom prst="rect">
            <a:avLst/>
          </a:prstGeom>
          <a:solidFill>
            <a:schemeClr val="bg1"/>
          </a:solidFill>
          <a:ln w="2857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Reproduktionsschranken können </a:t>
            </a:r>
            <a:r>
              <a:rPr kumimoji="0" lang="de-DE" sz="1800" b="1" i="0" u="none" strike="noStrike" kern="1200" cap="none" spc="0" normalizeH="0" baseline="0" noProof="0">
                <a:ln>
                  <a:noFill/>
                </a:ln>
                <a:solidFill>
                  <a:srgbClr val="9C0000"/>
                </a:solidFill>
                <a:effectLst/>
                <a:uLnTx/>
                <a:uFillTx/>
                <a:latin typeface="Times New Roman" pitchFamily="18" charset="0"/>
                <a:ea typeface="+mn-ea"/>
                <a:cs typeface="Times New Roman" pitchFamily="18" charset="0"/>
              </a:rPr>
              <a:t>(1) prä-</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oder </a:t>
            </a:r>
            <a:r>
              <a:rPr kumimoji="0" lang="de-DE" sz="1800" b="1" i="0" u="none" strike="noStrike" kern="1200" cap="none" spc="0" normalizeH="0" baseline="0" noProof="0">
                <a:ln>
                  <a:noFill/>
                </a:ln>
                <a:solidFill>
                  <a:srgbClr val="9C0000"/>
                </a:solidFill>
                <a:effectLst/>
                <a:uLnTx/>
                <a:uFillTx/>
                <a:latin typeface="Times New Roman" pitchFamily="18" charset="0"/>
                <a:ea typeface="+mn-ea"/>
                <a:cs typeface="Times New Roman" pitchFamily="18" charset="0"/>
              </a:rPr>
              <a:t>(2) postzygotisch</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sein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(oder auch Fachwort: „pre-mating“ und „post-mating“).</a:t>
            </a:r>
            <a:endPar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19812" name="Text Box 4"/>
          <p:cNvSpPr txBox="1">
            <a:spLocks noChangeArrowheads="1"/>
          </p:cNvSpPr>
          <p:nvPr/>
        </p:nvSpPr>
        <p:spPr bwMode="auto">
          <a:xfrm>
            <a:off x="304800" y="2624138"/>
            <a:ext cx="8534400" cy="280076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Sexualbarrieren, die die Befruchtung der Eizelle zwischen verschiedenen Arten </a:t>
            </a:r>
          </a:p>
          <a:p>
            <a:pPr marL="0" marR="0" lvl="0" indent="0" algn="l" defTabSz="914400" rtl="0" eaLnBrk="1" fontAlgn="base" latinLnBrk="0" hangingPunct="1">
              <a:lnSpc>
                <a:spcPct val="100000"/>
              </a:lnSpc>
              <a:spcBef>
                <a:spcPts val="0"/>
              </a:spcBef>
              <a:spcAft>
                <a:spcPct val="0"/>
              </a:spcAft>
              <a:buClrTx/>
              <a:buSzTx/>
              <a:buFontTx/>
              <a:buNone/>
              <a:tabLst/>
              <a:defRPr/>
            </a:pPr>
            <a:r>
              <a:rPr lang="de-DE" sz="1800" dirty="0">
                <a:solidFill>
                  <a:srgbClr val="000000"/>
                </a:solidFill>
                <a:cs typeface="Times New Roman" pitchFamily="18" charset="0"/>
              </a:rPr>
              <a:t>(</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und damit die Hybridbildung) verhindern, nennt man </a:t>
            </a:r>
            <a:r>
              <a:rPr kumimoji="0" lang="de-DE" sz="1800" b="1" i="0" u="none" strike="noStrike" kern="1200" cap="none" spc="0" normalizeH="0" baseline="0" noProof="0" dirty="0" err="1">
                <a:ln>
                  <a:noFill/>
                </a:ln>
                <a:solidFill>
                  <a:srgbClr val="9C0000"/>
                </a:solidFill>
                <a:effectLst/>
                <a:uLnTx/>
                <a:uFillTx/>
                <a:latin typeface="Times New Roman" pitchFamily="18" charset="0"/>
                <a:ea typeface="+mn-ea"/>
                <a:cs typeface="Times New Roman" pitchFamily="18" charset="0"/>
              </a:rPr>
              <a:t>präzygotische</a:t>
            </a:r>
            <a:r>
              <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 sexuelle </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Abgrenzungsmechanismen</a:t>
            </a:r>
            <a:r>
              <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Sollten solche Grenzen nicht funktionieren, so entstehen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Hybride</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Hybride können in ihrer Vitalität und/ oder Fertilität eingeschränkt sein.</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Oft handelt es sich um frühembryonale Entwicklungsstörungen.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Diese Defekte nennt man </a:t>
            </a:r>
            <a:r>
              <a:rPr kumimoji="0" lang="de-DE" sz="1800" b="1" i="0" u="none" strike="noStrike" kern="1200" cap="none" spc="0" normalizeH="0" baseline="0" noProof="0" dirty="0" err="1">
                <a:ln>
                  <a:noFill/>
                </a:ln>
                <a:solidFill>
                  <a:srgbClr val="9C0000"/>
                </a:solidFill>
                <a:effectLst/>
                <a:uLnTx/>
                <a:uFillTx/>
                <a:latin typeface="Times New Roman" pitchFamily="18" charset="0"/>
                <a:ea typeface="+mn-ea"/>
                <a:cs typeface="Times New Roman" pitchFamily="18" charset="0"/>
              </a:rPr>
              <a:t>postzygotische</a:t>
            </a:r>
            <a:r>
              <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 </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Abgrenzungsmechanismen</a:t>
            </a:r>
            <a:r>
              <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de-DE" sz="1800" b="0"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[siehe Datei „</a:t>
            </a:r>
            <a:r>
              <a:rPr kumimoji="0" lang="nn-NO"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Hybride_Haldane_hybridogene Art</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additive="base">
                                        <p:cTn id="7" dur="500" fill="hold"/>
                                        <p:tgtEl>
                                          <p:spTgt spid="119812"/>
                                        </p:tgtEl>
                                        <p:attrNameLst>
                                          <p:attrName>ppt_x</p:attrName>
                                        </p:attrNameLst>
                                      </p:cBhvr>
                                      <p:tavLst>
                                        <p:tav tm="0">
                                          <p:val>
                                            <p:strVal val="#ppt_x"/>
                                          </p:val>
                                        </p:tav>
                                        <p:tav tm="100000">
                                          <p:val>
                                            <p:strVal val="#ppt_x"/>
                                          </p:val>
                                        </p:tav>
                                      </p:tavLst>
                                    </p:anim>
                                    <p:anim calcmode="lin" valueType="num">
                                      <p:cBhvr additive="base">
                                        <p:cTn id="8"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304800" y="404813"/>
            <a:ext cx="8534400" cy="147732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Calibri" pitchFamily="34" charset="0"/>
              </a:rPr>
              <a:t>Durchlässigkeit der Grenzen zwischen verschiedenen Reproduktionsgemeinschaften:</a:t>
            </a: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Reproduktionsgemeinschaften werden oft als abgegrenzte Einheiten betrachtet, die ihren </a:t>
            </a:r>
            <a:r>
              <a:rPr kumimoji="0" lang="de-DE"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Genpool</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gegen Vermischung mit den </a:t>
            </a:r>
            <a:r>
              <a:rPr kumimoji="0" lang="de-DE"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Genpools</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anderer Arten abschirmen.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Aber die Art als Reproduktionsgemeinschaft ist keine gut abgegrenzte Einheit. </a:t>
            </a:r>
            <a:endPar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 name="Text Box 4"/>
          <p:cNvSpPr txBox="1">
            <a:spLocks noChangeArrowheads="1"/>
          </p:cNvSpPr>
          <p:nvPr/>
        </p:nvSpPr>
        <p:spPr bwMode="auto">
          <a:xfrm>
            <a:off x="250825" y="2204864"/>
            <a:ext cx="8534400" cy="2308324"/>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Es laufen nicht nur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Kreuzungsbarrieren quer durch eine Reproduktionsgemeinschaft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(also die Reproduktionsgemeinschaft hat schon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interne Grenzen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 sich selbst)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[siehe später in dieser</a:t>
            </a:r>
            <a:r>
              <a:rPr kumimoji="0" lang="de-DE" sz="1400" b="0" i="0" u="none" strike="noStrike" kern="1200" cap="none" spc="0" normalizeH="0" noProof="0" dirty="0">
                <a:ln>
                  <a:noFill/>
                </a:ln>
                <a:solidFill>
                  <a:srgbClr val="000000"/>
                </a:solidFill>
                <a:effectLst/>
                <a:uLnTx/>
                <a:uFillTx/>
                <a:latin typeface="Times New Roman" pitchFamily="18" charset="0"/>
                <a:ea typeface="+mn-ea"/>
                <a:cs typeface="Times New Roman" pitchFamily="18" charset="0"/>
              </a:rPr>
              <a:t> Datei:</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de-DE" sz="1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isolation</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de-DE" sz="1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by</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de-DE" sz="1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distance</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sondern es gibt auch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ein erhebliches Ausmaß an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Genübertragung zwischen verschiedenen Arten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die üblicherweise als gegeneinander abgegrenzte Arten betrachtet werden und von denen erwartet wird, dass sich ihre Angehörigen nicht miteinander verpaaren. </a:t>
            </a:r>
            <a:endPar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Text Box 4"/>
          <p:cNvSpPr txBox="1">
            <a:spLocks noChangeArrowheads="1"/>
          </p:cNvSpPr>
          <p:nvPr/>
        </p:nvSpPr>
        <p:spPr bwMode="auto">
          <a:xfrm>
            <a:off x="250825" y="4725144"/>
            <a:ext cx="8534400" cy="1692771"/>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 Grundannahme (dass Arten sauber reproduktiv voneinander getrennt sind) wird oft durchbrochen.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 Angehörigen nahezu aller Arten (unter der Voraussetzung, dass sie noch einigermaßen nahe miteinander verwandt sind) verpaaren sich auch in freier Natur immer wieder miteinander.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[siehe Datei „Hybride“ und „</a:t>
            </a:r>
            <a:r>
              <a:rPr kumimoji="0" lang="de-DE" sz="1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genet</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de-DE" sz="1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Introgression</a:t>
            </a: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1028"/>
          <p:cNvSpPr txBox="1">
            <a:spLocks noChangeArrowheads="1"/>
          </p:cNvSpPr>
          <p:nvPr/>
        </p:nvSpPr>
        <p:spPr bwMode="auto">
          <a:xfrm>
            <a:off x="695325" y="484188"/>
            <a:ext cx="7870825" cy="3000821"/>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Merkmale für </a:t>
            </a:r>
            <a:r>
              <a:rPr kumimoji="0" lang="de-DE" sz="1800" b="1" i="0" u="none" strike="noStrike" kern="1200" cap="none" spc="0" normalizeH="0" baseline="0" noProof="0" dirty="0" err="1">
                <a:ln>
                  <a:noFill/>
                </a:ln>
                <a:solidFill>
                  <a:srgbClr val="9C0000"/>
                </a:solidFill>
                <a:effectLst/>
                <a:uLnTx/>
                <a:uFillTx/>
                <a:latin typeface="Times New Roman" pitchFamily="18" charset="0"/>
                <a:ea typeface="+mn-ea"/>
                <a:cs typeface="Times New Roman" pitchFamily="18" charset="0"/>
              </a:rPr>
              <a:t>präzygotische</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Times New Roman" pitchFamily="18" charset="0"/>
              </a:rPr>
              <a:t> Abgrenzungen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sind </a:t>
            </a:r>
            <a:r>
              <a:rPr kumimoji="0" lang="de-DE"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u.a</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bestimmte </a:t>
            </a:r>
            <a:r>
              <a:rPr kumimoji="0" lang="de-DE"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Gefiedermerkmale</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bei Vögeln,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Balzsignale,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Lautäußerungen,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de-DE" sz="1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Kopulationshaltungen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Mechanik der Geschlechtsorgane (an deutlichsten bei Schmetterlingen),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Duft-Lockstoffe,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Oberflächenrezeptoren auf den Geschlechtszellen bei externer Befruchtung, z.B. bei Seeigeln) usw. </a:t>
            </a:r>
          </a:p>
        </p:txBody>
      </p:sp>
      <p:sp>
        <p:nvSpPr>
          <p:cNvPr id="120835" name="Text Box 1030"/>
          <p:cNvSpPr txBox="1">
            <a:spLocks noChangeArrowheads="1"/>
          </p:cNvSpPr>
          <p:nvPr/>
        </p:nvSpPr>
        <p:spPr bwMode="auto">
          <a:xfrm>
            <a:off x="733425" y="3644900"/>
            <a:ext cx="7870825" cy="217011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9C0000"/>
                </a:solidFill>
                <a:effectLst/>
                <a:uLnTx/>
                <a:uFillTx/>
                <a:latin typeface="Times New Roman" pitchFamily="18" charset="0"/>
                <a:ea typeface="+mn-ea"/>
                <a:cs typeface="Times New Roman" pitchFamily="18" charset="0"/>
              </a:rPr>
              <a:t>Postzygotische Abgrenzungen</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sind u.a:</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de-DE" sz="1800" b="1" i="0" u="none" strike="noStrike" kern="1200" cap="none" spc="0" normalizeH="0" baseline="0" noProof="0">
                <a:ln>
                  <a:noFill/>
                </a:ln>
                <a:solidFill>
                  <a:srgbClr val="2C2CAE"/>
                </a:solidFill>
                <a:effectLst/>
                <a:uLnTx/>
                <a:uFillTx/>
                <a:latin typeface="Times New Roman" pitchFamily="18" charset="0"/>
                <a:ea typeface="+mn-ea"/>
                <a:cs typeface="Times New Roman" pitchFamily="18" charset="0"/>
              </a:rPr>
              <a:t>Embryonalentwicklungsstörungen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de-DE" sz="1800" b="1" i="0" u="none" strike="noStrike" kern="1200" cap="none" spc="0" normalizeH="0" baseline="0" noProof="0">
                <a:ln>
                  <a:noFill/>
                </a:ln>
                <a:solidFill>
                  <a:srgbClr val="2C2CAE"/>
                </a:solidFill>
                <a:effectLst/>
                <a:uLnTx/>
                <a:uFillTx/>
                <a:latin typeface="Times New Roman" pitchFamily="18" charset="0"/>
                <a:ea typeface="+mn-ea"/>
                <a:cs typeface="Times New Roman" pitchFamily="18" charset="0"/>
              </a:rPr>
              <a:t>intermediäre Verhaltensweisen</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z.B. weil die Balzsignale des F1-Hybriden irgendwie ein Mittelding sind, also weder auf die eine Elternart noch auf die andere Elternart ansprechen, so dass der Hybrid geringere Fortpflanzungschancen 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ppt_x"/>
                                          </p:val>
                                        </p:tav>
                                        <p:tav tm="100000">
                                          <p:val>
                                            <p:strVal val="#ppt_x"/>
                                          </p:val>
                                        </p:tav>
                                      </p:tavLst>
                                    </p:anim>
                                    <p:anim calcmode="lin" valueType="num">
                                      <p:cBhvr additive="base">
                                        <p:cTn id="8" dur="500" fill="hold"/>
                                        <p:tgtEl>
                                          <p:spTgt spid="120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3"/>
          <p:cNvSpPr txBox="1">
            <a:spLocks noChangeArrowheads="1"/>
          </p:cNvSpPr>
          <p:nvPr/>
        </p:nvSpPr>
        <p:spPr bwMode="auto">
          <a:xfrm>
            <a:off x="755650" y="2242865"/>
            <a:ext cx="7775575" cy="25542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Populationen, die miteinander in Berührung sind, leben </a:t>
            </a:r>
            <a:r>
              <a:rPr kumimoji="0" lang="de-DE" sz="2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sympatrisch</a:t>
            </a:r>
            <a:r>
              <a:rPr kumimoji="0" lang="de-DE" sz="2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Sympatrie</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im selben „Vaterland“ vorkommend.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Angehörige zweier Populationen, die sich nicht begegnen können (weil sie in verschiedenen Ländern leben), leben </a:t>
            </a:r>
            <a:r>
              <a:rPr kumimoji="0" lang="de-DE" sz="2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allopatrisch</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Allopatrie</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in verschiedenen „Vaterländern“ vorkommend.</a:t>
            </a:r>
          </a:p>
        </p:txBody>
      </p:sp>
      <p:sp>
        <p:nvSpPr>
          <p:cNvPr id="116739" name="Text Box 4"/>
          <p:cNvSpPr txBox="1">
            <a:spLocks noChangeArrowheads="1"/>
          </p:cNvSpPr>
          <p:nvPr/>
        </p:nvSpPr>
        <p:spPr bwMode="auto">
          <a:xfrm>
            <a:off x="1474788" y="1269727"/>
            <a:ext cx="5618162" cy="4000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C00000"/>
                </a:solidFill>
                <a:effectLst/>
                <a:uLnTx/>
                <a:uFillTx/>
                <a:latin typeface="Times New Roman" pitchFamily="18" charset="0"/>
                <a:ea typeface="+mn-ea"/>
                <a:cs typeface="Arial" pitchFamily="34" charset="0"/>
              </a:rPr>
              <a:t>Sympatrie</a:t>
            </a:r>
            <a:r>
              <a:rPr kumimoji="0" lang="de-DE" sz="20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und </a:t>
            </a:r>
            <a:r>
              <a:rPr kumimoji="0" lang="de-DE" sz="2000" b="1" i="0" u="none" strike="noStrike" kern="1200" cap="none" spc="0" normalizeH="0" baseline="0" noProof="0">
                <a:ln>
                  <a:noFill/>
                </a:ln>
                <a:solidFill>
                  <a:srgbClr val="C00000"/>
                </a:solidFill>
                <a:effectLst/>
                <a:uLnTx/>
                <a:uFillTx/>
                <a:latin typeface="Times New Roman" pitchFamily="18" charset="0"/>
                <a:ea typeface="+mn-ea"/>
                <a:cs typeface="Arial" pitchFamily="34" charset="0"/>
              </a:rPr>
              <a:t>Allopatrie:</a:t>
            </a:r>
            <a:endParaRPr kumimoji="0" lang="de-DE" sz="20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ppt_x"/>
                                          </p:val>
                                        </p:tav>
                                        <p:tav tm="100000">
                                          <p:val>
                                            <p:strVal val="#ppt_x"/>
                                          </p:val>
                                        </p:tav>
                                      </p:tavLst>
                                    </p:anim>
                                    <p:anim calcmode="lin" valueType="num">
                                      <p:cBhvr additive="base">
                                        <p:cTn id="8" dur="500" fill="hold"/>
                                        <p:tgtEl>
                                          <p:spTgt spid="110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7" name="Picture 3"/>
          <p:cNvPicPr>
            <a:picLocks noChangeAspect="1" noChangeArrowheads="1"/>
          </p:cNvPicPr>
          <p:nvPr/>
        </p:nvPicPr>
        <p:blipFill>
          <a:blip r:embed="rId2" cstate="print"/>
          <a:srcRect/>
          <a:stretch>
            <a:fillRect/>
          </a:stretch>
        </p:blipFill>
        <p:spPr bwMode="auto">
          <a:xfrm>
            <a:off x="250825" y="692150"/>
            <a:ext cx="2665413" cy="6010275"/>
          </a:xfrm>
          <a:prstGeom prst="rect">
            <a:avLst/>
          </a:prstGeom>
          <a:noFill/>
          <a:ln w="9525">
            <a:noFill/>
            <a:miter lim="800000"/>
            <a:headEnd/>
            <a:tailEnd/>
          </a:ln>
        </p:spPr>
      </p:pic>
      <p:pic>
        <p:nvPicPr>
          <p:cNvPr id="502788" name="Picture 4"/>
          <p:cNvPicPr>
            <a:picLocks noChangeAspect="1" noChangeArrowheads="1"/>
          </p:cNvPicPr>
          <p:nvPr/>
        </p:nvPicPr>
        <p:blipFill>
          <a:blip r:embed="rId3" cstate="print"/>
          <a:srcRect/>
          <a:stretch>
            <a:fillRect/>
          </a:stretch>
        </p:blipFill>
        <p:spPr bwMode="auto">
          <a:xfrm>
            <a:off x="5148263" y="765175"/>
            <a:ext cx="1295400" cy="5861050"/>
          </a:xfrm>
          <a:prstGeom prst="rect">
            <a:avLst/>
          </a:prstGeom>
          <a:noFill/>
          <a:ln w="9525">
            <a:noFill/>
            <a:miter lim="800000"/>
            <a:headEnd/>
            <a:tailEnd/>
          </a:ln>
        </p:spPr>
      </p:pic>
      <p:sp>
        <p:nvSpPr>
          <p:cNvPr id="6" name="Text Box 3"/>
          <p:cNvSpPr txBox="1">
            <a:spLocks noChangeArrowheads="1"/>
          </p:cNvSpPr>
          <p:nvPr/>
        </p:nvSpPr>
        <p:spPr bwMode="auto">
          <a:xfrm>
            <a:off x="2484438" y="1989138"/>
            <a:ext cx="2592387" cy="83026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eine Population wird durch eine geografische Barriere getrennt</a:t>
            </a:r>
          </a:p>
        </p:txBody>
      </p:sp>
      <p:sp>
        <p:nvSpPr>
          <p:cNvPr id="7" name="Text Box 3"/>
          <p:cNvSpPr txBox="1">
            <a:spLocks noChangeArrowheads="1"/>
          </p:cNvSpPr>
          <p:nvPr/>
        </p:nvSpPr>
        <p:spPr bwMode="auto">
          <a:xfrm>
            <a:off x="1763713" y="3462338"/>
            <a:ext cx="3313112" cy="83026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durch </a:t>
            </a:r>
            <a:r>
              <a:rPr kumimoji="0" lang="de-DE" sz="16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Zufall</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[nicht durch Anpassung (Adaption)] entwickeln sich die beiden Populationen auseinander </a:t>
            </a:r>
          </a:p>
        </p:txBody>
      </p:sp>
      <p:sp>
        <p:nvSpPr>
          <p:cNvPr id="8" name="Text Box 3"/>
          <p:cNvSpPr txBox="1">
            <a:spLocks noChangeArrowheads="1"/>
          </p:cNvSpPr>
          <p:nvPr/>
        </p:nvSpPr>
        <p:spPr bwMode="auto">
          <a:xfrm>
            <a:off x="1547813" y="4868863"/>
            <a:ext cx="4752975" cy="83185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nachher treffen sie wieder zusammen und vermischen sich nicht mehr; aber nur deswegen, weil sich </a:t>
            </a:r>
            <a:r>
              <a:rPr kumimoji="0" lang="de-DE" sz="16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zufällig</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prä- oder postzygotische </a:t>
            </a:r>
            <a:r>
              <a:rPr kumimoji="0" lang="de-DE" sz="16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Barrieren</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entwickelt haben</a:t>
            </a:r>
          </a:p>
        </p:txBody>
      </p:sp>
      <p:sp>
        <p:nvSpPr>
          <p:cNvPr id="9" name="Text Box 3"/>
          <p:cNvSpPr txBox="1">
            <a:spLocks noChangeArrowheads="1"/>
          </p:cNvSpPr>
          <p:nvPr/>
        </p:nvSpPr>
        <p:spPr bwMode="auto">
          <a:xfrm>
            <a:off x="6084888" y="1844675"/>
            <a:ext cx="2879725" cy="156966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in einer Population </a:t>
            </a:r>
            <a:r>
              <a:rPr kumimoji="0" lang="de-DE" sz="16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adaptieren</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sich einige Organismen an eine neue </a:t>
            </a:r>
            <a:r>
              <a:rPr kumimoji="0" lang="de-DE" sz="16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ökologische Nische </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und erschließen damit neue Ressourcen, was ein </a:t>
            </a:r>
            <a:r>
              <a:rPr kumimoji="0" lang="de-DE" sz="16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Selektionsvorteil </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ist</a:t>
            </a:r>
          </a:p>
        </p:txBody>
      </p:sp>
      <p:sp>
        <p:nvSpPr>
          <p:cNvPr id="12" name="Text Box 3"/>
          <p:cNvSpPr txBox="1">
            <a:spLocks noChangeArrowheads="1"/>
          </p:cNvSpPr>
          <p:nvPr/>
        </p:nvSpPr>
        <p:spPr bwMode="auto">
          <a:xfrm>
            <a:off x="6372225" y="3789363"/>
            <a:ext cx="2520950" cy="255454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Parallel dazu bilden sich unter </a:t>
            </a:r>
            <a:r>
              <a:rPr kumimoji="0" lang="de-DE" sz="16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Selektionsdruck</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de-DE" sz="1600" b="1" i="0" u="none" strike="noStrike" kern="1200" cap="none" spc="0" normalizeH="0" baseline="0" noProof="0" dirty="0" err="1">
                <a:ln>
                  <a:noFill/>
                </a:ln>
                <a:solidFill>
                  <a:srgbClr val="000000"/>
                </a:solidFill>
                <a:effectLst/>
                <a:uLnTx/>
                <a:uFillTx/>
                <a:latin typeface="Times New Roman" pitchFamily="18" charset="0"/>
                <a:ea typeface="+mn-ea"/>
                <a:cs typeface="Arial" pitchFamily="34" charset="0"/>
              </a:rPr>
              <a:t>präzygotische</a:t>
            </a:r>
            <a:r>
              <a:rPr kumimoji="0" lang="de-DE" sz="16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Barrieren </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aus, damit sich die an die neue Nische adaptierten Mutanten </a:t>
            </a:r>
            <a:r>
              <a:rPr kumimoji="0" lang="de-DE" sz="16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nur noch untereinander paaren</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nicht mehr mit den anderen (bisher schon existierenden) Individuen</a:t>
            </a:r>
          </a:p>
        </p:txBody>
      </p:sp>
      <p:sp>
        <p:nvSpPr>
          <p:cNvPr id="117769" name="Text Box 3"/>
          <p:cNvSpPr txBox="1">
            <a:spLocks noChangeArrowheads="1"/>
          </p:cNvSpPr>
          <p:nvPr/>
        </p:nvSpPr>
        <p:spPr bwMode="auto">
          <a:xfrm>
            <a:off x="395288" y="115888"/>
            <a:ext cx="8208962" cy="369887"/>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Es gibt </a:t>
            </a:r>
            <a:r>
              <a:rPr kumimoji="0" lang="de-DE" sz="18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allopatrische</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und </a:t>
            </a:r>
            <a:r>
              <a:rPr kumimoji="0" lang="de-DE" sz="18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sympatrische</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Artbildung:</a:t>
            </a:r>
          </a:p>
        </p:txBody>
      </p:sp>
      <p:sp>
        <p:nvSpPr>
          <p:cNvPr id="10" name="Text Box 3"/>
          <p:cNvSpPr txBox="1">
            <a:spLocks noChangeArrowheads="1"/>
          </p:cNvSpPr>
          <p:nvPr/>
        </p:nvSpPr>
        <p:spPr bwMode="auto">
          <a:xfrm>
            <a:off x="2915816" y="653787"/>
            <a:ext cx="2313409" cy="1323439"/>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2 verschiedene Mechanismen der Artbildung (</a:t>
            </a:r>
            <a:r>
              <a:rPr kumimoji="0" lang="de-DE" sz="2000" b="1" i="0" u="none" strike="noStrike" kern="1200" cap="none" spc="0" normalizeH="0" baseline="0" noProof="0" dirty="0" err="1">
                <a:ln>
                  <a:noFill/>
                </a:ln>
                <a:solidFill>
                  <a:srgbClr val="FF0000"/>
                </a:solidFill>
                <a:effectLst/>
                <a:uLnTx/>
                <a:uFillTx/>
                <a:latin typeface="Times New Roman" pitchFamily="18" charset="0"/>
                <a:ea typeface="+mn-ea"/>
                <a:cs typeface="Arial" pitchFamily="34" charset="0"/>
              </a:rPr>
              <a:t>Speziation</a:t>
            </a:r>
            <a:r>
              <a:rPr kumimoji="0" lang="de-DE" sz="20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2787"/>
                                        </p:tgtEl>
                                        <p:attrNameLst>
                                          <p:attrName>style.visibility</p:attrName>
                                        </p:attrNameLst>
                                      </p:cBhvr>
                                      <p:to>
                                        <p:strVal val="visible"/>
                                      </p:to>
                                    </p:set>
                                    <p:anim calcmode="lin" valueType="num">
                                      <p:cBhvr additive="base">
                                        <p:cTn id="7" dur="500" fill="hold"/>
                                        <p:tgtEl>
                                          <p:spTgt spid="502787"/>
                                        </p:tgtEl>
                                        <p:attrNameLst>
                                          <p:attrName>ppt_x</p:attrName>
                                        </p:attrNameLst>
                                      </p:cBhvr>
                                      <p:tavLst>
                                        <p:tav tm="0">
                                          <p:val>
                                            <p:strVal val="#ppt_x"/>
                                          </p:val>
                                        </p:tav>
                                        <p:tav tm="100000">
                                          <p:val>
                                            <p:strVal val="#ppt_x"/>
                                          </p:val>
                                        </p:tav>
                                      </p:tavLst>
                                    </p:anim>
                                    <p:anim calcmode="lin" valueType="num">
                                      <p:cBhvr additive="base">
                                        <p:cTn id="8" dur="500" fill="hold"/>
                                        <p:tgtEl>
                                          <p:spTgt spid="5027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2788"/>
                                        </p:tgtEl>
                                        <p:attrNameLst>
                                          <p:attrName>style.visibility</p:attrName>
                                        </p:attrNameLst>
                                      </p:cBhvr>
                                      <p:to>
                                        <p:strVal val="visible"/>
                                      </p:to>
                                    </p:set>
                                    <p:anim calcmode="lin" valueType="num">
                                      <p:cBhvr additive="base">
                                        <p:cTn id="31" dur="500" fill="hold"/>
                                        <p:tgtEl>
                                          <p:spTgt spid="502788"/>
                                        </p:tgtEl>
                                        <p:attrNameLst>
                                          <p:attrName>ppt_x</p:attrName>
                                        </p:attrNameLst>
                                      </p:cBhvr>
                                      <p:tavLst>
                                        <p:tav tm="0">
                                          <p:val>
                                            <p:strVal val="#ppt_x"/>
                                          </p:val>
                                        </p:tav>
                                        <p:tav tm="100000">
                                          <p:val>
                                            <p:strVal val="#ppt_x"/>
                                          </p:val>
                                        </p:tav>
                                      </p:tavLst>
                                    </p:anim>
                                    <p:anim calcmode="lin" valueType="num">
                                      <p:cBhvr additive="base">
                                        <p:cTn id="32" dur="500" fill="hold"/>
                                        <p:tgtEl>
                                          <p:spTgt spid="5027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5"/>
          <p:cNvPicPr>
            <a:picLocks noChangeAspect="1" noChangeArrowheads="1"/>
          </p:cNvPicPr>
          <p:nvPr/>
        </p:nvPicPr>
        <p:blipFill>
          <a:blip r:embed="rId2" cstate="print"/>
          <a:srcRect/>
          <a:stretch>
            <a:fillRect/>
          </a:stretch>
        </p:blipFill>
        <p:spPr bwMode="auto">
          <a:xfrm>
            <a:off x="250825" y="404813"/>
            <a:ext cx="3562350" cy="5857875"/>
          </a:xfrm>
          <a:prstGeom prst="rect">
            <a:avLst/>
          </a:prstGeom>
          <a:noFill/>
          <a:ln w="9525">
            <a:noFill/>
            <a:miter lim="800000"/>
            <a:headEnd/>
            <a:tailEnd/>
          </a:ln>
        </p:spPr>
      </p:pic>
      <p:sp>
        <p:nvSpPr>
          <p:cNvPr id="5" name="Text Box 3"/>
          <p:cNvSpPr txBox="1">
            <a:spLocks noChangeArrowheads="1"/>
          </p:cNvSpPr>
          <p:nvPr/>
        </p:nvSpPr>
        <p:spPr bwMode="auto">
          <a:xfrm>
            <a:off x="2195513" y="1743075"/>
            <a:ext cx="2232025" cy="33813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geographische Isolation</a:t>
            </a:r>
          </a:p>
        </p:txBody>
      </p:sp>
      <p:sp>
        <p:nvSpPr>
          <p:cNvPr id="6" name="Text Box 3"/>
          <p:cNvSpPr txBox="1">
            <a:spLocks noChangeArrowheads="1"/>
          </p:cNvSpPr>
          <p:nvPr/>
        </p:nvSpPr>
        <p:spPr bwMode="auto">
          <a:xfrm>
            <a:off x="2266950" y="2695575"/>
            <a:ext cx="2366963" cy="83185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Zufall erzeugt genetische Divergenz zwischen den Populationen </a:t>
            </a:r>
          </a:p>
        </p:txBody>
      </p:sp>
      <p:pic>
        <p:nvPicPr>
          <p:cNvPr id="503814" name="Picture 6"/>
          <p:cNvPicPr>
            <a:picLocks noChangeAspect="1" noChangeArrowheads="1"/>
          </p:cNvPicPr>
          <p:nvPr/>
        </p:nvPicPr>
        <p:blipFill>
          <a:blip r:embed="rId3" cstate="print"/>
          <a:srcRect/>
          <a:stretch>
            <a:fillRect/>
          </a:stretch>
        </p:blipFill>
        <p:spPr bwMode="auto">
          <a:xfrm>
            <a:off x="4859338" y="501650"/>
            <a:ext cx="2778125" cy="5473700"/>
          </a:xfrm>
          <a:prstGeom prst="rect">
            <a:avLst/>
          </a:prstGeom>
          <a:noFill/>
          <a:ln w="9525">
            <a:noFill/>
            <a:miter lim="800000"/>
            <a:headEnd/>
            <a:tailEnd/>
          </a:ln>
        </p:spPr>
      </p:pic>
      <p:sp>
        <p:nvSpPr>
          <p:cNvPr id="8" name="Text Box 3"/>
          <p:cNvSpPr txBox="1">
            <a:spLocks noChangeArrowheads="1"/>
          </p:cNvSpPr>
          <p:nvPr/>
        </p:nvSpPr>
        <p:spPr bwMode="auto">
          <a:xfrm>
            <a:off x="6659563" y="2951163"/>
            <a:ext cx="2376487" cy="830262"/>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einige </a:t>
            </a:r>
            <a:r>
              <a:rPr kumimoji="0" lang="de-DE" sz="16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neue Mutanten </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passen sich an eine </a:t>
            </a:r>
            <a:r>
              <a:rPr kumimoji="0" lang="de-DE" sz="16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neue Nische</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an </a:t>
            </a:r>
          </a:p>
        </p:txBody>
      </p:sp>
      <p:sp>
        <p:nvSpPr>
          <p:cNvPr id="10" name="Text Box 3"/>
          <p:cNvSpPr txBox="1">
            <a:spLocks noChangeArrowheads="1"/>
          </p:cNvSpPr>
          <p:nvPr/>
        </p:nvSpPr>
        <p:spPr bwMode="auto">
          <a:xfrm>
            <a:off x="6659563" y="4751388"/>
            <a:ext cx="2232025" cy="107632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die neuen Mutanten </a:t>
            </a:r>
            <a:r>
              <a:rPr kumimoji="0" lang="de-DE" sz="1600" b="1"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paaren sich nur noch miteinander</a:t>
            </a:r>
            <a:r>
              <a:rPr kumimoji="0" lang="de-DE" sz="16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nicht mehr mit den alten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3814"/>
                                        </p:tgtEl>
                                        <p:attrNameLst>
                                          <p:attrName>style.visibility</p:attrName>
                                        </p:attrNameLst>
                                      </p:cBhvr>
                                      <p:to>
                                        <p:strVal val="visible"/>
                                      </p:to>
                                    </p:set>
                                    <p:anim calcmode="lin" valueType="num">
                                      <p:cBhvr additive="base">
                                        <p:cTn id="19" dur="500" fill="hold"/>
                                        <p:tgtEl>
                                          <p:spTgt spid="503814"/>
                                        </p:tgtEl>
                                        <p:attrNameLst>
                                          <p:attrName>ppt_x</p:attrName>
                                        </p:attrNameLst>
                                      </p:cBhvr>
                                      <p:tavLst>
                                        <p:tav tm="0">
                                          <p:val>
                                            <p:strVal val="#ppt_x"/>
                                          </p:val>
                                        </p:tav>
                                        <p:tav tm="100000">
                                          <p:val>
                                            <p:strVal val="#ppt_x"/>
                                          </p:val>
                                        </p:tav>
                                      </p:tavLst>
                                    </p:anim>
                                    <p:anim calcmode="lin" valueType="num">
                                      <p:cBhvr additive="base">
                                        <p:cTn id="20" dur="500" fill="hold"/>
                                        <p:tgtEl>
                                          <p:spTgt spid="5038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38200" y="1196752"/>
            <a:ext cx="7543800" cy="4247317"/>
          </a:xfrm>
          <a:prstGeom prst="rect">
            <a:avLst/>
          </a:prstGeom>
          <a:noFill/>
          <a:ln w="9525">
            <a:noFill/>
            <a:miter lim="800000"/>
            <a:headEnd/>
            <a:tailEnd/>
          </a:ln>
        </p:spPr>
        <p:txBody>
          <a:bodyPr>
            <a:spAutoFit/>
          </a:bodyPr>
          <a:lstStyle/>
          <a:p>
            <a:pPr marL="514350" indent="-514350">
              <a:buFont typeface="Arial" charset="0"/>
              <a:buChar char="•"/>
            </a:pPr>
            <a:r>
              <a:rPr lang="de-DE" sz="1800" dirty="0">
                <a:solidFill>
                  <a:srgbClr val="000000"/>
                </a:solidFill>
              </a:rPr>
              <a:t>Die Art als</a:t>
            </a:r>
            <a:r>
              <a:rPr lang="de-DE" sz="1800" b="1" dirty="0">
                <a:solidFill>
                  <a:srgbClr val="C00000"/>
                </a:solidFill>
              </a:rPr>
              <a:t> </a:t>
            </a:r>
            <a:r>
              <a:rPr lang="de-DE" sz="1800" dirty="0">
                <a:solidFill>
                  <a:srgbClr val="000000"/>
                </a:solidFill>
              </a:rPr>
              <a:t>Reproduktionsgemeinschaft</a:t>
            </a:r>
          </a:p>
          <a:p>
            <a:pPr marL="514350" indent="-514350">
              <a:buFont typeface="Arial" charset="0"/>
              <a:buChar char="•"/>
            </a:pPr>
            <a:r>
              <a:rPr lang="de-DE" sz="1800" dirty="0">
                <a:solidFill>
                  <a:srgbClr val="000000"/>
                </a:solidFill>
                <a:cs typeface="Times New Roman" pitchFamily="18" charset="0"/>
              </a:rPr>
              <a:t>Die Haupt-Frage: Woran erkenne ich, dass </a:t>
            </a:r>
            <a:r>
              <a:rPr lang="de-DE" sz="1800">
                <a:solidFill>
                  <a:srgbClr val="000000"/>
                </a:solidFill>
                <a:cs typeface="Times New Roman" pitchFamily="18" charset="0"/>
              </a:rPr>
              <a:t>2 Individuen </a:t>
            </a:r>
            <a:r>
              <a:rPr lang="de-DE" sz="1800" dirty="0">
                <a:solidFill>
                  <a:srgbClr val="000000"/>
                </a:solidFill>
                <a:cs typeface="Times New Roman" pitchFamily="18" charset="0"/>
              </a:rPr>
              <a:t>zu ein und derselben Reproduktionsgemeinschaft gehören? - Wie kann ich messen, ob eine erfolgreiche Fortpflanzung zwischen Organismen </a:t>
            </a:r>
            <a:r>
              <a:rPr lang="de-DE" sz="1800" b="1" dirty="0">
                <a:solidFill>
                  <a:srgbClr val="C00000"/>
                </a:solidFill>
                <a:cs typeface="Times New Roman" pitchFamily="18" charset="0"/>
              </a:rPr>
              <a:t>„möglich“ </a:t>
            </a:r>
            <a:r>
              <a:rPr lang="de-DE" sz="1800" dirty="0">
                <a:solidFill>
                  <a:srgbClr val="000000"/>
                </a:solidFill>
                <a:cs typeface="Times New Roman" pitchFamily="18" charset="0"/>
              </a:rPr>
              <a:t>ist oder nicht?</a:t>
            </a:r>
          </a:p>
          <a:p>
            <a:pPr marL="514350" marR="0" lvl="0" indent="-514350" algn="l" defTabSz="914400" rtl="0" eaLnBrk="1" fontAlgn="base" latinLnBrk="0" hangingPunct="1">
              <a:lnSpc>
                <a:spcPct val="100000"/>
              </a:lnSpc>
              <a:spcBef>
                <a:spcPct val="0"/>
              </a:spcBef>
              <a:spcAft>
                <a:spcPct val="0"/>
              </a:spcAft>
              <a:buClrTx/>
              <a:buSzTx/>
              <a:buFont typeface="Arial" charset="0"/>
              <a:buChar char="•"/>
              <a:tabLst/>
              <a:defRPr/>
            </a:pP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Prä- und </a:t>
            </a:r>
            <a:r>
              <a:rPr kumimoji="0" lang="de-DE" sz="18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postzygotische</a:t>
            </a: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Paarungs-Barrieren</a:t>
            </a:r>
            <a:endPar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1" i="0" u="none" strike="noStrike" kern="1200" cap="none" spc="0" normalizeH="0" baseline="0" noProof="0" dirty="0">
                <a:ln>
                  <a:noFill/>
                </a:ln>
                <a:solidFill>
                  <a:srgbClr val="000000"/>
                </a:solidFill>
                <a:effectLst/>
                <a:uLnTx/>
                <a:uFillTx/>
                <a:latin typeface="Times New Roman"/>
                <a:ea typeface="+mn-ea"/>
                <a:cs typeface="Arial" charset="0"/>
              </a:rPr>
              <a:t>Sympatrie,  </a:t>
            </a:r>
            <a:r>
              <a:rPr kumimoji="0" lang="de-DE" sz="1800" b="1" i="0" u="none" strike="noStrike" kern="1200" cap="none" spc="0" normalizeH="0" baseline="0" noProof="0" dirty="0">
                <a:ln>
                  <a:noFill/>
                </a:ln>
                <a:solidFill>
                  <a:srgbClr val="C00000"/>
                </a:solidFill>
                <a:effectLst/>
                <a:uLnTx/>
                <a:uFillTx/>
                <a:latin typeface="Times New Roman"/>
                <a:ea typeface="+mn-ea"/>
                <a:cs typeface="Arial" charset="0"/>
              </a:rPr>
              <a:t>Allopatrie</a:t>
            </a:r>
            <a:endParaRPr kumimoji="0" lang="de-DE" sz="1800" b="1" i="0" u="none" strike="noStrike" kern="1200" cap="none" spc="0" normalizeH="0" baseline="0" noProof="0" dirty="0">
              <a:ln>
                <a:noFill/>
              </a:ln>
              <a:solidFill>
                <a:srgbClr val="000000"/>
              </a:solidFill>
              <a:effectLst/>
              <a:uLnTx/>
              <a:uFillTx/>
              <a:latin typeface="Times New Roman"/>
              <a:ea typeface="+mn-ea"/>
              <a:cs typeface="Arial" charset="0"/>
            </a:endParaRPr>
          </a:p>
          <a:p>
            <a:pPr marL="514350" marR="0" lvl="0" indent="-5143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1" i="0" u="none" strike="noStrike" kern="1200" cap="none" spc="0" normalizeH="0" baseline="0" noProof="0" dirty="0" err="1">
                <a:ln>
                  <a:noFill/>
                </a:ln>
                <a:solidFill>
                  <a:srgbClr val="000000"/>
                </a:solidFill>
                <a:effectLst/>
                <a:uLnTx/>
                <a:uFillTx/>
                <a:latin typeface="Times New Roman"/>
                <a:ea typeface="+mn-ea"/>
                <a:cs typeface="Arial" charset="0"/>
              </a:rPr>
              <a:t>sympatrische</a:t>
            </a:r>
            <a:r>
              <a:rPr kumimoji="0" lang="de-DE" sz="1800" b="1" i="0" u="none" strike="noStrike" kern="1200" cap="none" spc="0" normalizeH="0" baseline="0" noProof="0" dirty="0">
                <a:ln>
                  <a:noFill/>
                </a:ln>
                <a:solidFill>
                  <a:srgbClr val="000000"/>
                </a:solidFill>
                <a:effectLst/>
                <a:uLnTx/>
                <a:uFillTx/>
                <a:latin typeface="Times New Roman"/>
                <a:ea typeface="+mn-ea"/>
                <a:cs typeface="Arial" charset="0"/>
              </a:rPr>
              <a:t> und </a:t>
            </a:r>
            <a:r>
              <a:rPr kumimoji="0" lang="de-DE" sz="1800" b="1" i="0" u="none" strike="noStrike" kern="1200" cap="none" spc="0" normalizeH="0" baseline="0" noProof="0" dirty="0" err="1">
                <a:ln>
                  <a:noFill/>
                </a:ln>
                <a:solidFill>
                  <a:srgbClr val="000000"/>
                </a:solidFill>
                <a:effectLst/>
                <a:uLnTx/>
                <a:uFillTx/>
                <a:latin typeface="Times New Roman"/>
                <a:ea typeface="+mn-ea"/>
                <a:cs typeface="Arial" charset="0"/>
              </a:rPr>
              <a:t>allopatrische</a:t>
            </a:r>
            <a:r>
              <a:rPr kumimoji="0" lang="de-DE" sz="1800" b="1" i="0" u="none" strike="noStrike" kern="1200" cap="none" spc="0" normalizeH="0" baseline="0" noProof="0" dirty="0">
                <a:ln>
                  <a:noFill/>
                </a:ln>
                <a:solidFill>
                  <a:srgbClr val="000000"/>
                </a:solidFill>
                <a:effectLst/>
                <a:uLnTx/>
                <a:uFillTx/>
                <a:latin typeface="Times New Roman"/>
                <a:ea typeface="+mn-ea"/>
                <a:cs typeface="Arial" charset="0"/>
              </a:rPr>
              <a:t> </a:t>
            </a:r>
            <a:r>
              <a:rPr kumimoji="0" lang="de-DE" sz="1800" b="1" i="0" u="none" strike="noStrike" kern="1200" cap="none" spc="0" normalizeH="0" baseline="0" noProof="0" dirty="0">
                <a:ln>
                  <a:noFill/>
                </a:ln>
                <a:solidFill>
                  <a:srgbClr val="C00000"/>
                </a:solidFill>
                <a:effectLst/>
                <a:uLnTx/>
                <a:uFillTx/>
                <a:latin typeface="Times New Roman"/>
                <a:ea typeface="+mn-ea"/>
                <a:cs typeface="Arial" charset="0"/>
              </a:rPr>
              <a:t>Artbildung</a:t>
            </a:r>
            <a:endParaRPr lang="de-DE" sz="1800" dirty="0">
              <a:solidFill>
                <a:srgbClr val="000000"/>
              </a:solidFill>
              <a:cs typeface="Times New Roman" pitchFamily="18" charset="0"/>
            </a:endParaRPr>
          </a:p>
          <a:p>
            <a:pPr marL="514350" indent="-514350">
              <a:buFont typeface="Arial" charset="0"/>
              <a:buChar char="•"/>
            </a:pPr>
            <a:r>
              <a:rPr lang="de-DE" sz="1800" dirty="0">
                <a:solidFill>
                  <a:srgbClr val="000000"/>
                </a:solidFill>
              </a:rPr>
              <a:t>das Problem der </a:t>
            </a:r>
            <a:r>
              <a:rPr lang="de-DE" sz="1800" dirty="0" err="1">
                <a:solidFill>
                  <a:srgbClr val="000000"/>
                </a:solidFill>
              </a:rPr>
              <a:t>präzygotischen</a:t>
            </a:r>
            <a:r>
              <a:rPr lang="de-DE" sz="1800" dirty="0">
                <a:solidFill>
                  <a:srgbClr val="000000"/>
                </a:solidFill>
              </a:rPr>
              <a:t> Barrieren</a:t>
            </a:r>
          </a:p>
          <a:p>
            <a:pPr marL="514350" indent="-514350">
              <a:buFont typeface="Arial" charset="0"/>
              <a:buChar char="•"/>
            </a:pPr>
            <a:r>
              <a:rPr lang="de-DE" sz="1800" dirty="0">
                <a:solidFill>
                  <a:srgbClr val="000000"/>
                </a:solidFill>
              </a:rPr>
              <a:t>Hybrid-Sterilität</a:t>
            </a:r>
            <a:endParaRPr lang="de-DE" sz="1800" dirty="0">
              <a:solidFill>
                <a:srgbClr val="0000FF"/>
              </a:solidFill>
            </a:endParaRPr>
          </a:p>
          <a:p>
            <a:pPr marL="514350" indent="-514350">
              <a:buFont typeface="Arial" charset="0"/>
              <a:buChar char="•"/>
            </a:pPr>
            <a:r>
              <a:rPr lang="de-DE" sz="1800" dirty="0">
                <a:solidFill>
                  <a:srgbClr val="000000"/>
                </a:solidFill>
                <a:cs typeface="Times New Roman" pitchFamily="18" charset="0"/>
              </a:rPr>
              <a:t>Reproduktionsgemeinschaft </a:t>
            </a:r>
            <a:r>
              <a:rPr lang="de-DE" sz="1800" dirty="0" err="1">
                <a:solidFill>
                  <a:srgbClr val="000000"/>
                </a:solidFill>
                <a:cs typeface="Times New Roman" pitchFamily="18" charset="0"/>
              </a:rPr>
              <a:t>vs</a:t>
            </a:r>
            <a:r>
              <a:rPr lang="de-DE" sz="1800" dirty="0">
                <a:solidFill>
                  <a:srgbClr val="000000"/>
                </a:solidFill>
                <a:cs typeface="Times New Roman" pitchFamily="18" charset="0"/>
              </a:rPr>
              <a:t> Merkmalsgemeinschaft </a:t>
            </a:r>
          </a:p>
          <a:p>
            <a:pPr marL="514350" indent="-514350">
              <a:buFont typeface="Arial" charset="0"/>
              <a:buChar char="•"/>
            </a:pPr>
            <a:r>
              <a:rPr lang="de-DE" sz="1800" dirty="0">
                <a:solidFill>
                  <a:srgbClr val="000000"/>
                </a:solidFill>
                <a:cs typeface="Times New Roman" pitchFamily="18" charset="0"/>
              </a:rPr>
              <a:t>Isolation </a:t>
            </a:r>
            <a:r>
              <a:rPr lang="de-DE" sz="1800" dirty="0" err="1">
                <a:solidFill>
                  <a:srgbClr val="000000"/>
                </a:solidFill>
                <a:cs typeface="Times New Roman" pitchFamily="18" charset="0"/>
              </a:rPr>
              <a:t>by</a:t>
            </a:r>
            <a:r>
              <a:rPr lang="de-DE" sz="1800" dirty="0">
                <a:solidFill>
                  <a:srgbClr val="000000"/>
                </a:solidFill>
                <a:cs typeface="Times New Roman" pitchFamily="18" charset="0"/>
              </a:rPr>
              <a:t> </a:t>
            </a:r>
            <a:r>
              <a:rPr lang="de-DE" sz="1800" dirty="0" err="1">
                <a:solidFill>
                  <a:srgbClr val="000000"/>
                </a:solidFill>
                <a:cs typeface="Times New Roman" pitchFamily="18" charset="0"/>
              </a:rPr>
              <a:t>distance</a:t>
            </a:r>
            <a:endParaRPr lang="de-DE" sz="1800" dirty="0">
              <a:solidFill>
                <a:srgbClr val="000000"/>
              </a:solidFill>
              <a:cs typeface="Times New Roman" pitchFamily="18" charset="0"/>
            </a:endParaRPr>
          </a:p>
          <a:p>
            <a:pPr marL="514350" indent="-514350">
              <a:buFont typeface="Arial" charset="0"/>
              <a:buChar char="•"/>
            </a:pPr>
            <a:r>
              <a:rPr lang="de-DE" sz="1800" dirty="0">
                <a:solidFill>
                  <a:srgbClr val="000000"/>
                </a:solidFill>
                <a:cs typeface="Times New Roman" pitchFamily="18" charset="0"/>
              </a:rPr>
              <a:t>Ringspezies</a:t>
            </a:r>
          </a:p>
          <a:p>
            <a:pPr marL="514350" indent="-514350">
              <a:buFont typeface="Arial" charset="0"/>
              <a:buChar char="•"/>
            </a:pPr>
            <a:r>
              <a:rPr lang="de-DE" sz="1800" dirty="0" err="1">
                <a:solidFill>
                  <a:srgbClr val="000000"/>
                </a:solidFill>
                <a:cs typeface="Times New Roman" pitchFamily="18" charset="0"/>
              </a:rPr>
              <a:t>reinforcement</a:t>
            </a:r>
            <a:endParaRPr lang="de-DE" sz="1800" dirty="0">
              <a:solidFill>
                <a:srgbClr val="000000"/>
              </a:solidFill>
              <a:cs typeface="Times New Roman" pitchFamily="18" charset="0"/>
            </a:endParaRPr>
          </a:p>
          <a:p>
            <a:pPr marL="514350" indent="-514350">
              <a:buFont typeface="Arial" charset="0"/>
              <a:buChar char="•"/>
            </a:pPr>
            <a:r>
              <a:rPr lang="de-DE" sz="1800" dirty="0">
                <a:solidFill>
                  <a:srgbClr val="000000"/>
                </a:solidFill>
                <a:cs typeface="Times New Roman" pitchFamily="18" charset="0"/>
              </a:rPr>
              <a:t>„</a:t>
            </a:r>
            <a:r>
              <a:rPr lang="de-DE" sz="1800" dirty="0" err="1">
                <a:solidFill>
                  <a:srgbClr val="000000"/>
                </a:solidFill>
                <a:cs typeface="Times New Roman" pitchFamily="18" charset="0"/>
              </a:rPr>
              <a:t>character</a:t>
            </a:r>
            <a:r>
              <a:rPr lang="de-DE" sz="1800" dirty="0">
                <a:solidFill>
                  <a:srgbClr val="000000"/>
                </a:solidFill>
                <a:cs typeface="Times New Roman" pitchFamily="18" charset="0"/>
              </a:rPr>
              <a:t> </a:t>
            </a:r>
            <a:r>
              <a:rPr lang="de-DE" sz="1800" dirty="0" err="1">
                <a:solidFill>
                  <a:srgbClr val="000000"/>
                </a:solidFill>
                <a:cs typeface="Times New Roman" pitchFamily="18" charset="0"/>
              </a:rPr>
              <a:t>displacement</a:t>
            </a:r>
            <a:r>
              <a:rPr lang="de-DE" sz="1800" dirty="0">
                <a:solidFill>
                  <a:srgbClr val="000000"/>
                </a:solidFill>
                <a:cs typeface="Times New Roman" pitchFamily="18" charset="0"/>
              </a:rPr>
              <a:t>“</a:t>
            </a:r>
            <a:endParaRPr lang="de-DE" sz="1800" dirty="0">
              <a:solidFill>
                <a:srgbClr val="000000"/>
              </a:solidFill>
            </a:endParaRPr>
          </a:p>
        </p:txBody>
      </p:sp>
      <p:sp>
        <p:nvSpPr>
          <p:cNvPr id="41987" name="Textfeld 2"/>
          <p:cNvSpPr txBox="1">
            <a:spLocks noChangeArrowheads="1"/>
          </p:cNvSpPr>
          <p:nvPr/>
        </p:nvSpPr>
        <p:spPr bwMode="auto">
          <a:xfrm>
            <a:off x="2989263" y="538163"/>
            <a:ext cx="2951162" cy="400050"/>
          </a:xfrm>
          <a:prstGeom prst="rect">
            <a:avLst/>
          </a:prstGeom>
          <a:noFill/>
          <a:ln w="9525">
            <a:noFill/>
            <a:miter lim="800000"/>
            <a:headEnd/>
            <a:tailEnd/>
          </a:ln>
        </p:spPr>
        <p:txBody>
          <a:bodyPr>
            <a:spAutoFit/>
          </a:bodyPr>
          <a:lstStyle/>
          <a:p>
            <a:pPr algn="ctr"/>
            <a:r>
              <a:rPr lang="de-DE" b="1">
                <a:solidFill>
                  <a:srgbClr val="000000"/>
                </a:solidFill>
              </a:rPr>
              <a:t>Inhalt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552450" y="699418"/>
            <a:ext cx="8267700" cy="6413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Prä- und </a:t>
            </a:r>
            <a:r>
              <a:rPr kumimoji="0" lang="de-DE" sz="1800" b="1" i="0" u="none" strike="noStrike" kern="1200" cap="none" spc="0" normalizeH="0" baseline="0" noProof="0" dirty="0" err="1">
                <a:ln>
                  <a:noFill/>
                </a:ln>
                <a:solidFill>
                  <a:srgbClr val="C00000"/>
                </a:solidFill>
                <a:effectLst/>
                <a:uLnTx/>
                <a:uFillTx/>
                <a:latin typeface="Times New Roman" pitchFamily="18" charset="0"/>
                <a:ea typeface="+mn-ea"/>
                <a:cs typeface="Arial" pitchFamily="34" charset="0"/>
              </a:rPr>
              <a:t>postzygotische</a:t>
            </a: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 Barrieren sind etwas völlig Verschiedenes</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nicht nur weil die eine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vor</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und die andere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nach</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der Befruchtung wirksam ist.</a:t>
            </a:r>
          </a:p>
        </p:txBody>
      </p:sp>
      <p:sp>
        <p:nvSpPr>
          <p:cNvPr id="121859" name="Text Box 5"/>
          <p:cNvSpPr txBox="1">
            <a:spLocks noChangeArrowheads="1"/>
          </p:cNvSpPr>
          <p:nvPr/>
        </p:nvSpPr>
        <p:spPr bwMode="auto">
          <a:xfrm>
            <a:off x="611188" y="3607856"/>
            <a:ext cx="7978775" cy="1754326"/>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1" i="0" u="none" strike="noStrike" kern="1200" cap="none" spc="0" normalizeH="0" baseline="0" noProof="0" dirty="0" err="1">
                <a:ln>
                  <a:noFill/>
                </a:ln>
                <a:solidFill>
                  <a:srgbClr val="9C0000"/>
                </a:solidFill>
                <a:effectLst/>
                <a:uLnTx/>
                <a:uFillTx/>
                <a:latin typeface="Times New Roman" pitchFamily="18" charset="0"/>
                <a:ea typeface="+mn-ea"/>
                <a:cs typeface="Arial" pitchFamily="34" charset="0"/>
              </a:rPr>
              <a:t>Postzygotische</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Arial" pitchFamily="34" charset="0"/>
              </a:rPr>
              <a:t> Barrieren sind dagegen immer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ein Produkt des Zufalls</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Arial" pitchFamily="34"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Wenn </a:t>
            </a:r>
            <a:r>
              <a:rPr kumimoji="0" lang="de-DE" sz="1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postzygotische</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Defekte auftreten, dann sind sie bereits geschehen.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Verhindert werden können sie nur </a:t>
            </a:r>
            <a:r>
              <a:rPr kumimoji="0" lang="de-DE" sz="1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präzygotisch</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1"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Sie entstehen durch reinen Zufall</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und können daher früher oder später oder gar nicht entstehen. Meist dauert es lange, bevor sie entstehen</a:t>
            </a: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8" name="Text Box 5"/>
          <p:cNvSpPr txBox="1">
            <a:spLocks noChangeArrowheads="1"/>
          </p:cNvSpPr>
          <p:nvPr/>
        </p:nvSpPr>
        <p:spPr bwMode="auto">
          <a:xfrm>
            <a:off x="611188" y="1844824"/>
            <a:ext cx="7978775" cy="1477328"/>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1" i="0" u="none" strike="noStrike" kern="1200" cap="none" spc="0" normalizeH="0" baseline="0" noProof="0" dirty="0" err="1">
                <a:ln>
                  <a:noFill/>
                </a:ln>
                <a:solidFill>
                  <a:srgbClr val="9C0000"/>
                </a:solidFill>
                <a:effectLst/>
                <a:uLnTx/>
                <a:uFillTx/>
                <a:latin typeface="Times New Roman" pitchFamily="18" charset="0"/>
                <a:ea typeface="+mn-ea"/>
                <a:cs typeface="Arial" pitchFamily="34" charset="0"/>
              </a:rPr>
              <a:t>Präzygotische</a:t>
            </a:r>
            <a:r>
              <a:rPr kumimoji="0" lang="de-DE" sz="1800" b="1" i="0" u="none" strike="noStrike" kern="1200" cap="none" spc="0" normalizeH="0" baseline="0" noProof="0" dirty="0">
                <a:ln>
                  <a:noFill/>
                </a:ln>
                <a:solidFill>
                  <a:srgbClr val="9C0000"/>
                </a:solidFill>
                <a:effectLst/>
                <a:uLnTx/>
                <a:uFillTx/>
                <a:latin typeface="Times New Roman" pitchFamily="18" charset="0"/>
                <a:ea typeface="+mn-ea"/>
                <a:cs typeface="Arial" pitchFamily="34" charset="0"/>
              </a:rPr>
              <a:t> Barrieren entstehen fast immer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unter Selektionsdruck.</a:t>
            </a:r>
            <a:endPar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Der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Selektionsdruck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besteht darin, dass die Entstehung von minderwertigen Hybriden verhindert werden soll.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Gesunden Nachwuchs zu erzeugen, ist ein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Selektionsdruck</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der auf die Eltern wirkt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59"/>
                                        </p:tgtEl>
                                        <p:attrNameLst>
                                          <p:attrName>style.visibility</p:attrName>
                                        </p:attrNameLst>
                                      </p:cBhvr>
                                      <p:to>
                                        <p:strVal val="visible"/>
                                      </p:to>
                                    </p:set>
                                    <p:anim calcmode="lin" valueType="num">
                                      <p:cBhvr additive="base">
                                        <p:cTn id="13" dur="500" fill="hold"/>
                                        <p:tgtEl>
                                          <p:spTgt spid="121859"/>
                                        </p:tgtEl>
                                        <p:attrNameLst>
                                          <p:attrName>ppt_x</p:attrName>
                                        </p:attrNameLst>
                                      </p:cBhvr>
                                      <p:tavLst>
                                        <p:tav tm="0">
                                          <p:val>
                                            <p:strVal val="#ppt_x"/>
                                          </p:val>
                                        </p:tav>
                                        <p:tav tm="100000">
                                          <p:val>
                                            <p:strVal val="#ppt_x"/>
                                          </p:val>
                                        </p:tav>
                                      </p:tavLst>
                                    </p:anim>
                                    <p:anim calcmode="lin" valueType="num">
                                      <p:cBhvr additive="base">
                                        <p:cTn id="14" dur="500" fill="hold"/>
                                        <p:tgtEl>
                                          <p:spTgt spid="121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5"/>
          <p:cNvSpPr txBox="1">
            <a:spLocks noChangeArrowheads="1"/>
          </p:cNvSpPr>
          <p:nvPr/>
        </p:nvSpPr>
        <p:spPr bwMode="auto">
          <a:xfrm>
            <a:off x="611188" y="692696"/>
            <a:ext cx="7978775" cy="258532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Diese Überlegungen haben unmittelbare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Konsequenzen für</a:t>
            </a:r>
            <a:r>
              <a:rPr kumimoji="0" lang="de-DE" sz="1800" b="1" i="0" u="none" strike="noStrike" kern="1200" cap="none" spc="0" normalizeH="0" noProof="0" dirty="0">
                <a:ln>
                  <a:noFill/>
                </a:ln>
                <a:solidFill>
                  <a:srgbClr val="000000"/>
                </a:solidFill>
                <a:effectLst/>
                <a:uLnTx/>
                <a:uFillTx/>
                <a:latin typeface="Times New Roman" pitchFamily="18" charset="0"/>
                <a:ea typeface="+mn-ea"/>
                <a:cs typeface="Times New Roman" pitchFamily="18" charset="0"/>
              </a:rPr>
              <a:t> die Artbildung</a:t>
            </a:r>
            <a:r>
              <a:rPr lang="de-DE" sz="1800" dirty="0">
                <a:solidFill>
                  <a:srgbClr val="000000"/>
                </a:solidFill>
                <a:cs typeface="Times New Roman" pitchFamily="18" charset="0"/>
              </a:rPr>
              <a:t>:</a:t>
            </a:r>
            <a:r>
              <a:rPr kumimoji="0" lang="de-DE" sz="1800" b="0" i="0" u="none" strike="noStrike" kern="1200" cap="none" spc="0" normalizeH="0" noProof="0" dirty="0">
                <a:ln>
                  <a:noFill/>
                </a:ln>
                <a:solidFill>
                  <a:srgbClr val="000000"/>
                </a:solidFill>
                <a:effectLst/>
                <a:uLnTx/>
                <a:uFillTx/>
                <a:latin typeface="Times New Roman" pitchFamily="18" charset="0"/>
                <a:ea typeface="+mn-ea"/>
                <a:cs typeface="Times New Roman" pitchFamily="18" charset="0"/>
              </a:rPr>
              <a:t> </a:t>
            </a: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de-DE" sz="1800" dirty="0">
              <a:solidFill>
                <a:srgbClr val="000000"/>
              </a:solidFill>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Wenn die Organismen sich wegen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Allopatrie</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überhaupt nicht begegnen,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dann fördert die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Selektion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nicht die Entstehung von </a:t>
            </a:r>
            <a:r>
              <a:rPr kumimoji="0" lang="de-DE" sz="18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präzygotischen</a:t>
            </a: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Barrieren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endParaRPr lang="de-DE" sz="1800" dirty="0">
              <a:solidFill>
                <a:srgbClr val="000000"/>
              </a:solidFill>
              <a:cs typeface="Times New Roman" pitchFamily="18" charset="0"/>
            </a:endParaRPr>
          </a:p>
          <a:p>
            <a:pPr lvl="0">
              <a:spcBef>
                <a:spcPts val="0"/>
              </a:spcBef>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lang="de-DE" sz="1800" dirty="0">
                <a:solidFill>
                  <a:srgbClr val="000000"/>
                </a:solidFill>
                <a:cs typeface="Times New Roman" pitchFamily="18" charset="0"/>
              </a:rPr>
              <a:t>Wenn Organismen sich wegen </a:t>
            </a:r>
            <a:r>
              <a:rPr lang="de-DE" sz="1800" b="1" dirty="0">
                <a:solidFill>
                  <a:srgbClr val="000000"/>
                </a:solidFill>
                <a:cs typeface="Times New Roman" pitchFamily="18" charset="0"/>
              </a:rPr>
              <a:t>Allopatrie</a:t>
            </a:r>
            <a:r>
              <a:rPr lang="de-DE" sz="1800" dirty="0">
                <a:solidFill>
                  <a:srgbClr val="000000"/>
                </a:solidFill>
                <a:cs typeface="Times New Roman" pitchFamily="18" charset="0"/>
              </a:rPr>
              <a:t> überhaupt nicht begegnen, </a:t>
            </a:r>
          </a:p>
          <a:p>
            <a:pPr lvl="0">
              <a:spcBef>
                <a:spcPts val="0"/>
              </a:spcBef>
              <a:defRPr/>
            </a:pPr>
            <a:r>
              <a:rPr lang="de-DE" sz="1800" dirty="0">
                <a:solidFill>
                  <a:srgbClr val="000000"/>
                </a:solidFill>
                <a:cs typeface="Times New Roman" pitchFamily="18" charset="0"/>
              </a:rPr>
              <a:t>dann verhindert die </a:t>
            </a:r>
            <a:r>
              <a:rPr lang="de-DE" sz="1800" b="1" dirty="0">
                <a:solidFill>
                  <a:srgbClr val="000000"/>
                </a:solidFill>
                <a:cs typeface="Times New Roman" pitchFamily="18" charset="0"/>
              </a:rPr>
              <a:t>Selektion</a:t>
            </a:r>
            <a:r>
              <a:rPr lang="de-DE" sz="1800" dirty="0">
                <a:solidFill>
                  <a:srgbClr val="000000"/>
                </a:solidFill>
                <a:cs typeface="Times New Roman" pitchFamily="18" charset="0"/>
              </a:rPr>
              <a:t> nicht die Entstehung von </a:t>
            </a:r>
            <a:r>
              <a:rPr lang="de-DE" sz="1800" b="1" dirty="0" err="1">
                <a:solidFill>
                  <a:srgbClr val="C00000"/>
                </a:solidFill>
                <a:cs typeface="Times New Roman" pitchFamily="18" charset="0"/>
              </a:rPr>
              <a:t>postzygotischen</a:t>
            </a:r>
            <a:r>
              <a:rPr lang="de-DE" sz="1800" b="1" dirty="0">
                <a:solidFill>
                  <a:srgbClr val="C00000"/>
                </a:solidFill>
                <a:cs typeface="Times New Roman" pitchFamily="18" charset="0"/>
              </a:rPr>
              <a:t> Barrieren</a:t>
            </a:r>
            <a:r>
              <a:rPr lang="de-DE" sz="1800" dirty="0">
                <a:solidFill>
                  <a:srgbClr val="000000"/>
                </a:solidFill>
                <a:cs typeface="Times New Roman" pitchFamily="18" charset="0"/>
              </a:rPr>
              <a:t>.</a:t>
            </a:r>
          </a:p>
          <a:p>
            <a:pPr lvl="0">
              <a:spcBef>
                <a:spcPts val="0"/>
              </a:spcBef>
              <a:defRPr/>
            </a:pPr>
            <a:endParaRPr lang="de-DE" sz="1800" dirty="0">
              <a:solidFill>
                <a:srgbClr val="000000"/>
              </a:solidFill>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Beide Sorten von Barrieren entstehen also durch reinen Zufall!</a:t>
            </a:r>
            <a:endPar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9" name="Text Box 3"/>
          <p:cNvSpPr txBox="1">
            <a:spLocks noChangeArrowheads="1"/>
          </p:cNvSpPr>
          <p:nvPr/>
        </p:nvSpPr>
        <p:spPr bwMode="auto">
          <a:xfrm>
            <a:off x="611188" y="3933056"/>
            <a:ext cx="7921625" cy="147796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Daraus folgt: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     </a:t>
            </a:r>
            <a:r>
              <a:rPr kumimoji="0" lang="de-DE" sz="1800" b="1" i="0" u="none" strike="noStrike" kern="1200" cap="none" spc="0" normalizeH="0" baseline="0" noProof="0" dirty="0" err="1">
                <a:ln>
                  <a:noFill/>
                </a:ln>
                <a:solidFill>
                  <a:srgbClr val="990000"/>
                </a:solidFill>
                <a:effectLst/>
                <a:uLnTx/>
                <a:uFillTx/>
                <a:latin typeface="Times New Roman" pitchFamily="18" charset="0"/>
                <a:ea typeface="+mn-ea"/>
                <a:cs typeface="Arial" pitchFamily="34" charset="0"/>
              </a:rPr>
              <a:t>allopatrische</a:t>
            </a: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 Artbildung ist</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de-DE" sz="1800" b="1" i="0" u="none" strike="noStrike" kern="1200" cap="none" spc="0" normalizeH="0" baseline="0" noProof="0" dirty="0">
                <a:ln>
                  <a:noFill/>
                </a:ln>
                <a:solidFill>
                  <a:srgbClr val="00664D"/>
                </a:solidFill>
                <a:effectLst/>
                <a:uLnTx/>
                <a:uFillTx/>
                <a:latin typeface="Times New Roman" pitchFamily="18" charset="0"/>
                <a:ea typeface="+mn-ea"/>
                <a:cs typeface="Arial" pitchFamily="34" charset="0"/>
              </a:rPr>
              <a:t>Artbildung durch Zufall</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     </a:t>
            </a:r>
            <a:r>
              <a:rPr kumimoji="0" lang="de-DE" sz="1800" b="1" i="0" u="none" strike="noStrike" kern="1200" cap="none" spc="0" normalizeH="0" baseline="0" noProof="0" dirty="0" err="1">
                <a:ln>
                  <a:noFill/>
                </a:ln>
                <a:solidFill>
                  <a:srgbClr val="990000"/>
                </a:solidFill>
                <a:effectLst/>
                <a:uLnTx/>
                <a:uFillTx/>
                <a:latin typeface="Times New Roman" pitchFamily="18" charset="0"/>
                <a:ea typeface="+mn-ea"/>
                <a:cs typeface="Arial" pitchFamily="34" charset="0"/>
              </a:rPr>
              <a:t>sympatrische</a:t>
            </a: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 Artbildung ist</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de-DE" sz="1800" b="1" i="0" u="none" strike="noStrike" kern="1200" cap="none" spc="0" normalizeH="0" baseline="0" noProof="0" dirty="0">
                <a:ln>
                  <a:noFill/>
                </a:ln>
                <a:solidFill>
                  <a:srgbClr val="00664D"/>
                </a:solidFill>
                <a:effectLst/>
                <a:uLnTx/>
                <a:uFillTx/>
                <a:latin typeface="Times New Roman" pitchFamily="18" charset="0"/>
                <a:ea typeface="+mn-ea"/>
                <a:cs typeface="Arial" pitchFamily="34" charset="0"/>
              </a:rPr>
              <a:t>Artbildung unter Selektionsdruck</a:t>
            </a:r>
            <a:endPar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7243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feld 2"/>
          <p:cNvSpPr txBox="1">
            <a:spLocks noChangeArrowheads="1"/>
          </p:cNvSpPr>
          <p:nvPr/>
        </p:nvSpPr>
        <p:spPr bwMode="auto">
          <a:xfrm>
            <a:off x="1476375" y="1124744"/>
            <a:ext cx="6337300" cy="1631216"/>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Aber nicht in allen Fällen, wenn </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zwei Populationen in </a:t>
            </a:r>
            <a:r>
              <a:rPr kumimoji="0" lang="de-DE"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Allopatrie </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gelebt haben und in dieser Zeit oft auch schon ganz andere Merkmale entwickelt haben und ganz verschieden aussehen können, haben sich gleichzeitig auch Reproduktionsschranken entwickelt.</a:t>
            </a:r>
          </a:p>
        </p:txBody>
      </p:sp>
      <p:sp>
        <p:nvSpPr>
          <p:cNvPr id="3" name="Textfeld 2"/>
          <p:cNvSpPr txBox="1">
            <a:spLocks noChangeArrowheads="1"/>
          </p:cNvSpPr>
          <p:nvPr/>
        </p:nvSpPr>
        <p:spPr bwMode="auto">
          <a:xfrm>
            <a:off x="1476375" y="4030032"/>
            <a:ext cx="6337300" cy="1631216"/>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Wenn dann nach langer Zeit die beiden </a:t>
            </a:r>
            <a:r>
              <a:rPr kumimoji="0" lang="de-DE" sz="2000" b="0" i="0" u="none" strike="noStrike" kern="1200" cap="none" spc="0" normalizeH="0" baseline="0" noProof="0" dirty="0" err="1">
                <a:ln>
                  <a:noFill/>
                </a:ln>
                <a:solidFill>
                  <a:srgbClr val="000000"/>
                </a:solidFill>
                <a:effectLst/>
                <a:uLnTx/>
                <a:uFillTx/>
                <a:latin typeface="Times New Roman" pitchFamily="18" charset="0"/>
                <a:ea typeface="+mn-ea"/>
                <a:cs typeface="Arial" pitchFamily="34" charset="0"/>
              </a:rPr>
              <a:t>allopatrisch</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getrennten „Gruppen“ wieder zusammenkommen, dann kann es ein, dass es keine Reproduktionsschranken gibt, auch wenn die beiden „Gruppen“ ganz verschieden aussehen.</a:t>
            </a:r>
          </a:p>
        </p:txBody>
      </p:sp>
      <p:sp>
        <p:nvSpPr>
          <p:cNvPr id="4" name="Textfeld 2"/>
          <p:cNvSpPr txBox="1">
            <a:spLocks noChangeArrowheads="1"/>
          </p:cNvSpPr>
          <p:nvPr/>
        </p:nvSpPr>
        <p:spPr bwMode="auto">
          <a:xfrm>
            <a:off x="1475656" y="2924944"/>
            <a:ext cx="6337300" cy="92333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 </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Art als Merkmalsgemeinschaft </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ist halt etwas völlig anderes als die </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Art als Reproduktionsgemeinschaft</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[siehe Datei „Artdefinitionen“]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38200" y="1635125"/>
            <a:ext cx="7543800" cy="461665"/>
          </a:xfrm>
          <a:prstGeom prst="rect">
            <a:avLst/>
          </a:prstGeom>
          <a:noFill/>
          <a:ln w="9525">
            <a:noFill/>
            <a:miter lim="800000"/>
            <a:headEnd/>
            <a:tailEnd/>
          </a:ln>
        </p:spPr>
        <p:txBody>
          <a:bodyPr>
            <a:spAutoFit/>
          </a:bodyPr>
          <a:lstStyle/>
          <a:p>
            <a:pPr marL="514350" indent="-514350" algn="ctr"/>
            <a:r>
              <a:rPr lang="de-DE" sz="2400" b="1" dirty="0">
                <a:solidFill>
                  <a:srgbClr val="C00000"/>
                </a:solidFill>
              </a:rPr>
              <a:t>das Problem der </a:t>
            </a:r>
            <a:r>
              <a:rPr lang="de-DE" sz="2400" b="1" dirty="0" err="1">
                <a:solidFill>
                  <a:srgbClr val="C00000"/>
                </a:solidFill>
              </a:rPr>
              <a:t>präzygotischen</a:t>
            </a:r>
            <a:r>
              <a:rPr lang="de-DE" sz="2400" b="1" dirty="0">
                <a:solidFill>
                  <a:srgbClr val="C00000"/>
                </a:solidFill>
              </a:rPr>
              <a:t> Barrieren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9"/>
          <p:cNvSpPr txBox="1">
            <a:spLocks noChangeArrowheads="1"/>
          </p:cNvSpPr>
          <p:nvPr/>
        </p:nvSpPr>
        <p:spPr bwMode="auto">
          <a:xfrm>
            <a:off x="755576" y="1547500"/>
            <a:ext cx="7993062" cy="369332"/>
          </a:xfrm>
          <a:prstGeom prst="rect">
            <a:avLst/>
          </a:prstGeom>
          <a:noFill/>
          <a:ln w="9525">
            <a:noFill/>
            <a:miter lim="800000"/>
            <a:headEnd/>
            <a:tailEnd/>
          </a:ln>
        </p:spPr>
        <p:txBody>
          <a:bodyPr>
            <a:spAutoFit/>
          </a:bodyPr>
          <a:lstStyle/>
          <a:p>
            <a:r>
              <a:rPr lang="de-DE" sz="1800" dirty="0" err="1"/>
              <a:t>Präzygotische</a:t>
            </a:r>
            <a:r>
              <a:rPr lang="de-DE" sz="1800" dirty="0"/>
              <a:t> Barrieren sind oft an den ausgewählten Individuen nicht erkennbar</a:t>
            </a:r>
          </a:p>
        </p:txBody>
      </p:sp>
      <p:sp>
        <p:nvSpPr>
          <p:cNvPr id="5" name="Textfeld 9"/>
          <p:cNvSpPr txBox="1">
            <a:spLocks noChangeArrowheads="1"/>
          </p:cNvSpPr>
          <p:nvPr/>
        </p:nvSpPr>
        <p:spPr bwMode="auto">
          <a:xfrm>
            <a:off x="755576" y="2852936"/>
            <a:ext cx="7993062" cy="646331"/>
          </a:xfrm>
          <a:prstGeom prst="rect">
            <a:avLst/>
          </a:prstGeom>
          <a:noFill/>
          <a:ln w="9525">
            <a:noFill/>
            <a:miter lim="800000"/>
            <a:headEnd/>
            <a:tailEnd/>
          </a:ln>
        </p:spPr>
        <p:txBody>
          <a:bodyPr>
            <a:spAutoFit/>
          </a:bodyPr>
          <a:lstStyle/>
          <a:p>
            <a:r>
              <a:rPr lang="de-DE" sz="1800" b="1" dirty="0">
                <a:solidFill>
                  <a:srgbClr val="0000FF"/>
                </a:solidFill>
              </a:rPr>
              <a:t>Woran kann man einem statistisch willkürlich herausgegriffenen Individuum ansehen, zu welcher Reproduktionsgemeinschaft es gehört?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55576" y="548680"/>
            <a:ext cx="7993062" cy="923330"/>
          </a:xfrm>
          <a:prstGeom prst="rect">
            <a:avLst/>
          </a:prstGeom>
          <a:noFill/>
          <a:ln w="9525">
            <a:noFill/>
            <a:miter lim="800000"/>
            <a:headEnd/>
            <a:tailEnd/>
          </a:ln>
        </p:spPr>
        <p:txBody>
          <a:bodyPr>
            <a:spAutoFit/>
          </a:bodyPr>
          <a:lstStyle/>
          <a:p>
            <a:r>
              <a:rPr lang="de-DE" sz="1800" dirty="0"/>
              <a:t>Oft wird angenommen, man könne die Zugehörigkeit eines Organismus zu einer bestimmten Reproduktionsgemeinschaft überprüfen, indem man ein Kreuzungsexperiment durchführt. </a:t>
            </a:r>
          </a:p>
        </p:txBody>
      </p:sp>
      <p:sp>
        <p:nvSpPr>
          <p:cNvPr id="10" name="Textfeld 9"/>
          <p:cNvSpPr txBox="1">
            <a:spLocks noChangeArrowheads="1"/>
          </p:cNvSpPr>
          <p:nvPr/>
        </p:nvSpPr>
        <p:spPr bwMode="auto">
          <a:xfrm>
            <a:off x="755576" y="1700808"/>
            <a:ext cx="7993062" cy="1200329"/>
          </a:xfrm>
          <a:prstGeom prst="rect">
            <a:avLst/>
          </a:prstGeom>
          <a:noFill/>
          <a:ln w="9525">
            <a:noFill/>
            <a:miter lim="800000"/>
            <a:headEnd/>
            <a:tailEnd/>
          </a:ln>
        </p:spPr>
        <p:txBody>
          <a:bodyPr>
            <a:spAutoFit/>
          </a:bodyPr>
          <a:lstStyle/>
          <a:p>
            <a:r>
              <a:rPr lang="de-DE" sz="1800" dirty="0"/>
              <a:t>Man verpaart einfach den zu überprüfenden Organismus mit einem zweiten Organismus. Führt die Kreuzung zu vitalen und über mehrere Generationen hinweg zu fertilen Nachkommen, dann sei die </a:t>
            </a:r>
            <a:r>
              <a:rPr lang="de-DE" sz="1800" b="1" dirty="0" err="1"/>
              <a:t>Konspezifität</a:t>
            </a:r>
            <a:r>
              <a:rPr lang="de-DE" sz="1800" b="1" dirty="0"/>
              <a:t> </a:t>
            </a:r>
            <a:r>
              <a:rPr lang="de-DE" sz="1800" dirty="0"/>
              <a:t>der beiden Organismen doch erwiesen. </a:t>
            </a:r>
          </a:p>
        </p:txBody>
      </p:sp>
      <p:sp>
        <p:nvSpPr>
          <p:cNvPr id="11" name="Textfeld 10"/>
          <p:cNvSpPr txBox="1">
            <a:spLocks noChangeArrowheads="1"/>
          </p:cNvSpPr>
          <p:nvPr/>
        </p:nvSpPr>
        <p:spPr bwMode="auto">
          <a:xfrm>
            <a:off x="755576" y="3308791"/>
            <a:ext cx="7993062" cy="1200329"/>
          </a:xfrm>
          <a:prstGeom prst="rect">
            <a:avLst/>
          </a:prstGeom>
          <a:noFill/>
          <a:ln w="9525">
            <a:noFill/>
            <a:miter lim="800000"/>
            <a:headEnd/>
            <a:tailEnd/>
          </a:ln>
        </p:spPr>
        <p:txBody>
          <a:bodyPr>
            <a:spAutoFit/>
          </a:bodyPr>
          <a:lstStyle/>
          <a:p>
            <a:r>
              <a:rPr lang="de-DE" sz="1800" dirty="0"/>
              <a:t>Ein solches Experiment ist aber in den meisten Fällen nicht durchführbar; denn die </a:t>
            </a:r>
            <a:r>
              <a:rPr lang="de-DE" sz="1800" b="1" dirty="0" err="1">
                <a:solidFill>
                  <a:srgbClr val="FF0000"/>
                </a:solidFill>
              </a:rPr>
              <a:t>präzygotische</a:t>
            </a:r>
            <a:r>
              <a:rPr lang="de-DE" sz="1800" b="1" dirty="0">
                <a:solidFill>
                  <a:srgbClr val="FF0000"/>
                </a:solidFill>
              </a:rPr>
              <a:t> Partnerfindung </a:t>
            </a:r>
            <a:r>
              <a:rPr lang="de-DE" sz="1800" dirty="0"/>
              <a:t>ist ein </a:t>
            </a:r>
            <a:r>
              <a:rPr lang="de-DE" sz="1800" b="1" dirty="0">
                <a:solidFill>
                  <a:srgbClr val="0000FF"/>
                </a:solidFill>
              </a:rPr>
              <a:t>verhaltensbiologisch hochsensibler Prozess</a:t>
            </a:r>
            <a:r>
              <a:rPr lang="de-DE" sz="1800" dirty="0"/>
              <a:t>, der in der Natur das Zusammenspiel komplexer aufeinander abgestimmter Verhaltensweisen erfordert. </a:t>
            </a:r>
          </a:p>
        </p:txBody>
      </p:sp>
      <p:sp>
        <p:nvSpPr>
          <p:cNvPr id="12" name="Textfeld 11"/>
          <p:cNvSpPr txBox="1">
            <a:spLocks noChangeArrowheads="1"/>
          </p:cNvSpPr>
          <p:nvPr/>
        </p:nvSpPr>
        <p:spPr bwMode="auto">
          <a:xfrm>
            <a:off x="755576" y="4604935"/>
            <a:ext cx="7993062" cy="1200329"/>
          </a:xfrm>
          <a:prstGeom prst="rect">
            <a:avLst/>
          </a:prstGeom>
          <a:noFill/>
          <a:ln w="9525">
            <a:noFill/>
            <a:miter lim="800000"/>
            <a:headEnd/>
            <a:tailEnd/>
          </a:ln>
        </p:spPr>
        <p:txBody>
          <a:bodyPr>
            <a:spAutoFit/>
          </a:bodyPr>
          <a:lstStyle/>
          <a:p>
            <a:r>
              <a:rPr lang="de-DE" sz="1800" dirty="0"/>
              <a:t>Bei sehr vielen Tierarten verschiedener taxonomischer Gruppen bedarf es der Aufführung eines umfangreichen "Schauspiels" und komplexer aufeinander abgestimmter Verhaltensrituale, bevor es ein Männchen endlich schafft, ein Weibchen zur Paarungsbereitschaft umzustimmen (</a:t>
            </a:r>
            <a:r>
              <a:rPr lang="de-DE" sz="1800" dirty="0" err="1"/>
              <a:t>Dinsmore</a:t>
            </a:r>
            <a:r>
              <a:rPr lang="de-DE" sz="1800" dirty="0"/>
              <a:t> 1970).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55576" y="1066666"/>
            <a:ext cx="7993062" cy="2031325"/>
          </a:xfrm>
          <a:prstGeom prst="rect">
            <a:avLst/>
          </a:prstGeom>
          <a:noFill/>
          <a:ln w="9525">
            <a:noFill/>
            <a:miter lim="800000"/>
            <a:headEnd/>
            <a:tailEnd/>
          </a:ln>
        </p:spPr>
        <p:txBody>
          <a:bodyPr>
            <a:spAutoFit/>
          </a:bodyPr>
          <a:lstStyle/>
          <a:p>
            <a:r>
              <a:rPr lang="de-DE" sz="1800" dirty="0"/>
              <a:t>Diese wechselseitigen Rituale können sich im Experiment unter </a:t>
            </a:r>
            <a:r>
              <a:rPr lang="de-DE" sz="1800" dirty="0" err="1"/>
              <a:t>Gefangenschaftsbedingungen</a:t>
            </a:r>
            <a:r>
              <a:rPr lang="de-DE" sz="1800" dirty="0"/>
              <a:t> kaum so entfalten, wie sie in freier Natur ablaufen würden (Price 2008). In Gefangenschaft verpaaren sich viele Arten, die sich unter natürlichen Außenbedingungen nicht verpaaren würden, </a:t>
            </a:r>
          </a:p>
          <a:p>
            <a:endParaRPr lang="de-DE" sz="1800" dirty="0"/>
          </a:p>
          <a:p>
            <a:r>
              <a:rPr lang="de-DE" sz="1800" dirty="0"/>
              <a:t>und sie </a:t>
            </a:r>
            <a:r>
              <a:rPr lang="de-DE" sz="1800" b="1" dirty="0"/>
              <a:t>erzeugen dann fertile Hybriden, die in freier Natur nie entstehen würden. </a:t>
            </a:r>
          </a:p>
        </p:txBody>
      </p:sp>
      <p:sp>
        <p:nvSpPr>
          <p:cNvPr id="11" name="Textfeld 10"/>
          <p:cNvSpPr txBox="1">
            <a:spLocks noChangeArrowheads="1"/>
          </p:cNvSpPr>
          <p:nvPr/>
        </p:nvSpPr>
        <p:spPr bwMode="auto">
          <a:xfrm>
            <a:off x="755576" y="3352924"/>
            <a:ext cx="7993062" cy="2308324"/>
          </a:xfrm>
          <a:prstGeom prst="rect">
            <a:avLst/>
          </a:prstGeom>
          <a:noFill/>
          <a:ln w="9525">
            <a:noFill/>
            <a:miter lim="800000"/>
            <a:headEnd/>
            <a:tailEnd/>
          </a:ln>
        </p:spPr>
        <p:txBody>
          <a:bodyPr>
            <a:spAutoFit/>
          </a:bodyPr>
          <a:lstStyle/>
          <a:p>
            <a:r>
              <a:rPr lang="de-DE" sz="1800" b="1" dirty="0"/>
              <a:t>Deswegen kann die vermutete </a:t>
            </a:r>
            <a:r>
              <a:rPr lang="de-DE" sz="1800" b="1" dirty="0" err="1"/>
              <a:t>Konspezifität</a:t>
            </a:r>
            <a:r>
              <a:rPr lang="de-DE" sz="1800" b="1" dirty="0"/>
              <a:t> zweier Organismen durch das Kreuzungsexperiment oft nicht überprüft werden</a:t>
            </a:r>
            <a:r>
              <a:rPr lang="de-DE" sz="1800" dirty="0"/>
              <a:t>. Solange die Arten noch halbwegs nahe miteinander verwandt sind, sind unter artifiziellen Außenbedingungen die Angehörigen unterschiedlicher Reproduktionsgemeinschaften in vielen Fällen erfolgreich miteinander </a:t>
            </a:r>
            <a:r>
              <a:rPr lang="de-DE" sz="1800" dirty="0" err="1"/>
              <a:t>kreuzbar</a:t>
            </a:r>
            <a:r>
              <a:rPr lang="de-DE" sz="1800" dirty="0"/>
              <a:t>. Das Kreuzungsexperiment führt also zu falschen Daten.</a:t>
            </a:r>
          </a:p>
          <a:p>
            <a:endParaRPr lang="de-DE" sz="1800" dirty="0"/>
          </a:p>
          <a:p>
            <a:r>
              <a:rPr lang="de-DE" sz="1400" dirty="0"/>
              <a:t>[siehe Datei „Hybride“]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Bildergebnis für rothirsch verbreitung"/>
          <p:cNvPicPr>
            <a:picLocks noChangeAspect="1" noChangeArrowheads="1"/>
          </p:cNvPicPr>
          <p:nvPr/>
        </p:nvPicPr>
        <p:blipFill>
          <a:blip r:embed="rId3" cstate="print"/>
          <a:srcRect/>
          <a:stretch>
            <a:fillRect/>
          </a:stretch>
        </p:blipFill>
        <p:spPr bwMode="auto">
          <a:xfrm>
            <a:off x="395288" y="2022475"/>
            <a:ext cx="3762375" cy="248602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331913" y="1301750"/>
            <a:ext cx="1649412" cy="1236663"/>
          </a:xfrm>
          <a:prstGeom prst="rect">
            <a:avLst/>
          </a:prstGeom>
          <a:noFill/>
          <a:ln w="9525">
            <a:noFill/>
            <a:miter lim="800000"/>
            <a:headEnd/>
            <a:tailEnd/>
          </a:ln>
        </p:spPr>
      </p:pic>
      <p:pic>
        <p:nvPicPr>
          <p:cNvPr id="65542" name="Picture 6"/>
          <p:cNvPicPr>
            <a:picLocks noChangeAspect="1" noChangeArrowheads="1"/>
          </p:cNvPicPr>
          <p:nvPr/>
        </p:nvPicPr>
        <p:blipFill>
          <a:blip r:embed="rId5" cstate="print"/>
          <a:srcRect/>
          <a:stretch>
            <a:fillRect/>
          </a:stretch>
        </p:blipFill>
        <p:spPr bwMode="auto">
          <a:xfrm>
            <a:off x="4356100" y="2005013"/>
            <a:ext cx="3240088" cy="2501900"/>
          </a:xfrm>
          <a:prstGeom prst="rect">
            <a:avLst/>
          </a:prstGeom>
          <a:noFill/>
          <a:ln w="9525">
            <a:noFill/>
            <a:miter lim="800000"/>
            <a:headEnd/>
            <a:tailEnd/>
          </a:ln>
        </p:spPr>
      </p:pic>
      <p:pic>
        <p:nvPicPr>
          <p:cNvPr id="4" name="Picture 2"/>
          <p:cNvPicPr>
            <a:picLocks noChangeAspect="1" noChangeArrowheads="1"/>
          </p:cNvPicPr>
          <p:nvPr/>
        </p:nvPicPr>
        <p:blipFill>
          <a:blip r:embed="rId6" cstate="print"/>
          <a:srcRect/>
          <a:stretch>
            <a:fillRect/>
          </a:stretch>
        </p:blipFill>
        <p:spPr bwMode="auto">
          <a:xfrm>
            <a:off x="6516688" y="1301750"/>
            <a:ext cx="1817687" cy="1246188"/>
          </a:xfrm>
          <a:prstGeom prst="rect">
            <a:avLst/>
          </a:prstGeom>
          <a:noFill/>
          <a:ln w="9525">
            <a:noFill/>
            <a:miter lim="800000"/>
            <a:headEnd/>
            <a:tailEnd/>
          </a:ln>
        </p:spPr>
      </p:pic>
      <p:sp>
        <p:nvSpPr>
          <p:cNvPr id="6" name="Text Box 4"/>
          <p:cNvSpPr txBox="1">
            <a:spLocks noChangeArrowheads="1"/>
          </p:cNvSpPr>
          <p:nvPr/>
        </p:nvSpPr>
        <p:spPr bwMode="auto">
          <a:xfrm>
            <a:off x="381000" y="4724400"/>
            <a:ext cx="8229600" cy="1661993"/>
          </a:xfrm>
          <a:prstGeom prst="rect">
            <a:avLst/>
          </a:prstGeom>
          <a:noFill/>
          <a:ln w="9525">
            <a:noFill/>
            <a:miter lim="800000"/>
            <a:headEnd/>
            <a:tailEnd/>
          </a:ln>
        </p:spPr>
        <p:txBody>
          <a:bodyPr>
            <a:spAutoFit/>
          </a:bodyPr>
          <a:lstStyle/>
          <a:p>
            <a:pPr>
              <a:spcBef>
                <a:spcPct val="50000"/>
              </a:spcBef>
            </a:pPr>
            <a:r>
              <a:rPr lang="de-DE" sz="1800" dirty="0">
                <a:solidFill>
                  <a:srgbClr val="000000"/>
                </a:solidFill>
                <a:cs typeface="Arial" pitchFamily="34" charset="0"/>
              </a:rPr>
              <a:t>Der </a:t>
            </a:r>
            <a:r>
              <a:rPr lang="de-DE" sz="1800" b="1" dirty="0">
                <a:solidFill>
                  <a:srgbClr val="000000"/>
                </a:solidFill>
                <a:cs typeface="Arial" pitchFamily="34" charset="0"/>
              </a:rPr>
              <a:t>Rothirsch</a:t>
            </a:r>
            <a:r>
              <a:rPr lang="de-DE" sz="1800" dirty="0">
                <a:solidFill>
                  <a:srgbClr val="000000"/>
                </a:solidFill>
                <a:cs typeface="Arial" pitchFamily="34" charset="0"/>
              </a:rPr>
              <a:t> Eurasiens und der </a:t>
            </a:r>
            <a:r>
              <a:rPr lang="de-DE" sz="1800" b="1" dirty="0">
                <a:solidFill>
                  <a:srgbClr val="000000"/>
                </a:solidFill>
                <a:cs typeface="Arial" pitchFamily="34" charset="0"/>
              </a:rPr>
              <a:t>Wapiti</a:t>
            </a:r>
            <a:r>
              <a:rPr lang="de-DE" sz="1800" dirty="0">
                <a:solidFill>
                  <a:srgbClr val="000000"/>
                </a:solidFill>
                <a:cs typeface="Arial" pitchFamily="34" charset="0"/>
              </a:rPr>
              <a:t> Nordamerikas sind </a:t>
            </a:r>
            <a:r>
              <a:rPr lang="de-DE" sz="1800" b="1" dirty="0" err="1">
                <a:solidFill>
                  <a:srgbClr val="800000"/>
                </a:solidFill>
                <a:cs typeface="Arial" pitchFamily="34" charset="0"/>
              </a:rPr>
              <a:t>allopatrisch</a:t>
            </a:r>
            <a:r>
              <a:rPr lang="de-DE" sz="1800" dirty="0">
                <a:solidFill>
                  <a:srgbClr val="000000"/>
                </a:solidFill>
                <a:cs typeface="Arial" pitchFamily="34" charset="0"/>
              </a:rPr>
              <a:t> verbreitet.</a:t>
            </a:r>
            <a:endParaRPr lang="de-DE" sz="1400" dirty="0">
              <a:solidFill>
                <a:srgbClr val="000000"/>
              </a:solidFill>
            </a:endParaRPr>
          </a:p>
          <a:p>
            <a:pPr>
              <a:spcBef>
                <a:spcPct val="50000"/>
              </a:spcBef>
            </a:pPr>
            <a:r>
              <a:rPr lang="de-DE" sz="1800" dirty="0">
                <a:solidFill>
                  <a:srgbClr val="000000"/>
                </a:solidFill>
                <a:cs typeface="Arial" pitchFamily="34" charset="0"/>
              </a:rPr>
              <a:t>Ob sie zur selben Art gehören oder nicht, kann man nicht prüfen; denn Paarungsexperimente im Zoo sind wertlos; denn unter künstlichen Bedingungen paart sich Vieles.</a:t>
            </a:r>
          </a:p>
          <a:p>
            <a:pPr>
              <a:spcBef>
                <a:spcPct val="50000"/>
              </a:spcBef>
            </a:pPr>
            <a:r>
              <a:rPr lang="de-DE" sz="1400" dirty="0">
                <a:solidFill>
                  <a:srgbClr val="000000"/>
                </a:solidFill>
                <a:cs typeface="Arial" pitchFamily="34" charset="0"/>
              </a:rPr>
              <a:t>[siehe Datei „Hybride“]</a:t>
            </a:r>
          </a:p>
        </p:txBody>
      </p:sp>
      <p:sp>
        <p:nvSpPr>
          <p:cNvPr id="29703" name="Text Box 3"/>
          <p:cNvSpPr txBox="1">
            <a:spLocks noChangeArrowheads="1"/>
          </p:cNvSpPr>
          <p:nvPr/>
        </p:nvSpPr>
        <p:spPr bwMode="auto">
          <a:xfrm>
            <a:off x="552450" y="260350"/>
            <a:ext cx="8267700" cy="800100"/>
          </a:xfrm>
          <a:prstGeom prst="rect">
            <a:avLst/>
          </a:prstGeom>
          <a:noFill/>
          <a:ln w="9525">
            <a:noFill/>
            <a:miter lim="800000"/>
            <a:headEnd/>
            <a:tailEnd/>
          </a:ln>
        </p:spPr>
        <p:txBody>
          <a:bodyPr>
            <a:spAutoFit/>
          </a:bodyPr>
          <a:lstStyle/>
          <a:p>
            <a:pPr marL="342900" indent="-342900">
              <a:spcAft>
                <a:spcPts val="1200"/>
              </a:spcAft>
            </a:pPr>
            <a:r>
              <a:rPr lang="de-DE" sz="1800" b="1">
                <a:solidFill>
                  <a:srgbClr val="000000"/>
                </a:solidFill>
                <a:cs typeface="Calibri" pitchFamily="34" charset="0"/>
              </a:rPr>
              <a:t>Das Problem der </a:t>
            </a:r>
            <a:r>
              <a:rPr lang="de-DE" sz="1800" b="1">
                <a:solidFill>
                  <a:srgbClr val="C00000"/>
                </a:solidFill>
                <a:cs typeface="Calibri" pitchFamily="34" charset="0"/>
              </a:rPr>
              <a:t>Allopatrie</a:t>
            </a:r>
            <a:r>
              <a:rPr lang="de-DE" sz="1800" b="1">
                <a:solidFill>
                  <a:srgbClr val="000000"/>
                </a:solidFill>
                <a:cs typeface="Calibri" pitchFamily="34" charset="0"/>
              </a:rPr>
              <a:t>: </a:t>
            </a:r>
          </a:p>
          <a:p>
            <a:pPr marL="342900" indent="-342900">
              <a:spcAft>
                <a:spcPts val="1200"/>
              </a:spcAft>
            </a:pPr>
            <a:r>
              <a:rPr lang="de-DE" sz="1800" b="1">
                <a:solidFill>
                  <a:srgbClr val="000000"/>
                </a:solidFill>
                <a:cs typeface="Calibri" pitchFamily="34" charset="0"/>
              </a:rPr>
              <a:t>getrennte Reproduktionsgemeinschaften oder nicht?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41"/>
                                        </p:tgtEl>
                                        <p:attrNameLst>
                                          <p:attrName>style.visibility</p:attrName>
                                        </p:attrNameLst>
                                      </p:cBhvr>
                                      <p:to>
                                        <p:strVal val="visible"/>
                                      </p:to>
                                    </p:set>
                                    <p:anim calcmode="lin" valueType="num">
                                      <p:cBhvr additive="base">
                                        <p:cTn id="11" dur="500" fill="hold"/>
                                        <p:tgtEl>
                                          <p:spTgt spid="65541"/>
                                        </p:tgtEl>
                                        <p:attrNameLst>
                                          <p:attrName>ppt_x</p:attrName>
                                        </p:attrNameLst>
                                      </p:cBhvr>
                                      <p:tavLst>
                                        <p:tav tm="0">
                                          <p:val>
                                            <p:strVal val="#ppt_x"/>
                                          </p:val>
                                        </p:tav>
                                        <p:tav tm="100000">
                                          <p:val>
                                            <p:strVal val="#ppt_x"/>
                                          </p:val>
                                        </p:tav>
                                      </p:tavLst>
                                    </p:anim>
                                    <p:anim calcmode="lin" valueType="num">
                                      <p:cBhvr additive="base">
                                        <p:cTn id="12" dur="500" fill="hold"/>
                                        <p:tgtEl>
                                          <p:spTgt spid="655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2"/>
                                        </p:tgtEl>
                                        <p:attrNameLst>
                                          <p:attrName>style.visibility</p:attrName>
                                        </p:attrNameLst>
                                      </p:cBhvr>
                                      <p:to>
                                        <p:strVal val="visible"/>
                                      </p:to>
                                    </p:set>
                                    <p:anim calcmode="lin" valueType="num">
                                      <p:cBhvr additive="base">
                                        <p:cTn id="21" dur="500" fill="hold"/>
                                        <p:tgtEl>
                                          <p:spTgt spid="65542"/>
                                        </p:tgtEl>
                                        <p:attrNameLst>
                                          <p:attrName>ppt_x</p:attrName>
                                        </p:attrNameLst>
                                      </p:cBhvr>
                                      <p:tavLst>
                                        <p:tav tm="0">
                                          <p:val>
                                            <p:strVal val="#ppt_x"/>
                                          </p:val>
                                        </p:tav>
                                        <p:tav tm="100000">
                                          <p:val>
                                            <p:strVal val="#ppt_x"/>
                                          </p:val>
                                        </p:tav>
                                      </p:tavLst>
                                    </p:anim>
                                    <p:anim calcmode="lin" valueType="num">
                                      <p:cBhvr additive="base">
                                        <p:cTn id="22"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42"/>
          <p:cNvSpPr txBox="1">
            <a:spLocks noChangeArrowheads="1"/>
          </p:cNvSpPr>
          <p:nvPr/>
        </p:nvSpPr>
        <p:spPr bwMode="auto">
          <a:xfrm>
            <a:off x="1476375" y="2268984"/>
            <a:ext cx="5832475" cy="1938992"/>
          </a:xfrm>
          <a:prstGeom prst="rect">
            <a:avLst/>
          </a:prstGeom>
          <a:solidFill>
            <a:schemeClr val="bg1"/>
          </a:solidFill>
          <a:ln w="9525">
            <a:noFill/>
            <a:miter lim="800000"/>
            <a:headEnd/>
            <a:tailEnd/>
          </a:ln>
        </p:spPr>
        <p:txBody>
          <a:bodyPr>
            <a:spAutoFit/>
          </a:bodyPr>
          <a:lstStyle/>
          <a:p>
            <a:r>
              <a:rPr lang="de-DE" sz="2000" dirty="0">
                <a:solidFill>
                  <a:srgbClr val="000000"/>
                </a:solidFill>
                <a:cs typeface="Arial" pitchFamily="34" charset="0"/>
              </a:rPr>
              <a:t>Daher bleibt die Frage, ob </a:t>
            </a:r>
            <a:r>
              <a:rPr lang="de-DE" sz="2000" b="1" dirty="0" err="1">
                <a:solidFill>
                  <a:srgbClr val="000000"/>
                </a:solidFill>
                <a:cs typeface="Arial" pitchFamily="34" charset="0"/>
              </a:rPr>
              <a:t>allopatrisch</a:t>
            </a:r>
            <a:r>
              <a:rPr lang="de-DE" sz="2000" dirty="0">
                <a:solidFill>
                  <a:srgbClr val="000000"/>
                </a:solidFill>
                <a:cs typeface="Arial" pitchFamily="34" charset="0"/>
              </a:rPr>
              <a:t> verbreitete Populationen </a:t>
            </a:r>
            <a:r>
              <a:rPr lang="de-DE" sz="2000" b="1" dirty="0">
                <a:solidFill>
                  <a:srgbClr val="000000"/>
                </a:solidFill>
                <a:cs typeface="Arial" pitchFamily="34" charset="0"/>
              </a:rPr>
              <a:t>getrennte Arten sind (oder nicht)</a:t>
            </a:r>
            <a:r>
              <a:rPr lang="de-DE" sz="2000" dirty="0">
                <a:solidFill>
                  <a:srgbClr val="000000"/>
                </a:solidFill>
                <a:cs typeface="Arial" pitchFamily="34" charset="0"/>
              </a:rPr>
              <a:t> </a:t>
            </a:r>
          </a:p>
          <a:p>
            <a:r>
              <a:rPr lang="de-DE" sz="2000" dirty="0">
                <a:solidFill>
                  <a:srgbClr val="000000"/>
                </a:solidFill>
                <a:cs typeface="Arial" pitchFamily="34" charset="0"/>
              </a:rPr>
              <a:t>fast immer unbeantwortet,</a:t>
            </a:r>
          </a:p>
          <a:p>
            <a:endParaRPr lang="de-DE" dirty="0">
              <a:solidFill>
                <a:srgbClr val="000000"/>
              </a:solidFill>
              <a:cs typeface="Arial" pitchFamily="34" charset="0"/>
            </a:endParaRPr>
          </a:p>
          <a:p>
            <a:r>
              <a:rPr lang="de-DE" sz="2000" dirty="0">
                <a:solidFill>
                  <a:srgbClr val="000000"/>
                </a:solidFill>
                <a:cs typeface="Arial" pitchFamily="34" charset="0"/>
              </a:rPr>
              <a:t>[sofern man das </a:t>
            </a:r>
            <a:r>
              <a:rPr lang="de-DE" sz="2000" b="1" dirty="0">
                <a:solidFill>
                  <a:srgbClr val="000000"/>
                </a:solidFill>
                <a:cs typeface="Arial" pitchFamily="34" charset="0"/>
              </a:rPr>
              <a:t>Artkonzept der Reproduktionsgemeinschaft </a:t>
            </a:r>
            <a:r>
              <a:rPr lang="de-DE" sz="2000" dirty="0">
                <a:solidFill>
                  <a:srgbClr val="000000"/>
                </a:solidFill>
                <a:cs typeface="Arial" pitchFamily="34" charset="0"/>
              </a:rPr>
              <a:t>zugrunde legt] </a:t>
            </a:r>
            <a:endParaRPr lang="de-DE" sz="2000" dirty="0">
              <a:solidFill>
                <a:srgbClr val="C00000"/>
              </a:solidFill>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a:spLocks noChangeArrowheads="1"/>
          </p:cNvSpPr>
          <p:nvPr/>
        </p:nvSpPr>
        <p:spPr bwMode="auto">
          <a:xfrm>
            <a:off x="755576" y="612552"/>
            <a:ext cx="7993062" cy="923330"/>
          </a:xfrm>
          <a:prstGeom prst="rect">
            <a:avLst/>
          </a:prstGeom>
          <a:noFill/>
          <a:ln w="9525">
            <a:noFill/>
            <a:miter lim="800000"/>
            <a:headEnd/>
            <a:tailEnd/>
          </a:ln>
        </p:spPr>
        <p:txBody>
          <a:bodyPr>
            <a:spAutoFit/>
          </a:bodyPr>
          <a:lstStyle/>
          <a:p>
            <a:r>
              <a:rPr lang="de-DE" sz="1800" dirty="0"/>
              <a:t>Die Frage ist, woran man erkennt (diagnostisch) und wie man definiert (definitorisch), dass ein bestimmter Organismus zu einer Reproduktionsgemeinschaft gehört. </a:t>
            </a:r>
          </a:p>
        </p:txBody>
      </p:sp>
      <p:sp>
        <p:nvSpPr>
          <p:cNvPr id="11" name="Textfeld 10"/>
          <p:cNvSpPr txBox="1">
            <a:spLocks noChangeArrowheads="1"/>
          </p:cNvSpPr>
          <p:nvPr/>
        </p:nvSpPr>
        <p:spPr bwMode="auto">
          <a:xfrm>
            <a:off x="683568" y="2145630"/>
            <a:ext cx="7993062" cy="2031325"/>
          </a:xfrm>
          <a:prstGeom prst="rect">
            <a:avLst/>
          </a:prstGeom>
          <a:noFill/>
          <a:ln w="9525">
            <a:noFill/>
            <a:miter lim="800000"/>
            <a:headEnd/>
            <a:tailEnd/>
          </a:ln>
        </p:spPr>
        <p:txBody>
          <a:bodyPr>
            <a:spAutoFit/>
          </a:bodyPr>
          <a:lstStyle/>
          <a:p>
            <a:r>
              <a:rPr lang="de-DE" sz="1800" dirty="0"/>
              <a:t>Wichtig:</a:t>
            </a:r>
          </a:p>
          <a:p>
            <a:endParaRPr lang="de-DE" sz="1800" dirty="0"/>
          </a:p>
          <a:p>
            <a:r>
              <a:rPr lang="de-DE" sz="1800" dirty="0"/>
              <a:t>1.) Der Begriff der </a:t>
            </a:r>
            <a:r>
              <a:rPr lang="de-DE" sz="1800" b="1" dirty="0">
                <a:solidFill>
                  <a:srgbClr val="C00000"/>
                </a:solidFill>
              </a:rPr>
              <a:t>„Diagnose“ </a:t>
            </a:r>
            <a:r>
              <a:rPr lang="de-DE" sz="1800" dirty="0"/>
              <a:t>(z.B. das </a:t>
            </a:r>
            <a:r>
              <a:rPr lang="de-DE" sz="1800" b="1" dirty="0"/>
              <a:t>Erkennen</a:t>
            </a:r>
            <a:r>
              <a:rPr lang="de-DE" sz="1800" dirty="0"/>
              <a:t> einer Krankheit an bestimmten Symptomen) ist etwas völlig anderes als:</a:t>
            </a:r>
          </a:p>
          <a:p>
            <a:endParaRPr lang="de-DE" sz="1800" dirty="0"/>
          </a:p>
          <a:p>
            <a:r>
              <a:rPr lang="de-DE" sz="1800" dirty="0"/>
              <a:t>2.) die </a:t>
            </a:r>
            <a:r>
              <a:rPr lang="de-DE" sz="1800" b="1" dirty="0">
                <a:solidFill>
                  <a:srgbClr val="C00000"/>
                </a:solidFill>
              </a:rPr>
              <a:t>Definition</a:t>
            </a:r>
            <a:r>
              <a:rPr lang="de-DE" sz="1800" dirty="0"/>
              <a:t> eines Begriffs (z.B. ist eine Grippe nicht dadurch definiert, dass man erhöhte Körpertemperatur hat, sondern durch bestimmte Erreger).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116012" y="981075"/>
            <a:ext cx="6696347" cy="1477328"/>
          </a:xfrm>
          <a:prstGeom prst="rect">
            <a:avLst/>
          </a:prstGeom>
          <a:noFill/>
          <a:ln w="9525">
            <a:noFill/>
            <a:miter lim="800000"/>
            <a:headEnd/>
            <a:tailEnd/>
          </a:ln>
        </p:spPr>
        <p:txBody>
          <a:bodyPr wrap="square">
            <a:spAutoFit/>
          </a:bodyPr>
          <a:lstStyle/>
          <a:p>
            <a:r>
              <a:rPr lang="de-DE" sz="1800" dirty="0">
                <a:solidFill>
                  <a:srgbClr val="000000"/>
                </a:solidFill>
              </a:rPr>
              <a:t>Definition des Artbegriffs der </a:t>
            </a:r>
            <a:r>
              <a:rPr lang="de-DE" sz="1800" b="1" dirty="0">
                <a:solidFill>
                  <a:srgbClr val="C00000"/>
                </a:solidFill>
              </a:rPr>
              <a:t>Reproduktionsgemeinschaft</a:t>
            </a:r>
            <a:r>
              <a:rPr lang="de-DE" sz="1800" dirty="0">
                <a:solidFill>
                  <a:srgbClr val="C00000"/>
                </a:solidFill>
              </a:rPr>
              <a:t>:</a:t>
            </a:r>
          </a:p>
          <a:p>
            <a:endParaRPr lang="de-DE" sz="1800" dirty="0">
              <a:solidFill>
                <a:srgbClr val="000000"/>
              </a:solidFill>
            </a:endParaRPr>
          </a:p>
          <a:p>
            <a:r>
              <a:rPr lang="de-DE" sz="1800" dirty="0">
                <a:solidFill>
                  <a:srgbClr val="000000"/>
                </a:solidFill>
              </a:rPr>
              <a:t>Die Organismen sind dadurch miteinander verbunden (und abgegrenzt), weil sie miteinander dauerhaft </a:t>
            </a:r>
            <a:r>
              <a:rPr lang="de-DE" sz="1800" b="1" dirty="0">
                <a:solidFill>
                  <a:srgbClr val="C00000"/>
                </a:solidFill>
              </a:rPr>
              <a:t>vitale und fertile Nachkommen</a:t>
            </a:r>
            <a:r>
              <a:rPr lang="de-DE" sz="1800" dirty="0">
                <a:solidFill>
                  <a:srgbClr val="000000"/>
                </a:solidFill>
              </a:rPr>
              <a:t> erzeugen können</a:t>
            </a:r>
          </a:p>
        </p:txBody>
      </p:sp>
      <p:sp>
        <p:nvSpPr>
          <p:cNvPr id="5" name="Text Box 2"/>
          <p:cNvSpPr txBox="1">
            <a:spLocks noChangeArrowheads="1"/>
          </p:cNvSpPr>
          <p:nvPr/>
        </p:nvSpPr>
        <p:spPr bwMode="auto">
          <a:xfrm>
            <a:off x="1116013" y="3032125"/>
            <a:ext cx="7127875" cy="2031325"/>
          </a:xfrm>
          <a:prstGeom prst="rect">
            <a:avLst/>
          </a:prstGeom>
          <a:noFill/>
          <a:ln w="9525">
            <a:noFill/>
            <a:miter lim="800000"/>
            <a:headEnd/>
            <a:tailEnd/>
          </a:ln>
        </p:spPr>
        <p:txBody>
          <a:bodyPr>
            <a:spAutoFit/>
          </a:bodyPr>
          <a:lstStyle/>
          <a:p>
            <a:r>
              <a:rPr lang="de-DE" sz="1800" dirty="0">
                <a:solidFill>
                  <a:srgbClr val="000000"/>
                </a:solidFill>
              </a:rPr>
              <a:t>Der Nachteil des Artkonzepts der </a:t>
            </a:r>
            <a:r>
              <a:rPr lang="de-DE" sz="1800" b="1" dirty="0">
                <a:solidFill>
                  <a:srgbClr val="0000FF"/>
                </a:solidFill>
              </a:rPr>
              <a:t>Reproduktionsgemeinschaft</a:t>
            </a:r>
            <a:r>
              <a:rPr lang="de-DE" sz="1800" dirty="0">
                <a:solidFill>
                  <a:srgbClr val="000000"/>
                </a:solidFill>
              </a:rPr>
              <a:t> ist, dass dieses Konzept nur für </a:t>
            </a:r>
            <a:r>
              <a:rPr lang="de-DE" sz="1800" b="1" dirty="0" err="1">
                <a:solidFill>
                  <a:srgbClr val="000000"/>
                </a:solidFill>
              </a:rPr>
              <a:t>biparentale</a:t>
            </a:r>
            <a:r>
              <a:rPr lang="de-DE" sz="1800" b="1" dirty="0">
                <a:solidFill>
                  <a:srgbClr val="000000"/>
                </a:solidFill>
              </a:rPr>
              <a:t> Organismen </a:t>
            </a:r>
            <a:r>
              <a:rPr lang="de-DE" sz="1800" dirty="0">
                <a:solidFill>
                  <a:srgbClr val="000000"/>
                </a:solidFill>
              </a:rPr>
              <a:t>gilt.</a:t>
            </a:r>
          </a:p>
          <a:p>
            <a:endParaRPr lang="de-DE" sz="1800" dirty="0">
              <a:solidFill>
                <a:srgbClr val="000000"/>
              </a:solidFill>
            </a:endParaRPr>
          </a:p>
          <a:p>
            <a:r>
              <a:rPr lang="de-DE" sz="1800" b="1" dirty="0">
                <a:solidFill>
                  <a:srgbClr val="000000"/>
                </a:solidFill>
              </a:rPr>
              <a:t>Vegetativ</a:t>
            </a:r>
            <a:r>
              <a:rPr lang="de-DE" sz="1800" dirty="0">
                <a:solidFill>
                  <a:srgbClr val="000000"/>
                </a:solidFill>
              </a:rPr>
              <a:t> oder </a:t>
            </a:r>
            <a:r>
              <a:rPr lang="de-DE" sz="1800" b="1" dirty="0">
                <a:solidFill>
                  <a:srgbClr val="000000"/>
                </a:solidFill>
              </a:rPr>
              <a:t>parthenogenetisch</a:t>
            </a:r>
            <a:r>
              <a:rPr lang="de-DE" sz="1800" dirty="0">
                <a:solidFill>
                  <a:srgbClr val="000000"/>
                </a:solidFill>
              </a:rPr>
              <a:t> oder durch </a:t>
            </a:r>
            <a:r>
              <a:rPr lang="de-DE" sz="1800" b="1" dirty="0">
                <a:solidFill>
                  <a:srgbClr val="000000"/>
                </a:solidFill>
              </a:rPr>
              <a:t>Selbstbefruchtung</a:t>
            </a:r>
            <a:r>
              <a:rPr lang="de-DE" sz="1800" dirty="0">
                <a:solidFill>
                  <a:srgbClr val="000000"/>
                </a:solidFill>
              </a:rPr>
              <a:t> sich fortpflanzende Organismen bilden keine </a:t>
            </a:r>
            <a:r>
              <a:rPr lang="de-DE" sz="1800" b="1" dirty="0">
                <a:solidFill>
                  <a:srgbClr val="0000FF"/>
                </a:solidFill>
              </a:rPr>
              <a:t>Reproduktionsgemeinschaft</a:t>
            </a:r>
            <a:r>
              <a:rPr lang="de-DE" sz="1800" dirty="0">
                <a:solidFill>
                  <a:srgbClr val="000000"/>
                </a:solidFill>
              </a:rPr>
              <a:t> </a:t>
            </a:r>
          </a:p>
          <a:p>
            <a:endParaRPr lang="de-DE" sz="1800" dirty="0">
              <a:solidFill>
                <a:srgbClr val="000000"/>
              </a:solidFill>
            </a:endParaRPr>
          </a:p>
          <a:p>
            <a:r>
              <a:rPr lang="de-DE" sz="1800" dirty="0">
                <a:solidFill>
                  <a:srgbClr val="000000"/>
                </a:solidFill>
              </a:rPr>
              <a:t>[siehe Kap. 1: „</a:t>
            </a:r>
            <a:r>
              <a:rPr lang="de-DE" sz="1800" dirty="0" err="1">
                <a:solidFill>
                  <a:srgbClr val="000000"/>
                </a:solidFill>
              </a:rPr>
              <a:t>Meiose_Generationswechsel_Parthenogenese</a:t>
            </a:r>
            <a:r>
              <a:rPr lang="de-DE" sz="1800" dirty="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a:spLocks noChangeArrowheads="1"/>
          </p:cNvSpPr>
          <p:nvPr/>
        </p:nvSpPr>
        <p:spPr bwMode="auto">
          <a:xfrm>
            <a:off x="683568" y="1196752"/>
            <a:ext cx="7993062" cy="1200329"/>
          </a:xfrm>
          <a:prstGeom prst="rect">
            <a:avLst/>
          </a:prstGeom>
          <a:noFill/>
          <a:ln w="9525">
            <a:noFill/>
            <a:miter lim="800000"/>
            <a:headEnd/>
            <a:tailEnd/>
          </a:ln>
        </p:spPr>
        <p:txBody>
          <a:bodyPr>
            <a:spAutoFit/>
          </a:bodyPr>
          <a:lstStyle/>
          <a:p>
            <a:r>
              <a:rPr lang="de-DE" sz="1800" dirty="0"/>
              <a:t>Das Problem ist, dass die </a:t>
            </a:r>
            <a:r>
              <a:rPr lang="de-DE" sz="1800" b="1" dirty="0"/>
              <a:t>Reproduktion ein </a:t>
            </a:r>
            <a:r>
              <a:rPr lang="de-DE" sz="1800" b="1" dirty="0">
                <a:solidFill>
                  <a:srgbClr val="C00000"/>
                </a:solidFill>
              </a:rPr>
              <a:t>Akt</a:t>
            </a:r>
            <a:r>
              <a:rPr lang="de-DE" sz="1800" b="1" dirty="0"/>
              <a:t> (Prozess) ist</a:t>
            </a:r>
            <a:r>
              <a:rPr lang="de-DE" sz="1800" dirty="0"/>
              <a:t>, der </a:t>
            </a:r>
          </a:p>
          <a:p>
            <a:r>
              <a:rPr lang="de-DE" sz="1800" dirty="0"/>
              <a:t>(1) meist nicht beobachtet wird, </a:t>
            </a:r>
          </a:p>
          <a:p>
            <a:r>
              <a:rPr lang="de-DE" sz="1800" dirty="0"/>
              <a:t>(2) in den meisten Fällen überhaupt nicht stattfindet und </a:t>
            </a:r>
          </a:p>
          <a:p>
            <a:r>
              <a:rPr lang="de-DE" sz="1800" dirty="0"/>
              <a:t>(3) zudem noch meist nicht experimentell überprüfbar ist. </a:t>
            </a:r>
          </a:p>
        </p:txBody>
      </p:sp>
      <p:sp>
        <p:nvSpPr>
          <p:cNvPr id="6" name="Textfeld 5"/>
          <p:cNvSpPr txBox="1">
            <a:spLocks noChangeArrowheads="1"/>
          </p:cNvSpPr>
          <p:nvPr/>
        </p:nvSpPr>
        <p:spPr bwMode="auto">
          <a:xfrm>
            <a:off x="683568" y="3068960"/>
            <a:ext cx="7993062" cy="1754326"/>
          </a:xfrm>
          <a:prstGeom prst="rect">
            <a:avLst/>
          </a:prstGeom>
          <a:noFill/>
          <a:ln w="9525">
            <a:noFill/>
            <a:miter lim="800000"/>
            <a:headEnd/>
            <a:tailEnd/>
          </a:ln>
        </p:spPr>
        <p:txBody>
          <a:bodyPr>
            <a:spAutoFit/>
          </a:bodyPr>
          <a:lstStyle/>
          <a:p>
            <a:r>
              <a:rPr lang="de-DE" sz="1800" b="1" dirty="0"/>
              <a:t>In der klassischen </a:t>
            </a:r>
            <a:r>
              <a:rPr lang="de-DE" sz="1800" b="1" dirty="0" err="1">
                <a:solidFill>
                  <a:srgbClr val="C00000"/>
                </a:solidFill>
              </a:rPr>
              <a:t>Mayr’sche</a:t>
            </a:r>
            <a:r>
              <a:rPr lang="de-DE" sz="1800" b="1" dirty="0">
                <a:solidFill>
                  <a:srgbClr val="C00000"/>
                </a:solidFill>
              </a:rPr>
              <a:t> Definition </a:t>
            </a:r>
            <a:r>
              <a:rPr lang="de-DE" sz="1800" b="1" dirty="0"/>
              <a:t>der Reproduktionsgemeinschaft sind die Kriterien, die zwei Organismen zu einer Reproduktionsgemeinschaft vereinigen, nicht genannt. </a:t>
            </a:r>
          </a:p>
          <a:p>
            <a:endParaRPr lang="de-DE" sz="1800" b="1" dirty="0"/>
          </a:p>
          <a:p>
            <a:r>
              <a:rPr lang="de-DE" sz="1800" dirty="0"/>
              <a:t>Die Definition enthält keine Angaben darüber, was die Faktoren sind, weswegen Individuen dazu ausgezeichnet sind, „miteinander fortpflanzungsfähig“ zu sein.  </a:t>
            </a:r>
          </a:p>
        </p:txBody>
      </p:sp>
    </p:spTree>
    <p:extLst>
      <p:ext uri="{BB962C8B-B14F-4D97-AF65-F5344CB8AC3E}">
        <p14:creationId xmlns:p14="http://schemas.microsoft.com/office/powerpoint/2010/main" val="307040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683568" y="1203717"/>
            <a:ext cx="7993062" cy="646331"/>
          </a:xfrm>
          <a:prstGeom prst="rect">
            <a:avLst/>
          </a:prstGeom>
          <a:noFill/>
          <a:ln w="9525">
            <a:noFill/>
            <a:miter lim="800000"/>
            <a:headEnd/>
            <a:tailEnd/>
          </a:ln>
        </p:spPr>
        <p:txBody>
          <a:bodyPr>
            <a:spAutoFit/>
          </a:bodyPr>
          <a:lstStyle/>
          <a:p>
            <a:r>
              <a:rPr lang="de-DE" sz="1800" dirty="0"/>
              <a:t>Der erfolgreichen Reproduktion liegen </a:t>
            </a:r>
            <a:r>
              <a:rPr lang="de-DE" sz="1800" b="1" dirty="0">
                <a:solidFill>
                  <a:srgbClr val="0000FF"/>
                </a:solidFill>
              </a:rPr>
              <a:t>„Verträglichkeits-Merkmale“ </a:t>
            </a:r>
            <a:r>
              <a:rPr lang="de-DE" sz="1800" dirty="0"/>
              <a:t>zugrunde, die im Genom verankert sind, die aber meist nicht bekannt sind. </a:t>
            </a:r>
          </a:p>
        </p:txBody>
      </p:sp>
      <p:sp>
        <p:nvSpPr>
          <p:cNvPr id="7" name="Textfeld 6"/>
          <p:cNvSpPr txBox="1">
            <a:spLocks noChangeArrowheads="1"/>
          </p:cNvSpPr>
          <p:nvPr/>
        </p:nvSpPr>
        <p:spPr bwMode="auto">
          <a:xfrm>
            <a:off x="683568" y="2355845"/>
            <a:ext cx="7993062" cy="2585323"/>
          </a:xfrm>
          <a:prstGeom prst="rect">
            <a:avLst/>
          </a:prstGeom>
          <a:noFill/>
          <a:ln w="9525">
            <a:noFill/>
            <a:miter lim="800000"/>
            <a:headEnd/>
            <a:tailEnd/>
          </a:ln>
        </p:spPr>
        <p:txBody>
          <a:bodyPr>
            <a:spAutoFit/>
          </a:bodyPr>
          <a:lstStyle/>
          <a:p>
            <a:r>
              <a:rPr lang="de-DE" sz="1800" dirty="0"/>
              <a:t>Was die </a:t>
            </a:r>
            <a:r>
              <a:rPr lang="de-DE" sz="1800" b="1" dirty="0" err="1">
                <a:solidFill>
                  <a:srgbClr val="0000FF"/>
                </a:solidFill>
              </a:rPr>
              <a:t>präzygotischen</a:t>
            </a:r>
            <a:r>
              <a:rPr lang="de-DE" sz="1800" b="1" dirty="0">
                <a:solidFill>
                  <a:srgbClr val="0000FF"/>
                </a:solidFill>
              </a:rPr>
              <a:t> Merkmale </a:t>
            </a:r>
            <a:r>
              <a:rPr lang="de-DE" sz="1800" dirty="0"/>
              <a:t>betrifft, so sind nur sehr wenige Merkmale und deren genetische Grundlage bekannt, die dafür verantwortlich sind, dass die Verpaarung zweier Partner und die Entstehung einer befruchteten Zygote möglich werden. </a:t>
            </a:r>
          </a:p>
          <a:p>
            <a:endParaRPr lang="de-DE" sz="1800" dirty="0"/>
          </a:p>
          <a:p>
            <a:r>
              <a:rPr lang="de-DE" sz="1800" dirty="0"/>
              <a:t>Etwas mehr ist über die </a:t>
            </a:r>
            <a:r>
              <a:rPr lang="de-DE" sz="1800" b="1" dirty="0" err="1">
                <a:solidFill>
                  <a:srgbClr val="0000FF"/>
                </a:solidFill>
              </a:rPr>
              <a:t>postzygotische</a:t>
            </a:r>
            <a:r>
              <a:rPr lang="de-DE" sz="1800" b="1" dirty="0">
                <a:solidFill>
                  <a:srgbClr val="0000FF"/>
                </a:solidFill>
              </a:rPr>
              <a:t> Verträglichkeit der Allele </a:t>
            </a:r>
            <a:r>
              <a:rPr lang="de-DE" sz="1800" dirty="0"/>
              <a:t>zweier verschiedener Organismen bekannt, z.B. über die genetischen Faktoren der </a:t>
            </a:r>
            <a:r>
              <a:rPr lang="de-DE" sz="1800" b="1" dirty="0">
                <a:solidFill>
                  <a:srgbClr val="FF0000"/>
                </a:solidFill>
              </a:rPr>
              <a:t>"hybrid </a:t>
            </a:r>
            <a:r>
              <a:rPr lang="de-DE" sz="1800" b="1" dirty="0" err="1">
                <a:solidFill>
                  <a:srgbClr val="FF0000"/>
                </a:solidFill>
              </a:rPr>
              <a:t>sterility</a:t>
            </a:r>
            <a:r>
              <a:rPr lang="de-DE" sz="1800" b="1" dirty="0">
                <a:solidFill>
                  <a:srgbClr val="FF0000"/>
                </a:solidFill>
              </a:rPr>
              <a:t>"</a:t>
            </a:r>
            <a:r>
              <a:rPr lang="de-DE" sz="1800" dirty="0"/>
              <a:t> (</a:t>
            </a:r>
            <a:r>
              <a:rPr lang="de-DE" sz="1800" dirty="0" err="1"/>
              <a:t>Turelli</a:t>
            </a:r>
            <a:r>
              <a:rPr lang="de-DE" sz="1800" dirty="0"/>
              <a:t> 1998; </a:t>
            </a:r>
            <a:r>
              <a:rPr lang="de-DE" sz="1800" dirty="0" err="1"/>
              <a:t>Turelli</a:t>
            </a:r>
            <a:r>
              <a:rPr lang="de-DE" sz="1800" dirty="0"/>
              <a:t>, Barton </a:t>
            </a:r>
            <a:r>
              <a:rPr lang="de-DE" sz="1800" dirty="0" err="1"/>
              <a:t>and</a:t>
            </a:r>
            <a:r>
              <a:rPr lang="de-DE" sz="1800" dirty="0"/>
              <a:t> Coyne 2001; </a:t>
            </a:r>
            <a:r>
              <a:rPr lang="de-DE" sz="1800" dirty="0" err="1"/>
              <a:t>Presgraves</a:t>
            </a:r>
            <a:r>
              <a:rPr lang="de-DE" sz="1800" dirty="0"/>
              <a:t> 2002; Price </a:t>
            </a:r>
            <a:r>
              <a:rPr lang="de-DE" sz="1800" dirty="0" err="1"/>
              <a:t>and</a:t>
            </a:r>
            <a:r>
              <a:rPr lang="de-DE" sz="1800" dirty="0"/>
              <a:t> Bouvier 2002).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683568" y="1170618"/>
            <a:ext cx="7993062" cy="1200329"/>
          </a:xfrm>
          <a:prstGeom prst="rect">
            <a:avLst/>
          </a:prstGeom>
          <a:noFill/>
          <a:ln w="9525">
            <a:noFill/>
            <a:miter lim="800000"/>
            <a:headEnd/>
            <a:tailEnd/>
          </a:ln>
        </p:spPr>
        <p:txBody>
          <a:bodyPr>
            <a:spAutoFit/>
          </a:bodyPr>
          <a:lstStyle/>
          <a:p>
            <a:r>
              <a:rPr lang="de-DE" sz="1800" dirty="0"/>
              <a:t>Logisch </a:t>
            </a:r>
            <a:r>
              <a:rPr lang="de-DE" sz="1800" b="1" dirty="0"/>
              <a:t>konsequent</a:t>
            </a:r>
            <a:r>
              <a:rPr lang="de-DE" sz="1800" dirty="0"/>
              <a:t> und </a:t>
            </a:r>
            <a:r>
              <a:rPr lang="de-DE" sz="1800" b="1" dirty="0"/>
              <a:t>ohne Widersprüche </a:t>
            </a:r>
            <a:r>
              <a:rPr lang="de-DE" sz="1800" dirty="0"/>
              <a:t>wäre es eigentlich nur, wenn man:</a:t>
            </a:r>
          </a:p>
          <a:p>
            <a:endParaRPr lang="de-DE" sz="1800" dirty="0"/>
          </a:p>
          <a:p>
            <a:r>
              <a:rPr lang="de-DE" sz="1800" dirty="0"/>
              <a:t>- die Reproduktionsgemeinschaft sollte </a:t>
            </a:r>
            <a:r>
              <a:rPr lang="de-DE" sz="1800" b="1" dirty="0"/>
              <a:t>aufgrund der prä- und </a:t>
            </a:r>
            <a:r>
              <a:rPr lang="de-DE" sz="1800" b="1" dirty="0" err="1"/>
              <a:t>postzygotischen</a:t>
            </a:r>
            <a:r>
              <a:rPr lang="de-DE" sz="1800" b="1" dirty="0"/>
              <a:t> reproduktiven </a:t>
            </a:r>
            <a:r>
              <a:rPr lang="de-DE" sz="1800" b="1" dirty="0">
                <a:solidFill>
                  <a:srgbClr val="FF0000"/>
                </a:solidFill>
              </a:rPr>
              <a:t>„Verträglichkeits-Merkmale“</a:t>
            </a:r>
            <a:r>
              <a:rPr lang="de-DE" sz="1800" b="1" dirty="0"/>
              <a:t> </a:t>
            </a:r>
            <a:r>
              <a:rPr lang="de-DE" sz="1800" dirty="0"/>
              <a:t>definieren würde (und nicht anders). </a:t>
            </a:r>
          </a:p>
        </p:txBody>
      </p:sp>
      <p:sp>
        <p:nvSpPr>
          <p:cNvPr id="4" name="Textfeld 3"/>
          <p:cNvSpPr txBox="1">
            <a:spLocks noChangeArrowheads="1"/>
          </p:cNvSpPr>
          <p:nvPr/>
        </p:nvSpPr>
        <p:spPr bwMode="auto">
          <a:xfrm>
            <a:off x="683568" y="3474874"/>
            <a:ext cx="7993062" cy="1477328"/>
          </a:xfrm>
          <a:prstGeom prst="rect">
            <a:avLst/>
          </a:prstGeom>
          <a:noFill/>
          <a:ln w="9525">
            <a:noFill/>
            <a:miter lim="800000"/>
            <a:headEnd/>
            <a:tailEnd/>
          </a:ln>
        </p:spPr>
        <p:txBody>
          <a:bodyPr>
            <a:spAutoFit/>
          </a:bodyPr>
          <a:lstStyle/>
          <a:p>
            <a:r>
              <a:rPr lang="de-DE" sz="1800" dirty="0"/>
              <a:t>Dann müsste die Definition der Reproduktionsgemeinschaft lauten:</a:t>
            </a:r>
          </a:p>
          <a:p>
            <a:endParaRPr lang="de-DE" sz="1800" dirty="0"/>
          </a:p>
          <a:p>
            <a:r>
              <a:rPr lang="de-DE" sz="1800" dirty="0"/>
              <a:t>"Eine Reproduktionsgemeinschaft ist eine Gemeinschaft aus Organismen, die Merkmale besitzen, aus denen sich eine erfolgreiche reproduktive Verbindung mit anderen Organismen der Reproduktionsgemeinschaft ableiten lässt."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683568" y="862260"/>
            <a:ext cx="7993062" cy="369332"/>
          </a:xfrm>
          <a:prstGeom prst="rect">
            <a:avLst/>
          </a:prstGeom>
          <a:noFill/>
          <a:ln w="9525">
            <a:noFill/>
            <a:miter lim="800000"/>
            <a:headEnd/>
            <a:tailEnd/>
          </a:ln>
        </p:spPr>
        <p:txBody>
          <a:bodyPr>
            <a:spAutoFit/>
          </a:bodyPr>
          <a:lstStyle/>
          <a:p>
            <a:r>
              <a:rPr lang="de-DE" sz="1800" dirty="0"/>
              <a:t>Diese Definition muss </a:t>
            </a:r>
            <a:r>
              <a:rPr lang="de-DE" sz="1800" b="1" dirty="0"/>
              <a:t>durch weitere Details erweitert </a:t>
            </a:r>
            <a:r>
              <a:rPr lang="de-DE" sz="1800" dirty="0"/>
              <a:t>werden:</a:t>
            </a:r>
          </a:p>
        </p:txBody>
      </p:sp>
      <p:sp>
        <p:nvSpPr>
          <p:cNvPr id="4" name="Textfeld 3"/>
          <p:cNvSpPr txBox="1">
            <a:spLocks noChangeArrowheads="1"/>
          </p:cNvSpPr>
          <p:nvPr/>
        </p:nvSpPr>
        <p:spPr bwMode="auto">
          <a:xfrm>
            <a:off x="683568" y="1519624"/>
            <a:ext cx="7993062" cy="2585323"/>
          </a:xfrm>
          <a:prstGeom prst="rect">
            <a:avLst/>
          </a:prstGeom>
          <a:noFill/>
          <a:ln w="9525">
            <a:noFill/>
            <a:miter lim="800000"/>
            <a:headEnd/>
            <a:tailEnd/>
          </a:ln>
        </p:spPr>
        <p:txBody>
          <a:bodyPr>
            <a:spAutoFit/>
          </a:bodyPr>
          <a:lstStyle/>
          <a:p>
            <a:r>
              <a:rPr lang="de-DE" sz="1800" dirty="0"/>
              <a:t>Die Organismen müssen </a:t>
            </a:r>
          </a:p>
          <a:p>
            <a:endParaRPr lang="de-DE" sz="1800" dirty="0"/>
          </a:p>
          <a:p>
            <a:r>
              <a:rPr lang="de-DE" sz="1800" dirty="0"/>
              <a:t>(1) verschiedenen Geschlechts sein und </a:t>
            </a:r>
          </a:p>
          <a:p>
            <a:endParaRPr lang="de-DE" sz="1800" dirty="0"/>
          </a:p>
          <a:p>
            <a:r>
              <a:rPr lang="de-DE" sz="1800" dirty="0"/>
              <a:t>(2) sie müssen das fortpflanzungsfähige Alter besitzen</a:t>
            </a:r>
          </a:p>
          <a:p>
            <a:endParaRPr lang="de-DE" sz="1800" dirty="0"/>
          </a:p>
          <a:p>
            <a:r>
              <a:rPr lang="de-DE" sz="1800" dirty="0"/>
              <a:t>(3) Auch gilt es zu beachten, dass die reproduktiven „Verträglichkeits-Merkmale“, auf denen die hier vorgeschlagene Definition aufbaut, durch Mutation verändert oder defekt sein können. </a:t>
            </a:r>
          </a:p>
        </p:txBody>
      </p:sp>
      <p:sp>
        <p:nvSpPr>
          <p:cNvPr id="5" name="Textfeld 4"/>
          <p:cNvSpPr txBox="1">
            <a:spLocks noChangeArrowheads="1"/>
          </p:cNvSpPr>
          <p:nvPr/>
        </p:nvSpPr>
        <p:spPr bwMode="auto">
          <a:xfrm>
            <a:off x="611560" y="4399944"/>
            <a:ext cx="7993062" cy="1477328"/>
          </a:xfrm>
          <a:prstGeom prst="rect">
            <a:avLst/>
          </a:prstGeom>
          <a:noFill/>
          <a:ln w="9525">
            <a:noFill/>
            <a:miter lim="800000"/>
            <a:headEnd/>
            <a:tailEnd/>
          </a:ln>
        </p:spPr>
        <p:txBody>
          <a:bodyPr>
            <a:spAutoFit/>
          </a:bodyPr>
          <a:lstStyle/>
          <a:p>
            <a:r>
              <a:rPr lang="de-DE" sz="1800" dirty="0"/>
              <a:t>Z.B. bewirkt der </a:t>
            </a:r>
            <a:r>
              <a:rPr lang="de-DE" sz="1800" b="1" dirty="0">
                <a:solidFill>
                  <a:srgbClr val="0000FF"/>
                </a:solidFill>
              </a:rPr>
              <a:t>Rhesusfaktor beim Menschen</a:t>
            </a:r>
            <a:r>
              <a:rPr lang="de-DE" sz="1800" dirty="0"/>
              <a:t>, dass bestimmte Individuen mit bestimmten Partnern steril sind, obwohl dieselben Individuen mit anderen Partnern fertil sind. Die Kombination der Rhesusfaktoren schließt in bestimmten Fällen also bestimmte Organismen aus der Reproduktionsgemeinschaft aus, obwohl dieselben Organismen mit anderen Partnern der Reproduktionsgemeinschaft fertil wären.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683568" y="756568"/>
            <a:ext cx="7993062" cy="1200329"/>
          </a:xfrm>
          <a:prstGeom prst="rect">
            <a:avLst/>
          </a:prstGeom>
          <a:noFill/>
          <a:ln w="9525">
            <a:noFill/>
            <a:miter lim="800000"/>
            <a:headEnd/>
            <a:tailEnd/>
          </a:ln>
        </p:spPr>
        <p:txBody>
          <a:bodyPr>
            <a:spAutoFit/>
          </a:bodyPr>
          <a:lstStyle/>
          <a:p>
            <a:r>
              <a:rPr lang="de-DE" sz="1800" dirty="0"/>
              <a:t>Sofern also die </a:t>
            </a:r>
            <a:r>
              <a:rPr lang="de-DE" sz="1800" dirty="0" err="1"/>
              <a:t>Konspezifität</a:t>
            </a:r>
            <a:r>
              <a:rPr lang="de-DE" sz="1800" dirty="0"/>
              <a:t> aus der potentiell erfolgreichen Reproduktion </a:t>
            </a:r>
            <a:r>
              <a:rPr lang="de-DE" sz="1800" b="1" dirty="0">
                <a:solidFill>
                  <a:srgbClr val="0000FF"/>
                </a:solidFill>
              </a:rPr>
              <a:t>als Akt </a:t>
            </a:r>
            <a:r>
              <a:rPr lang="de-DE" sz="1800" b="1" dirty="0"/>
              <a:t>(Prozess) definiert</a:t>
            </a:r>
            <a:r>
              <a:rPr lang="de-DE" sz="1800" dirty="0"/>
              <a:t> wird, würden Individuen mit dem </a:t>
            </a:r>
            <a:r>
              <a:rPr lang="de-DE" sz="1800" b="1" dirty="0"/>
              <a:t>Rhesusfaktor</a:t>
            </a:r>
            <a:r>
              <a:rPr lang="de-DE" sz="1800" dirty="0"/>
              <a:t> aus der Reproduktionsgemeinschaft ausgeschlossen werden; </a:t>
            </a:r>
            <a:r>
              <a:rPr lang="de-DE" sz="1800" b="1" dirty="0"/>
              <a:t>sie könnten nicht zur Art dazugehören. </a:t>
            </a:r>
          </a:p>
        </p:txBody>
      </p:sp>
      <p:sp>
        <p:nvSpPr>
          <p:cNvPr id="4" name="Textfeld 3"/>
          <p:cNvSpPr txBox="1">
            <a:spLocks noChangeArrowheads="1"/>
          </p:cNvSpPr>
          <p:nvPr/>
        </p:nvSpPr>
        <p:spPr bwMode="auto">
          <a:xfrm>
            <a:off x="611560" y="2538770"/>
            <a:ext cx="7993062" cy="2308324"/>
          </a:xfrm>
          <a:prstGeom prst="rect">
            <a:avLst/>
          </a:prstGeom>
          <a:noFill/>
          <a:ln w="9525">
            <a:noFill/>
            <a:miter lim="800000"/>
            <a:headEnd/>
            <a:tailEnd/>
          </a:ln>
        </p:spPr>
        <p:txBody>
          <a:bodyPr>
            <a:spAutoFit/>
          </a:bodyPr>
          <a:lstStyle/>
          <a:p>
            <a:r>
              <a:rPr lang="de-DE" sz="1800" b="1" dirty="0">
                <a:solidFill>
                  <a:srgbClr val="0000FF"/>
                </a:solidFill>
              </a:rPr>
              <a:t>Dies ist ein ernstes logisches Problem für die Schlüssigkeit einer Artdefinition</a:t>
            </a:r>
            <a:r>
              <a:rPr lang="de-DE" sz="1800" dirty="0"/>
              <a:t>, die </a:t>
            </a:r>
            <a:r>
              <a:rPr lang="de-DE" sz="1800" b="1" dirty="0">
                <a:solidFill>
                  <a:srgbClr val="C00000"/>
                </a:solidFill>
              </a:rPr>
              <a:t>auf Prozessen beruht</a:t>
            </a:r>
            <a:r>
              <a:rPr lang="de-DE" sz="1800" dirty="0"/>
              <a:t>. </a:t>
            </a:r>
          </a:p>
          <a:p>
            <a:endParaRPr lang="de-DE" sz="1800" dirty="0"/>
          </a:p>
          <a:p>
            <a:r>
              <a:rPr lang="de-DE" sz="1800" b="1" dirty="0">
                <a:solidFill>
                  <a:srgbClr val="C00000"/>
                </a:solidFill>
              </a:rPr>
              <a:t>Bezieht man die Artdefinition jedoch auf das Vorhandensein bestimmter Merkmale</a:t>
            </a:r>
            <a:r>
              <a:rPr lang="de-DE" sz="1800" dirty="0"/>
              <a:t>, dann können diese Merkmale sowohl intakt oder auch defekt sein; </a:t>
            </a:r>
          </a:p>
          <a:p>
            <a:r>
              <a:rPr lang="de-DE" sz="1800" dirty="0"/>
              <a:t>es kommt nur darauf an, ob die Merkmale vorhanden sind oder fehlen. </a:t>
            </a:r>
          </a:p>
          <a:p>
            <a:endParaRPr lang="de-DE" sz="1800" dirty="0"/>
          </a:p>
          <a:p>
            <a:r>
              <a:rPr lang="de-DE" sz="1800" dirty="0"/>
              <a:t>Das erlaubt eine klarere Definition des Artbegriffs.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683568" y="476672"/>
            <a:ext cx="7993062" cy="1477328"/>
          </a:xfrm>
          <a:prstGeom prst="rect">
            <a:avLst/>
          </a:prstGeom>
          <a:noFill/>
          <a:ln w="9525">
            <a:noFill/>
            <a:miter lim="800000"/>
            <a:headEnd/>
            <a:tailEnd/>
          </a:ln>
        </p:spPr>
        <p:txBody>
          <a:bodyPr>
            <a:spAutoFit/>
          </a:bodyPr>
          <a:lstStyle/>
          <a:p>
            <a:r>
              <a:rPr lang="de-DE" sz="1800" dirty="0"/>
              <a:t>Eine </a:t>
            </a:r>
            <a:r>
              <a:rPr lang="de-DE" sz="1800" b="1" dirty="0"/>
              <a:t>Merkmals-orientierte Definition </a:t>
            </a:r>
            <a:r>
              <a:rPr lang="de-DE" sz="1800" dirty="0"/>
              <a:t>der Reproduktionsgemeinschaft </a:t>
            </a:r>
            <a:r>
              <a:rPr lang="de-DE" sz="1800" b="1" dirty="0">
                <a:solidFill>
                  <a:srgbClr val="C00000"/>
                </a:solidFill>
              </a:rPr>
              <a:t>löst auch das Problem der Allopatrie</a:t>
            </a:r>
            <a:r>
              <a:rPr lang="de-DE" sz="1800" dirty="0"/>
              <a:t>. </a:t>
            </a:r>
          </a:p>
          <a:p>
            <a:r>
              <a:rPr lang="de-DE" sz="1800" dirty="0"/>
              <a:t>[Beachten Sie, dass wir gerade gelernt haben, dass nach der </a:t>
            </a:r>
            <a:r>
              <a:rPr lang="de-DE" sz="1800" b="1" dirty="0"/>
              <a:t>klassischen </a:t>
            </a:r>
            <a:r>
              <a:rPr lang="de-DE" sz="1800" b="1" dirty="0" err="1"/>
              <a:t>May‘schen</a:t>
            </a:r>
            <a:r>
              <a:rPr lang="de-DE" sz="1800" b="1" dirty="0"/>
              <a:t> Definition</a:t>
            </a:r>
            <a:r>
              <a:rPr lang="de-DE" sz="1800" dirty="0"/>
              <a:t> </a:t>
            </a:r>
            <a:r>
              <a:rPr lang="de-DE" sz="1800" dirty="0" err="1"/>
              <a:t>allopatrisch</a:t>
            </a:r>
            <a:r>
              <a:rPr lang="de-DE" sz="1800" dirty="0"/>
              <a:t> verbreitete Populationen nicht eindeutig als Arten definiert werden können.] </a:t>
            </a:r>
          </a:p>
        </p:txBody>
      </p:sp>
      <p:sp>
        <p:nvSpPr>
          <p:cNvPr id="4" name="Textfeld 3"/>
          <p:cNvSpPr txBox="1">
            <a:spLocks noChangeArrowheads="1"/>
          </p:cNvSpPr>
          <p:nvPr/>
        </p:nvSpPr>
        <p:spPr bwMode="auto">
          <a:xfrm>
            <a:off x="683394" y="2207761"/>
            <a:ext cx="7993062" cy="1754326"/>
          </a:xfrm>
          <a:prstGeom prst="rect">
            <a:avLst/>
          </a:prstGeom>
          <a:noFill/>
          <a:ln w="9525">
            <a:noFill/>
            <a:miter lim="800000"/>
            <a:headEnd/>
            <a:tailEnd/>
          </a:ln>
        </p:spPr>
        <p:txBody>
          <a:bodyPr>
            <a:spAutoFit/>
          </a:bodyPr>
          <a:lstStyle/>
          <a:p>
            <a:r>
              <a:rPr lang="de-DE" sz="1800" dirty="0"/>
              <a:t>Da die potentiell erfolgreiche Reproduktion durch das Experiment nur sehr unzureichend überprüft werden kann (weil die Feststellung </a:t>
            </a:r>
            <a:r>
              <a:rPr lang="de-DE" sz="1800" b="1" dirty="0" err="1"/>
              <a:t>präzygotischer</a:t>
            </a:r>
            <a:r>
              <a:rPr lang="de-DE" sz="1800" b="1" dirty="0"/>
              <a:t> Paarungsbarrieren</a:t>
            </a:r>
            <a:r>
              <a:rPr lang="de-DE" sz="1800" dirty="0"/>
              <a:t> die Begegnung der Sexualpartner unter </a:t>
            </a:r>
            <a:r>
              <a:rPr lang="de-DE" sz="1800" b="1" dirty="0"/>
              <a:t>natürlichen</a:t>
            </a:r>
            <a:r>
              <a:rPr lang="de-DE" sz="1800" dirty="0"/>
              <a:t> Bedingungen voraussetzt), kann infolgedessen auch meist nicht entschieden werden, ob </a:t>
            </a:r>
            <a:r>
              <a:rPr lang="de-DE" sz="1800" dirty="0" err="1"/>
              <a:t>allopatrisch</a:t>
            </a:r>
            <a:r>
              <a:rPr lang="de-DE" sz="1800" dirty="0"/>
              <a:t> getrennte Organismen zur selben Reproduktionsgemeinschaft gehören oder nicht. </a:t>
            </a:r>
          </a:p>
        </p:txBody>
      </p:sp>
      <p:sp>
        <p:nvSpPr>
          <p:cNvPr id="5" name="Textfeld 4"/>
          <p:cNvSpPr txBox="1">
            <a:spLocks noChangeArrowheads="1"/>
          </p:cNvSpPr>
          <p:nvPr/>
        </p:nvSpPr>
        <p:spPr bwMode="auto">
          <a:xfrm>
            <a:off x="683394" y="4266962"/>
            <a:ext cx="7993062" cy="1754326"/>
          </a:xfrm>
          <a:prstGeom prst="rect">
            <a:avLst/>
          </a:prstGeom>
          <a:noFill/>
          <a:ln w="9525">
            <a:noFill/>
            <a:miter lim="800000"/>
            <a:headEnd/>
            <a:tailEnd/>
          </a:ln>
        </p:spPr>
        <p:txBody>
          <a:bodyPr>
            <a:spAutoFit/>
          </a:bodyPr>
          <a:lstStyle/>
          <a:p>
            <a:r>
              <a:rPr lang="de-DE" sz="1800" dirty="0"/>
              <a:t>Unter der Voraussetzung jedoch, dass die Merkmale für </a:t>
            </a:r>
            <a:r>
              <a:rPr lang="de-DE" sz="1800" dirty="0" err="1"/>
              <a:t>präzygotische</a:t>
            </a:r>
            <a:r>
              <a:rPr lang="de-DE" sz="1800" dirty="0"/>
              <a:t> Verträglichkeit bei einer Art bekannt sind und sich die Definition des Artbegriffs auf diese Merkmale bezieht, gibt </a:t>
            </a:r>
            <a:r>
              <a:rPr lang="de-DE" sz="1800" b="1" dirty="0"/>
              <a:t>es keine Einschränkung mehr, den Artbegriff der Reproduktionsgemeinschaft auch auf </a:t>
            </a:r>
            <a:r>
              <a:rPr lang="de-DE" sz="1800" b="1" dirty="0" err="1"/>
              <a:t>allopatrisch</a:t>
            </a:r>
            <a:r>
              <a:rPr lang="de-DE" sz="1800" b="1" dirty="0"/>
              <a:t> getrennte Organismen anzuwenden </a:t>
            </a:r>
            <a:r>
              <a:rPr lang="de-DE" sz="1800" dirty="0"/>
              <a:t>und diese in die Art mit einzubeziehen, obwohl ihre potentiell erfolgreiche Reproduktion (</a:t>
            </a:r>
            <a:r>
              <a:rPr lang="de-DE" sz="1800" b="1" dirty="0"/>
              <a:t>als Akt</a:t>
            </a:r>
            <a:r>
              <a:rPr lang="de-DE" sz="1800" dirty="0"/>
              <a:t>) nicht überprüft werden kann.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9"/>
          <p:cNvSpPr txBox="1">
            <a:spLocks noChangeArrowheads="1"/>
          </p:cNvSpPr>
          <p:nvPr/>
        </p:nvSpPr>
        <p:spPr bwMode="auto">
          <a:xfrm>
            <a:off x="684213" y="2420888"/>
            <a:ext cx="7993062" cy="461665"/>
          </a:xfrm>
          <a:prstGeom prst="rect">
            <a:avLst/>
          </a:prstGeom>
          <a:noFill/>
          <a:ln w="9525">
            <a:noFill/>
            <a:miter lim="800000"/>
            <a:headEnd/>
            <a:tailEnd/>
          </a:ln>
        </p:spPr>
        <p:txBody>
          <a:bodyPr>
            <a:spAutoFit/>
          </a:bodyPr>
          <a:lstStyle/>
          <a:p>
            <a:pPr algn="ctr"/>
            <a:r>
              <a:rPr lang="de-DE" sz="2400" b="1" dirty="0">
                <a:solidFill>
                  <a:srgbClr val="C00000"/>
                </a:solidFill>
                <a:cs typeface="Times New Roman" pitchFamily="18" charset="0"/>
              </a:rPr>
              <a:t>„</a:t>
            </a:r>
            <a:r>
              <a:rPr lang="de-DE" sz="2400" b="1" dirty="0" err="1">
                <a:solidFill>
                  <a:srgbClr val="C00000"/>
                </a:solidFill>
                <a:cs typeface="Times New Roman" pitchFamily="18" charset="0"/>
              </a:rPr>
              <a:t>isolation</a:t>
            </a:r>
            <a:r>
              <a:rPr lang="de-DE" sz="2400" b="1" dirty="0">
                <a:solidFill>
                  <a:srgbClr val="C00000"/>
                </a:solidFill>
                <a:cs typeface="Times New Roman" pitchFamily="18" charset="0"/>
              </a:rPr>
              <a:t> </a:t>
            </a:r>
            <a:r>
              <a:rPr lang="de-DE" sz="2400" b="1" dirty="0" err="1">
                <a:solidFill>
                  <a:srgbClr val="C00000"/>
                </a:solidFill>
                <a:cs typeface="Times New Roman" pitchFamily="18" charset="0"/>
              </a:rPr>
              <a:t>by</a:t>
            </a:r>
            <a:r>
              <a:rPr lang="de-DE" sz="2400" b="1" dirty="0">
                <a:solidFill>
                  <a:srgbClr val="C00000"/>
                </a:solidFill>
                <a:cs typeface="Times New Roman" pitchFamily="18" charset="0"/>
              </a:rPr>
              <a:t> </a:t>
            </a:r>
            <a:r>
              <a:rPr lang="de-DE" sz="2400" b="1" dirty="0" err="1">
                <a:solidFill>
                  <a:srgbClr val="C00000"/>
                </a:solidFill>
                <a:cs typeface="Times New Roman" pitchFamily="18" charset="0"/>
              </a:rPr>
              <a:t>distance</a:t>
            </a:r>
            <a:r>
              <a:rPr lang="de-DE" sz="2400" b="1" dirty="0">
                <a:solidFill>
                  <a:srgbClr val="C00000"/>
                </a:solidFill>
                <a:cs typeface="Times New Roman" pitchFamily="18" charset="0"/>
              </a:rPr>
              <a:t>“ vs. </a:t>
            </a:r>
            <a:r>
              <a:rPr lang="de-DE" sz="2400" b="1" dirty="0" err="1">
                <a:solidFill>
                  <a:srgbClr val="C00000"/>
                </a:solidFill>
                <a:cs typeface="Times New Roman" pitchFamily="18" charset="0"/>
              </a:rPr>
              <a:t>Allopatrie</a:t>
            </a:r>
            <a:endParaRPr lang="de-DE" sz="2400" b="1" dirty="0">
              <a:solidFill>
                <a:srgbClr val="C00000"/>
              </a:solidFill>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feld 42"/>
          <p:cNvSpPr txBox="1">
            <a:spLocks noChangeArrowheads="1"/>
          </p:cNvSpPr>
          <p:nvPr/>
        </p:nvSpPr>
        <p:spPr bwMode="auto">
          <a:xfrm>
            <a:off x="1403350" y="1835150"/>
            <a:ext cx="5832475" cy="1077913"/>
          </a:xfrm>
          <a:prstGeom prst="rect">
            <a:avLst/>
          </a:prstGeom>
          <a:solidFill>
            <a:schemeClr val="bg1"/>
          </a:solidFill>
          <a:ln w="9525">
            <a:noFill/>
            <a:miter lim="800000"/>
            <a:headEnd/>
            <a:tailEnd/>
          </a:ln>
        </p:spPr>
        <p:txBody>
          <a:bodyPr>
            <a:spAutoFit/>
          </a:bodyPr>
          <a:lstStyle/>
          <a:p>
            <a:pPr algn="ctr"/>
            <a:r>
              <a:rPr lang="de-DE" sz="3200" b="1" dirty="0">
                <a:solidFill>
                  <a:srgbClr val="C00000"/>
                </a:solidFill>
              </a:rPr>
              <a:t>„Isolation </a:t>
            </a:r>
            <a:r>
              <a:rPr lang="de-DE" sz="3200" b="1" dirty="0" err="1">
                <a:solidFill>
                  <a:srgbClr val="C00000"/>
                </a:solidFill>
              </a:rPr>
              <a:t>by</a:t>
            </a:r>
            <a:r>
              <a:rPr lang="de-DE" sz="3200" b="1" dirty="0">
                <a:solidFill>
                  <a:srgbClr val="C00000"/>
                </a:solidFill>
              </a:rPr>
              <a:t> </a:t>
            </a:r>
            <a:r>
              <a:rPr lang="de-DE" sz="3200" b="1" dirty="0" err="1">
                <a:solidFill>
                  <a:srgbClr val="C00000"/>
                </a:solidFill>
              </a:rPr>
              <a:t>distance</a:t>
            </a:r>
            <a:r>
              <a:rPr lang="de-DE" sz="3200" b="1" dirty="0">
                <a:solidFill>
                  <a:srgbClr val="C00000"/>
                </a:solidFill>
              </a:rPr>
              <a:t>“ </a:t>
            </a:r>
          </a:p>
          <a:p>
            <a:pPr algn="ctr"/>
            <a:r>
              <a:rPr lang="de-DE" sz="3200" b="1" dirty="0">
                <a:solidFill>
                  <a:srgbClr val="000000"/>
                </a:solidFill>
              </a:rPr>
              <a:t>und die </a:t>
            </a:r>
            <a:r>
              <a:rPr lang="de-DE" sz="3200" b="1" dirty="0">
                <a:solidFill>
                  <a:srgbClr val="C00000"/>
                </a:solidFill>
              </a:rPr>
              <a:t>„Ringspezies“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42"/>
          <p:cNvSpPr txBox="1">
            <a:spLocks noChangeArrowheads="1"/>
          </p:cNvSpPr>
          <p:nvPr/>
        </p:nvSpPr>
        <p:spPr bwMode="auto">
          <a:xfrm>
            <a:off x="611188" y="2457450"/>
            <a:ext cx="7921625" cy="1476375"/>
          </a:xfrm>
          <a:prstGeom prst="rect">
            <a:avLst/>
          </a:prstGeom>
          <a:solidFill>
            <a:schemeClr val="bg1"/>
          </a:solidFill>
          <a:ln w="9525">
            <a:noFill/>
            <a:miter lim="800000"/>
            <a:headEnd/>
            <a:tailEnd/>
          </a:ln>
        </p:spPr>
        <p:txBody>
          <a:bodyPr>
            <a:spAutoFit/>
          </a:bodyPr>
          <a:lstStyle/>
          <a:p>
            <a:pPr algn="ctr">
              <a:defRPr/>
            </a:pPr>
            <a:r>
              <a:rPr lang="de-DE" sz="1800" b="1" dirty="0">
                <a:solidFill>
                  <a:srgbClr val="000000"/>
                </a:solidFill>
              </a:rPr>
              <a:t>   </a:t>
            </a:r>
            <a:r>
              <a:rPr lang="de-DE" sz="1800" b="1" dirty="0">
                <a:solidFill>
                  <a:srgbClr val="00CC99">
                    <a:lumMod val="50000"/>
                  </a:srgbClr>
                </a:solidFill>
              </a:rPr>
              <a:t>Entfernte Rassen einer Art können sich in manchen Fällen überhaupt nicht mehr miteinander reproduzieren.</a:t>
            </a:r>
          </a:p>
          <a:p>
            <a:pPr algn="ctr">
              <a:defRPr/>
            </a:pPr>
            <a:endParaRPr lang="de-DE" sz="1800" b="1" dirty="0">
              <a:solidFill>
                <a:srgbClr val="00CC99">
                  <a:lumMod val="50000"/>
                </a:srgbClr>
              </a:solidFill>
            </a:endParaRPr>
          </a:p>
          <a:p>
            <a:pPr algn="ctr">
              <a:defRPr/>
            </a:pPr>
            <a:r>
              <a:rPr lang="de-DE" sz="1800" b="1" dirty="0">
                <a:solidFill>
                  <a:srgbClr val="000000"/>
                </a:solidFill>
              </a:rPr>
              <a:t>Der Zusammenhalt zwischen entfernten Rassen besteht dann nur über </a:t>
            </a:r>
            <a:r>
              <a:rPr lang="de-DE" sz="1800" b="1" dirty="0">
                <a:solidFill>
                  <a:srgbClr val="990000"/>
                </a:solidFill>
              </a:rPr>
              <a:t>Zwischen-Populationen</a:t>
            </a:r>
            <a:r>
              <a:rPr lang="de-DE" sz="1800" b="1" dirty="0">
                <a:solidFill>
                  <a:srgbClr val="000000"/>
                </a:solidFill>
              </a:rPr>
              <a:t>. </a:t>
            </a:r>
          </a:p>
        </p:txBody>
      </p:sp>
      <p:pic>
        <p:nvPicPr>
          <p:cNvPr id="50183" name="Picture 7"/>
          <p:cNvPicPr>
            <a:picLocks noChangeAspect="1" noChangeArrowheads="1"/>
          </p:cNvPicPr>
          <p:nvPr/>
        </p:nvPicPr>
        <p:blipFill>
          <a:blip r:embed="rId2" cstate="print"/>
          <a:srcRect/>
          <a:stretch>
            <a:fillRect/>
          </a:stretch>
        </p:blipFill>
        <p:spPr bwMode="auto">
          <a:xfrm>
            <a:off x="2781300" y="4508500"/>
            <a:ext cx="3581400" cy="1257300"/>
          </a:xfrm>
          <a:prstGeom prst="rect">
            <a:avLst/>
          </a:prstGeom>
          <a:noFill/>
          <a:ln w="9525">
            <a:noFill/>
            <a:miter lim="800000"/>
            <a:headEnd/>
            <a:tailEnd/>
          </a:ln>
        </p:spPr>
      </p:pic>
      <p:sp>
        <p:nvSpPr>
          <p:cNvPr id="105476" name="Textfeld 42"/>
          <p:cNvSpPr txBox="1">
            <a:spLocks noChangeArrowheads="1"/>
          </p:cNvSpPr>
          <p:nvPr/>
        </p:nvSpPr>
        <p:spPr bwMode="auto">
          <a:xfrm>
            <a:off x="611188" y="549275"/>
            <a:ext cx="7921625" cy="1200329"/>
          </a:xfrm>
          <a:prstGeom prst="rect">
            <a:avLst/>
          </a:prstGeom>
          <a:solidFill>
            <a:schemeClr val="bg1"/>
          </a:solidFill>
          <a:ln w="9525">
            <a:noFill/>
            <a:miter lim="800000"/>
            <a:headEnd/>
            <a:tailEnd/>
          </a:ln>
        </p:spPr>
        <p:txBody>
          <a:bodyPr>
            <a:spAutoFit/>
          </a:bodyPr>
          <a:lstStyle/>
          <a:p>
            <a:pPr algn="ctr"/>
            <a:r>
              <a:rPr lang="de-DE" sz="1800" b="1" dirty="0">
                <a:solidFill>
                  <a:srgbClr val="000000"/>
                </a:solidFill>
              </a:rPr>
              <a:t>   Eine Reproduktionsgemeinschaft ist </a:t>
            </a:r>
            <a:r>
              <a:rPr lang="de-DE" sz="1800" b="1" dirty="0">
                <a:solidFill>
                  <a:srgbClr val="C00000"/>
                </a:solidFill>
              </a:rPr>
              <a:t>nicht homogen</a:t>
            </a:r>
            <a:r>
              <a:rPr lang="de-DE" sz="1800" b="1" dirty="0">
                <a:solidFill>
                  <a:srgbClr val="000000"/>
                </a:solidFill>
              </a:rPr>
              <a:t>.</a:t>
            </a:r>
          </a:p>
          <a:p>
            <a:pPr algn="ctr"/>
            <a:endParaRPr lang="de-DE" sz="1800" b="1" dirty="0">
              <a:solidFill>
                <a:srgbClr val="000000"/>
              </a:solidFill>
            </a:endParaRPr>
          </a:p>
          <a:p>
            <a:pPr algn="ctr"/>
            <a:r>
              <a:rPr lang="de-DE" sz="1800" b="1" dirty="0">
                <a:solidFill>
                  <a:srgbClr val="000000"/>
                </a:solidFill>
              </a:rPr>
              <a:t>Benachbarte Populationen reproduzieren sich viel häufiger miteinander als   entfernte Populationen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additive="base">
                                        <p:cTn id="13" dur="500" fill="hold"/>
                                        <p:tgtEl>
                                          <p:spTgt spid="50183"/>
                                        </p:tgtEl>
                                        <p:attrNameLst>
                                          <p:attrName>ppt_x</p:attrName>
                                        </p:attrNameLst>
                                      </p:cBhvr>
                                      <p:tavLst>
                                        <p:tav tm="0">
                                          <p:val>
                                            <p:strVal val="#ppt_x"/>
                                          </p:val>
                                        </p:tav>
                                        <p:tav tm="100000">
                                          <p:val>
                                            <p:strVal val="#ppt_x"/>
                                          </p:val>
                                        </p:tav>
                                      </p:tavLst>
                                    </p:anim>
                                    <p:anim calcmode="lin" valueType="num">
                                      <p:cBhvr additive="base">
                                        <p:cTn id="14"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2"/>
          <p:cNvSpPr txBox="1">
            <a:spLocks noChangeArrowheads="1"/>
          </p:cNvSpPr>
          <p:nvPr/>
        </p:nvSpPr>
        <p:spPr bwMode="auto">
          <a:xfrm>
            <a:off x="395536" y="1340768"/>
            <a:ext cx="8064896" cy="1323439"/>
          </a:xfrm>
          <a:prstGeom prst="rect">
            <a:avLst/>
          </a:prstGeom>
          <a:solidFill>
            <a:schemeClr val="bg1"/>
          </a:solid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mn-cs"/>
              </a:rPr>
              <a:t>Es ist zu beachten, dass bei </a:t>
            </a:r>
            <a:r>
              <a:rPr kumimoji="0" lang="de-DE" sz="2000" b="1" i="0" u="none" strike="noStrike" kern="1200" cap="none" spc="0" normalizeH="0" baseline="0" noProof="0" dirty="0">
                <a:ln>
                  <a:noFill/>
                </a:ln>
                <a:solidFill>
                  <a:srgbClr val="000000"/>
                </a:solidFill>
                <a:effectLst/>
                <a:uLnTx/>
                <a:uFillTx/>
                <a:latin typeface="Times New Roman" pitchFamily="18" charset="0"/>
                <a:ea typeface="+mn-ea"/>
                <a:cs typeface="+mn-cs"/>
              </a:rPr>
              <a:t>geografisch weit verbreiteten Arten </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mn-cs"/>
              </a:rPr>
              <a:t>die Merkmale der reproduktiven Verträglichkeit sich mit zunehmender Distanz und der </a:t>
            </a:r>
            <a:r>
              <a:rPr kumimoji="0" lang="de-DE" sz="2000" b="1" i="0" u="none" strike="noStrike" kern="1200" cap="none" spc="0" normalizeH="0" baseline="0" noProof="0" dirty="0">
                <a:ln>
                  <a:noFill/>
                </a:ln>
                <a:solidFill>
                  <a:srgbClr val="C00000"/>
                </a:solidFill>
                <a:effectLst/>
                <a:uLnTx/>
                <a:uFillTx/>
                <a:latin typeface="Times New Roman" pitchFamily="18" charset="0"/>
                <a:ea typeface="+mn-ea"/>
                <a:cs typeface="+mn-cs"/>
              </a:rPr>
              <a:t>Abstimmung auf neue Nachbarschaften </a:t>
            </a: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mn-cs"/>
              </a:rPr>
              <a:t>abwandeln </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de-DE" sz="2000" b="1" i="0" u="none" strike="noStrike" kern="1200" cap="none" spc="0" normalizeH="0" baseline="0" noProof="0" dirty="0" err="1">
                <a:ln>
                  <a:noFill/>
                </a:ln>
                <a:solidFill>
                  <a:srgbClr val="0000FF"/>
                </a:solidFill>
                <a:effectLst/>
                <a:uLnTx/>
                <a:uFillTx/>
                <a:latin typeface="Times New Roman" pitchFamily="18" charset="0"/>
                <a:ea typeface="+mn-ea"/>
                <a:cs typeface="+mn-cs"/>
              </a:rPr>
              <a:t>isolation</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de-DE" sz="2000" b="1" i="0" u="none" strike="noStrike" kern="1200" cap="none" spc="0" normalizeH="0" baseline="0" noProof="0" dirty="0" err="1">
                <a:ln>
                  <a:noFill/>
                </a:ln>
                <a:solidFill>
                  <a:srgbClr val="0000FF"/>
                </a:solidFill>
                <a:effectLst/>
                <a:uLnTx/>
                <a:uFillTx/>
                <a:latin typeface="Times New Roman" pitchFamily="18" charset="0"/>
                <a:ea typeface="+mn-ea"/>
                <a:cs typeface="+mn-cs"/>
              </a:rPr>
              <a:t>by</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de-DE" sz="2000" b="1" i="0" u="none" strike="noStrike" kern="1200" cap="none" spc="0" normalizeH="0" baseline="0" noProof="0" dirty="0" err="1">
                <a:ln>
                  <a:noFill/>
                </a:ln>
                <a:solidFill>
                  <a:srgbClr val="0000FF"/>
                </a:solidFill>
                <a:effectLst/>
                <a:uLnTx/>
                <a:uFillTx/>
                <a:latin typeface="Times New Roman" pitchFamily="18" charset="0"/>
                <a:ea typeface="+mn-ea"/>
                <a:cs typeface="+mn-cs"/>
              </a:rPr>
              <a:t>distance</a:t>
            </a:r>
            <a:r>
              <a:rPr kumimoji="0" lang="de-DE" sz="2000" b="1" i="0" u="none" strike="noStrike" kern="1200" cap="none" spc="0" normalizeH="0" baseline="0" noProof="0" dirty="0">
                <a:ln>
                  <a:noFill/>
                </a:ln>
                <a:solidFill>
                  <a:srgbClr val="0000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175048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38200" y="1635125"/>
            <a:ext cx="7543800" cy="461665"/>
          </a:xfrm>
          <a:prstGeom prst="rect">
            <a:avLst/>
          </a:prstGeom>
          <a:noFill/>
          <a:ln w="9525">
            <a:noFill/>
            <a:miter lim="800000"/>
            <a:headEnd/>
            <a:tailEnd/>
          </a:ln>
        </p:spPr>
        <p:txBody>
          <a:bodyPr>
            <a:spAutoFit/>
          </a:bodyPr>
          <a:lstStyle/>
          <a:p>
            <a:pPr marL="514350" indent="-514350" algn="ctr"/>
            <a:r>
              <a:rPr lang="de-DE" sz="2400" b="1" dirty="0">
                <a:solidFill>
                  <a:srgbClr val="C00000"/>
                </a:solidFill>
              </a:rPr>
              <a:t>Was ist eine Reproduktionsgemeinschaft?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feld 42"/>
          <p:cNvSpPr txBox="1">
            <a:spLocks noChangeArrowheads="1"/>
          </p:cNvSpPr>
          <p:nvPr/>
        </p:nvSpPr>
        <p:spPr bwMode="auto">
          <a:xfrm>
            <a:off x="467544" y="1286758"/>
            <a:ext cx="8064896" cy="3477875"/>
          </a:xfrm>
          <a:prstGeom prst="rect">
            <a:avLst/>
          </a:prstGeom>
          <a:solidFill>
            <a:schemeClr val="bg1"/>
          </a:solidFill>
          <a:ln w="9525">
            <a:noFill/>
            <a:miter lim="800000"/>
            <a:headEnd/>
            <a:tailEnd/>
          </a:ln>
        </p:spPr>
        <p:txBody>
          <a:bodyPr wrap="square">
            <a:spAutoFit/>
          </a:bodyPr>
          <a:lstStyle/>
          <a:p>
            <a:r>
              <a:rPr lang="de-DE" dirty="0"/>
              <a:t>Schon 1927 wurde durch A. </a:t>
            </a:r>
            <a:r>
              <a:rPr lang="de-DE" dirty="0" err="1"/>
              <a:t>Remane</a:t>
            </a:r>
            <a:r>
              <a:rPr lang="de-DE" dirty="0"/>
              <a:t> erkannt, dass bei manchen Arten nur die räumlich benachbarten Organismen miteinander fruchtbar </a:t>
            </a:r>
            <a:r>
              <a:rPr lang="de-DE" dirty="0" err="1"/>
              <a:t>kreuzbar</a:t>
            </a:r>
            <a:r>
              <a:rPr lang="de-DE" dirty="0"/>
              <a:t> sind, nicht jedoch alle Individuen der Art (</a:t>
            </a:r>
            <a:r>
              <a:rPr lang="de-DE" dirty="0" err="1"/>
              <a:t>Remane</a:t>
            </a:r>
            <a:r>
              <a:rPr lang="de-DE" dirty="0"/>
              <a:t> 1927). </a:t>
            </a:r>
            <a:r>
              <a:rPr lang="de-DE" b="1" dirty="0">
                <a:solidFill>
                  <a:srgbClr val="C00000"/>
                </a:solidFill>
              </a:rPr>
              <a:t>Angehörige weit entfernter Populationen sind oft nicht mehr erfolgreich miteinander kreuzbar.</a:t>
            </a:r>
          </a:p>
          <a:p>
            <a:endParaRPr lang="de-DE" b="1" dirty="0">
              <a:solidFill>
                <a:srgbClr val="C00000"/>
              </a:solidFill>
            </a:endParaRPr>
          </a:p>
          <a:p>
            <a:r>
              <a:rPr lang="de-DE" dirty="0"/>
              <a:t>, sondern sind über das Kriterium der Kreuzbarkeit nur über benachbarte Zwischenpopulationen stückweise miteinander verbunden. Nur der </a:t>
            </a:r>
            <a:r>
              <a:rPr lang="de-DE" b="1" dirty="0" err="1">
                <a:solidFill>
                  <a:srgbClr val="0000FF"/>
                </a:solidFill>
              </a:rPr>
              <a:t>Genfluss</a:t>
            </a:r>
            <a:r>
              <a:rPr lang="de-DE" dirty="0"/>
              <a:t> hält noch alle Organismen zusammen, aber nicht die Potenz der Organismen, sich miteinander paaren zu können. Diese Phänomen wird </a:t>
            </a:r>
            <a:r>
              <a:rPr lang="de-DE" b="1" dirty="0">
                <a:solidFill>
                  <a:srgbClr val="0000FF"/>
                </a:solidFill>
              </a:rPr>
              <a:t>"</a:t>
            </a:r>
            <a:r>
              <a:rPr lang="de-DE" b="1" dirty="0" err="1">
                <a:solidFill>
                  <a:srgbClr val="0000FF"/>
                </a:solidFill>
              </a:rPr>
              <a:t>isolation</a:t>
            </a:r>
            <a:r>
              <a:rPr lang="de-DE" b="1" dirty="0">
                <a:solidFill>
                  <a:srgbClr val="0000FF"/>
                </a:solidFill>
              </a:rPr>
              <a:t> </a:t>
            </a:r>
            <a:r>
              <a:rPr lang="de-DE" b="1" dirty="0" err="1">
                <a:solidFill>
                  <a:srgbClr val="0000FF"/>
                </a:solidFill>
              </a:rPr>
              <a:t>by</a:t>
            </a:r>
            <a:r>
              <a:rPr lang="de-DE" b="1" dirty="0">
                <a:solidFill>
                  <a:srgbClr val="0000FF"/>
                </a:solidFill>
              </a:rPr>
              <a:t> </a:t>
            </a:r>
            <a:r>
              <a:rPr lang="de-DE" b="1" dirty="0" err="1">
                <a:solidFill>
                  <a:srgbClr val="0000FF"/>
                </a:solidFill>
              </a:rPr>
              <a:t>distance</a:t>
            </a:r>
            <a:r>
              <a:rPr lang="de-DE" b="1" dirty="0">
                <a:solidFill>
                  <a:srgbClr val="0000FF"/>
                </a:solidFill>
              </a:rPr>
              <a:t>" </a:t>
            </a:r>
            <a:r>
              <a:rPr lang="de-DE" dirty="0"/>
              <a:t>genannt (Irwin et al. 2005).</a:t>
            </a:r>
            <a:endParaRPr lang="de-DE" b="1" dirty="0">
              <a:solidFill>
                <a:srgbClr val="0000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feld 42"/>
          <p:cNvSpPr txBox="1">
            <a:spLocks noChangeArrowheads="1"/>
          </p:cNvSpPr>
          <p:nvPr/>
        </p:nvSpPr>
        <p:spPr bwMode="auto">
          <a:xfrm>
            <a:off x="611560" y="1725776"/>
            <a:ext cx="7921625" cy="707886"/>
          </a:xfrm>
          <a:prstGeom prst="rect">
            <a:avLst/>
          </a:prstGeom>
          <a:solidFill>
            <a:schemeClr val="bg1"/>
          </a:solidFill>
          <a:ln w="9525">
            <a:noFill/>
            <a:miter lim="800000"/>
            <a:headEnd/>
            <a:tailEnd/>
          </a:ln>
        </p:spPr>
        <p:txBody>
          <a:bodyPr>
            <a:spAutoFit/>
          </a:bodyPr>
          <a:lstStyle/>
          <a:p>
            <a:r>
              <a:rPr lang="de-DE" dirty="0">
                <a:solidFill>
                  <a:srgbClr val="000000"/>
                </a:solidFill>
              </a:rPr>
              <a:t>Das Art-definierende Kriterium </a:t>
            </a:r>
            <a:r>
              <a:rPr lang="de-DE" b="1" dirty="0">
                <a:solidFill>
                  <a:srgbClr val="000000"/>
                </a:solidFill>
              </a:rPr>
              <a:t>"</a:t>
            </a:r>
            <a:r>
              <a:rPr lang="de-DE" b="1" dirty="0" err="1">
                <a:solidFill>
                  <a:srgbClr val="000000"/>
                </a:solidFill>
              </a:rPr>
              <a:t>interbreeding</a:t>
            </a:r>
            <a:r>
              <a:rPr lang="de-DE" b="1" dirty="0">
                <a:solidFill>
                  <a:srgbClr val="000000"/>
                </a:solidFill>
              </a:rPr>
              <a:t> </a:t>
            </a:r>
            <a:r>
              <a:rPr lang="de-DE" b="1" dirty="0" err="1">
                <a:solidFill>
                  <a:srgbClr val="000000"/>
                </a:solidFill>
              </a:rPr>
              <a:t>ability</a:t>
            </a:r>
            <a:r>
              <a:rPr lang="de-DE" b="1" dirty="0">
                <a:solidFill>
                  <a:srgbClr val="000000"/>
                </a:solidFill>
              </a:rPr>
              <a:t>" </a:t>
            </a:r>
            <a:r>
              <a:rPr lang="de-DE" dirty="0">
                <a:solidFill>
                  <a:srgbClr val="000000"/>
                </a:solidFill>
              </a:rPr>
              <a:t>bezeichnet eine </a:t>
            </a:r>
            <a:r>
              <a:rPr lang="de-DE" b="1" dirty="0">
                <a:solidFill>
                  <a:srgbClr val="FF0000"/>
                </a:solidFill>
              </a:rPr>
              <a:t>nicht-transitive Relation zwischen den Organismen</a:t>
            </a:r>
            <a:r>
              <a:rPr lang="de-DE" dirty="0">
                <a:solidFill>
                  <a:srgbClr val="000000"/>
                </a:solidFill>
              </a:rPr>
              <a:t>. </a:t>
            </a:r>
            <a:endParaRPr lang="de-DE" b="1" dirty="0">
              <a:solidFill>
                <a:srgbClr val="000000"/>
              </a:solidFill>
            </a:endParaRPr>
          </a:p>
        </p:txBody>
      </p:sp>
      <p:sp>
        <p:nvSpPr>
          <p:cNvPr id="7" name="Textfeld 42"/>
          <p:cNvSpPr txBox="1">
            <a:spLocks noChangeArrowheads="1"/>
          </p:cNvSpPr>
          <p:nvPr/>
        </p:nvSpPr>
        <p:spPr bwMode="auto">
          <a:xfrm>
            <a:off x="611560" y="2733888"/>
            <a:ext cx="7921625" cy="1631216"/>
          </a:xfrm>
          <a:prstGeom prst="rect">
            <a:avLst/>
          </a:prstGeom>
          <a:solidFill>
            <a:schemeClr val="bg1"/>
          </a:solidFill>
          <a:ln w="9525">
            <a:noFill/>
            <a:miter lim="800000"/>
            <a:headEnd/>
            <a:tailEnd/>
          </a:ln>
        </p:spPr>
        <p:txBody>
          <a:bodyPr>
            <a:spAutoFit/>
          </a:bodyPr>
          <a:lstStyle/>
          <a:p>
            <a:r>
              <a:rPr lang="de-DE" dirty="0">
                <a:solidFill>
                  <a:srgbClr val="000000"/>
                </a:solidFill>
              </a:rPr>
              <a:t>Wenn ein Organismus A reproduktiv mit einem Organismus B verbunden ist und dieser Organismus B dann weiter mit einem Organismus C verbunden ist, dann können C und A durchaus </a:t>
            </a:r>
            <a:r>
              <a:rPr lang="de-DE" b="1" dirty="0">
                <a:solidFill>
                  <a:srgbClr val="000000"/>
                </a:solidFill>
              </a:rPr>
              <a:t>miteinander reproduktiv unverträglich </a:t>
            </a:r>
            <a:r>
              <a:rPr lang="de-DE" dirty="0">
                <a:solidFill>
                  <a:srgbClr val="000000"/>
                </a:solidFill>
              </a:rPr>
              <a:t>sein, wenn sie geografisch zu weit voneinander entfernt leben (</a:t>
            </a:r>
            <a:r>
              <a:rPr lang="de-DE" dirty="0" err="1">
                <a:solidFill>
                  <a:srgbClr val="000000"/>
                </a:solidFill>
              </a:rPr>
              <a:t>Kornet</a:t>
            </a:r>
            <a:r>
              <a:rPr lang="de-DE" dirty="0">
                <a:solidFill>
                  <a:srgbClr val="000000"/>
                </a:solidFill>
              </a:rPr>
              <a:t>, Metz </a:t>
            </a:r>
            <a:r>
              <a:rPr lang="de-DE" dirty="0" err="1">
                <a:solidFill>
                  <a:srgbClr val="000000"/>
                </a:solidFill>
              </a:rPr>
              <a:t>and</a:t>
            </a:r>
            <a:r>
              <a:rPr lang="de-DE" dirty="0">
                <a:solidFill>
                  <a:srgbClr val="000000"/>
                </a:solidFill>
              </a:rPr>
              <a:t> </a:t>
            </a:r>
            <a:r>
              <a:rPr lang="de-DE" dirty="0" err="1">
                <a:solidFill>
                  <a:srgbClr val="000000"/>
                </a:solidFill>
              </a:rPr>
              <a:t>Schellinx</a:t>
            </a:r>
            <a:r>
              <a:rPr lang="de-DE" dirty="0">
                <a:solidFill>
                  <a:srgbClr val="000000"/>
                </a:solidFill>
              </a:rPr>
              <a:t> 1995). </a:t>
            </a:r>
            <a:endParaRPr lang="de-DE"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feld 42"/>
          <p:cNvSpPr txBox="1">
            <a:spLocks noChangeArrowheads="1"/>
          </p:cNvSpPr>
          <p:nvPr/>
        </p:nvSpPr>
        <p:spPr bwMode="auto">
          <a:xfrm>
            <a:off x="467544" y="620688"/>
            <a:ext cx="8064896" cy="2862322"/>
          </a:xfrm>
          <a:prstGeom prst="rect">
            <a:avLst/>
          </a:prstGeom>
          <a:solidFill>
            <a:schemeClr val="bg1"/>
          </a:solidFill>
          <a:ln w="9525">
            <a:noFill/>
            <a:miter lim="800000"/>
            <a:headEnd/>
            <a:tailEnd/>
          </a:ln>
        </p:spPr>
        <p:txBody>
          <a:bodyPr wrap="square">
            <a:spAutoFit/>
          </a:bodyPr>
          <a:lstStyle/>
          <a:p>
            <a:r>
              <a:rPr lang="de-DE" dirty="0"/>
              <a:t>Das deutlichste Beispiel für "</a:t>
            </a:r>
            <a:r>
              <a:rPr lang="de-DE" dirty="0" err="1"/>
              <a:t>isolation</a:t>
            </a:r>
            <a:r>
              <a:rPr lang="de-DE" dirty="0"/>
              <a:t> </a:t>
            </a:r>
            <a:r>
              <a:rPr lang="de-DE" dirty="0" err="1"/>
              <a:t>by</a:t>
            </a:r>
            <a:r>
              <a:rPr lang="de-DE" dirty="0"/>
              <a:t> </a:t>
            </a:r>
            <a:r>
              <a:rPr lang="de-DE" dirty="0" err="1"/>
              <a:t>distance</a:t>
            </a:r>
            <a:r>
              <a:rPr lang="de-DE" dirty="0"/>
              <a:t>" ist die </a:t>
            </a:r>
            <a:r>
              <a:rPr lang="de-DE" b="1" dirty="0">
                <a:solidFill>
                  <a:srgbClr val="C00000"/>
                </a:solidFill>
              </a:rPr>
              <a:t>Ringspezies</a:t>
            </a:r>
            <a:r>
              <a:rPr lang="de-DE" dirty="0"/>
              <a:t>. Ringspezies sind die seltenen Beispiele für "</a:t>
            </a:r>
            <a:r>
              <a:rPr lang="de-DE" dirty="0" err="1"/>
              <a:t>isolation</a:t>
            </a:r>
            <a:r>
              <a:rPr lang="de-DE" dirty="0"/>
              <a:t> </a:t>
            </a:r>
            <a:r>
              <a:rPr lang="de-DE" dirty="0" err="1"/>
              <a:t>by</a:t>
            </a:r>
            <a:r>
              <a:rPr lang="de-DE" dirty="0"/>
              <a:t> </a:t>
            </a:r>
            <a:r>
              <a:rPr lang="de-DE" dirty="0" err="1"/>
              <a:t>distance</a:t>
            </a:r>
            <a:r>
              <a:rPr lang="de-DE" dirty="0"/>
              <a:t>", in denen die weit entfernten (nicht mehr miteinander fruchtbar </a:t>
            </a:r>
            <a:r>
              <a:rPr lang="de-DE" dirty="0" err="1"/>
              <a:t>kreuzbaren</a:t>
            </a:r>
            <a:r>
              <a:rPr lang="de-DE" dirty="0"/>
              <a:t>) Organismen als Folge fortschreitender geografischer Ausbreitung schließlich sekundärwieder in einem gemeinsamen Raum </a:t>
            </a:r>
            <a:r>
              <a:rPr lang="de-DE" dirty="0" err="1"/>
              <a:t>sympatrisch</a:t>
            </a:r>
            <a:r>
              <a:rPr lang="de-DE" dirty="0"/>
              <a:t> aufeinandertreffen, so dass unter natürlichen Bedingungen beobachtet wird, dass die Individuen in diesem Raum sich nicht mehr miteinander fortpflanzen (Irwin et al. 2005). Dennoch sind sie in der Rückwärtsrichtung ihrer Ausbreitungswege alle </a:t>
            </a:r>
            <a:r>
              <a:rPr lang="de-DE" b="1" dirty="0"/>
              <a:t>über </a:t>
            </a:r>
            <a:r>
              <a:rPr lang="de-DE" b="1" dirty="0" err="1"/>
              <a:t>Genfluss</a:t>
            </a:r>
            <a:r>
              <a:rPr lang="de-DE" b="1" dirty="0"/>
              <a:t> </a:t>
            </a:r>
            <a:r>
              <a:rPr lang="de-DE" dirty="0"/>
              <a:t>miteinander verbunden. </a:t>
            </a:r>
          </a:p>
        </p:txBody>
      </p:sp>
      <p:sp>
        <p:nvSpPr>
          <p:cNvPr id="5" name="Textfeld 42"/>
          <p:cNvSpPr txBox="1">
            <a:spLocks noChangeArrowheads="1"/>
          </p:cNvSpPr>
          <p:nvPr/>
        </p:nvSpPr>
        <p:spPr bwMode="auto">
          <a:xfrm>
            <a:off x="467544" y="4121785"/>
            <a:ext cx="8064896" cy="1323439"/>
          </a:xfrm>
          <a:prstGeom prst="rect">
            <a:avLst/>
          </a:prstGeom>
          <a:solidFill>
            <a:schemeClr val="bg1"/>
          </a:solidFill>
          <a:ln w="9525">
            <a:noFill/>
            <a:miter lim="800000"/>
            <a:headEnd/>
            <a:tailEnd/>
          </a:ln>
        </p:spPr>
        <p:txBody>
          <a:bodyPr wrap="square">
            <a:spAutoFit/>
          </a:bodyPr>
          <a:lstStyle/>
          <a:p>
            <a:r>
              <a:rPr lang="de-DE" dirty="0">
                <a:solidFill>
                  <a:srgbClr val="000000"/>
                </a:solidFill>
              </a:rPr>
              <a:t>Es ist zu beachten, dass bei </a:t>
            </a:r>
            <a:r>
              <a:rPr lang="de-DE" b="1" dirty="0">
                <a:solidFill>
                  <a:srgbClr val="000000"/>
                </a:solidFill>
              </a:rPr>
              <a:t>geografisch weit verbreiteten Arten </a:t>
            </a:r>
            <a:r>
              <a:rPr lang="de-DE" dirty="0">
                <a:solidFill>
                  <a:srgbClr val="000000"/>
                </a:solidFill>
              </a:rPr>
              <a:t>die Merkmale der reproduktiven Verträglichkeit sich mit der zunehmenden Distanz und der Abstimmung auf neue Nachbarschaften abwandeln </a:t>
            </a:r>
            <a:r>
              <a:rPr lang="de-DE" b="1" dirty="0">
                <a:solidFill>
                  <a:srgbClr val="0000FF"/>
                </a:solidFill>
              </a:rPr>
              <a:t>(</a:t>
            </a:r>
            <a:r>
              <a:rPr lang="de-DE" b="1" dirty="0" err="1">
                <a:solidFill>
                  <a:srgbClr val="0000FF"/>
                </a:solidFill>
              </a:rPr>
              <a:t>isolation</a:t>
            </a:r>
            <a:r>
              <a:rPr lang="de-DE" b="1" dirty="0">
                <a:solidFill>
                  <a:srgbClr val="0000FF"/>
                </a:solidFill>
              </a:rPr>
              <a:t> </a:t>
            </a:r>
            <a:r>
              <a:rPr lang="de-DE" b="1" dirty="0" err="1">
                <a:solidFill>
                  <a:srgbClr val="0000FF"/>
                </a:solidFill>
              </a:rPr>
              <a:t>by</a:t>
            </a:r>
            <a:r>
              <a:rPr lang="de-DE" b="1" dirty="0">
                <a:solidFill>
                  <a:srgbClr val="0000FF"/>
                </a:solidFill>
              </a:rPr>
              <a:t> </a:t>
            </a:r>
            <a:r>
              <a:rPr lang="de-DE" b="1" dirty="0" err="1">
                <a:solidFill>
                  <a:srgbClr val="0000FF"/>
                </a:solidFill>
              </a:rPr>
              <a:t>distance</a:t>
            </a:r>
            <a:r>
              <a:rPr lang="de-DE" b="1"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2"/>
          <p:cNvSpPr txBox="1">
            <a:spLocks noChangeArrowheads="1"/>
          </p:cNvSpPr>
          <p:nvPr/>
        </p:nvSpPr>
        <p:spPr bwMode="auto">
          <a:xfrm>
            <a:off x="611560" y="836712"/>
            <a:ext cx="8064896" cy="400110"/>
          </a:xfrm>
          <a:prstGeom prst="rect">
            <a:avLst/>
          </a:prstGeom>
          <a:solidFill>
            <a:schemeClr val="bg1"/>
          </a:solidFill>
          <a:ln w="9525">
            <a:noFill/>
            <a:miter lim="800000"/>
            <a:headEnd/>
            <a:tailEnd/>
          </a:ln>
        </p:spPr>
        <p:txBody>
          <a:bodyPr wrap="square">
            <a:spAutoFit/>
          </a:bodyPr>
          <a:lstStyle/>
          <a:p>
            <a:r>
              <a:rPr lang="de-DE" dirty="0"/>
              <a:t>Das deutlichste Beispiel für "</a:t>
            </a:r>
            <a:r>
              <a:rPr lang="de-DE" dirty="0" err="1"/>
              <a:t>isolation</a:t>
            </a:r>
            <a:r>
              <a:rPr lang="de-DE" dirty="0"/>
              <a:t> </a:t>
            </a:r>
            <a:r>
              <a:rPr lang="de-DE" dirty="0" err="1"/>
              <a:t>by</a:t>
            </a:r>
            <a:r>
              <a:rPr lang="de-DE" dirty="0"/>
              <a:t> </a:t>
            </a:r>
            <a:r>
              <a:rPr lang="de-DE" dirty="0" err="1"/>
              <a:t>distance</a:t>
            </a:r>
            <a:r>
              <a:rPr lang="de-DE" dirty="0"/>
              <a:t>" ist die </a:t>
            </a:r>
            <a:r>
              <a:rPr lang="de-DE" b="1" dirty="0">
                <a:solidFill>
                  <a:srgbClr val="FF0000"/>
                </a:solidFill>
              </a:rPr>
              <a:t>Ringspezies</a:t>
            </a:r>
            <a:r>
              <a:rPr lang="de-DE" dirty="0"/>
              <a:t>. </a:t>
            </a:r>
          </a:p>
        </p:txBody>
      </p:sp>
      <p:sp>
        <p:nvSpPr>
          <p:cNvPr id="5" name="Textfeld 42"/>
          <p:cNvSpPr txBox="1">
            <a:spLocks noChangeArrowheads="1"/>
          </p:cNvSpPr>
          <p:nvPr/>
        </p:nvSpPr>
        <p:spPr bwMode="auto">
          <a:xfrm>
            <a:off x="611560" y="1484784"/>
            <a:ext cx="8064896" cy="2246769"/>
          </a:xfrm>
          <a:prstGeom prst="rect">
            <a:avLst/>
          </a:prstGeom>
          <a:solidFill>
            <a:schemeClr val="bg1"/>
          </a:solidFill>
          <a:ln w="9525">
            <a:noFill/>
            <a:miter lim="800000"/>
            <a:headEnd/>
            <a:tailEnd/>
          </a:ln>
        </p:spPr>
        <p:txBody>
          <a:bodyPr wrap="square">
            <a:spAutoFit/>
          </a:bodyPr>
          <a:lstStyle/>
          <a:p>
            <a:r>
              <a:rPr lang="de-DE" dirty="0"/>
              <a:t>Die</a:t>
            </a:r>
            <a:r>
              <a:rPr lang="de-DE" b="1" dirty="0">
                <a:solidFill>
                  <a:srgbClr val="FF0000"/>
                </a:solidFill>
              </a:rPr>
              <a:t> Ringspezies</a:t>
            </a:r>
            <a:r>
              <a:rPr lang="de-DE" dirty="0"/>
              <a:t> ist im Grunde nichts anderes als "</a:t>
            </a:r>
            <a:r>
              <a:rPr lang="de-DE" dirty="0" err="1"/>
              <a:t>isolation</a:t>
            </a:r>
            <a:r>
              <a:rPr lang="de-DE" dirty="0"/>
              <a:t> </a:t>
            </a:r>
            <a:r>
              <a:rPr lang="de-DE" dirty="0" err="1"/>
              <a:t>by</a:t>
            </a:r>
            <a:r>
              <a:rPr lang="de-DE" dirty="0"/>
              <a:t> </a:t>
            </a:r>
            <a:r>
              <a:rPr lang="de-DE" dirty="0" err="1"/>
              <a:t>distance</a:t>
            </a:r>
            <a:r>
              <a:rPr lang="de-DE" dirty="0"/>
              <a:t>“.</a:t>
            </a:r>
          </a:p>
          <a:p>
            <a:endParaRPr lang="de-DE" dirty="0"/>
          </a:p>
          <a:p>
            <a:endParaRPr lang="de-DE" dirty="0"/>
          </a:p>
          <a:p>
            <a:r>
              <a:rPr lang="de-DE" dirty="0"/>
              <a:t>Nur ist es eines der seltenen Beispiele von "</a:t>
            </a:r>
            <a:r>
              <a:rPr lang="de-DE" dirty="0" err="1"/>
              <a:t>isolation</a:t>
            </a:r>
            <a:r>
              <a:rPr lang="de-DE" dirty="0"/>
              <a:t> </a:t>
            </a:r>
            <a:r>
              <a:rPr lang="de-DE" dirty="0" err="1"/>
              <a:t>by</a:t>
            </a:r>
            <a:r>
              <a:rPr lang="de-DE" dirty="0"/>
              <a:t> </a:t>
            </a:r>
            <a:r>
              <a:rPr lang="de-DE" dirty="0" err="1"/>
              <a:t>distance</a:t>
            </a:r>
            <a:r>
              <a:rPr lang="de-DE" dirty="0"/>
              <a:t>", bei denen die weit entfernten (nicht mehr fruchtbar miteinander kreuzbaren) Organismen schließlich </a:t>
            </a:r>
            <a:r>
              <a:rPr lang="de-DE" b="1" dirty="0"/>
              <a:t>sekundär wieder in einem gemeinsamen geografischen Raum </a:t>
            </a:r>
            <a:r>
              <a:rPr lang="de-DE" b="1" dirty="0" err="1"/>
              <a:t>sympatrisch</a:t>
            </a:r>
            <a:r>
              <a:rPr lang="de-DE" b="1" dirty="0"/>
              <a:t> aufeinandertreffen.</a:t>
            </a:r>
            <a:r>
              <a:rPr lang="de-DE" dirty="0"/>
              <a:t> </a:t>
            </a:r>
            <a:endParaRPr lang="de-DE" dirty="0">
              <a:solidFill>
                <a:srgbClr val="000000"/>
              </a:solidFill>
            </a:endParaRPr>
          </a:p>
        </p:txBody>
      </p:sp>
      <p:sp>
        <p:nvSpPr>
          <p:cNvPr id="2" name="Textfeld 42">
            <a:extLst>
              <a:ext uri="{FF2B5EF4-FFF2-40B4-BE49-F238E27FC236}">
                <a16:creationId xmlns:a16="http://schemas.microsoft.com/office/drawing/2014/main" id="{BFA044ED-DBCA-2706-4B7D-4165B9D84DAF}"/>
              </a:ext>
            </a:extLst>
          </p:cNvPr>
          <p:cNvSpPr txBox="1">
            <a:spLocks noChangeArrowheads="1"/>
          </p:cNvSpPr>
          <p:nvPr/>
        </p:nvSpPr>
        <p:spPr bwMode="auto">
          <a:xfrm>
            <a:off x="611560" y="3861048"/>
            <a:ext cx="8064896" cy="1015663"/>
          </a:xfrm>
          <a:prstGeom prst="rect">
            <a:avLst/>
          </a:prstGeom>
          <a:solidFill>
            <a:schemeClr val="bg1"/>
          </a:solidFill>
          <a:ln w="9525">
            <a:noFill/>
            <a:miter lim="800000"/>
            <a:headEnd/>
            <a:tailEnd/>
          </a:ln>
        </p:spPr>
        <p:txBody>
          <a:bodyPr wrap="square">
            <a:spAutoFit/>
          </a:bodyPr>
          <a:lstStyle/>
          <a:p>
            <a:r>
              <a:rPr lang="de-DE" dirty="0"/>
              <a:t>Deswegen kann </a:t>
            </a:r>
            <a:r>
              <a:rPr lang="de-DE" b="1" dirty="0">
                <a:solidFill>
                  <a:srgbClr val="C00000"/>
                </a:solidFill>
              </a:rPr>
              <a:t>unter natürlichen Bedingungen </a:t>
            </a:r>
            <a:r>
              <a:rPr lang="de-DE" dirty="0"/>
              <a:t>beobachtet werden, </a:t>
            </a:r>
          </a:p>
          <a:p>
            <a:r>
              <a:rPr lang="de-DE" dirty="0"/>
              <a:t>dass die Individuen in diesem Raum sich nicht mehr miteinander fortpflanzen (Irwin et al. 2005). </a:t>
            </a:r>
            <a:endParaRPr lang="de-DE" dirty="0">
              <a:solidFill>
                <a:srgbClr val="000000"/>
              </a:solidFill>
            </a:endParaRPr>
          </a:p>
        </p:txBody>
      </p:sp>
      <p:sp>
        <p:nvSpPr>
          <p:cNvPr id="3" name="Textfeld 42">
            <a:extLst>
              <a:ext uri="{FF2B5EF4-FFF2-40B4-BE49-F238E27FC236}">
                <a16:creationId xmlns:a16="http://schemas.microsoft.com/office/drawing/2014/main" id="{70EBE24B-FD40-E332-55D4-198CBF6C7519}"/>
              </a:ext>
            </a:extLst>
          </p:cNvPr>
          <p:cNvSpPr txBox="1">
            <a:spLocks noChangeArrowheads="1"/>
          </p:cNvSpPr>
          <p:nvPr/>
        </p:nvSpPr>
        <p:spPr bwMode="auto">
          <a:xfrm>
            <a:off x="611560" y="5157192"/>
            <a:ext cx="8064896" cy="1015663"/>
          </a:xfrm>
          <a:prstGeom prst="rect">
            <a:avLst/>
          </a:prstGeom>
          <a:solidFill>
            <a:schemeClr val="bg1"/>
          </a:solidFill>
          <a:ln w="9525">
            <a:noFill/>
            <a:miter lim="800000"/>
            <a:headEnd/>
            <a:tailEnd/>
          </a:ln>
        </p:spPr>
        <p:txBody>
          <a:bodyPr wrap="square">
            <a:spAutoFit/>
          </a:bodyPr>
          <a:lstStyle/>
          <a:p>
            <a:r>
              <a:rPr lang="de-DE" dirty="0"/>
              <a:t>Dennoch sind sie </a:t>
            </a:r>
            <a:r>
              <a:rPr lang="de-DE" b="1" dirty="0"/>
              <a:t>in der Rückwärtsrichtung </a:t>
            </a:r>
            <a:r>
              <a:rPr lang="de-DE" dirty="0"/>
              <a:t>ihrer Ausbreitungswege </a:t>
            </a:r>
            <a:r>
              <a:rPr lang="de-DE" b="1" dirty="0"/>
              <a:t>alle über Genfluss miteinander verbunden</a:t>
            </a:r>
            <a:r>
              <a:rPr lang="de-DE" dirty="0"/>
              <a:t>, </a:t>
            </a:r>
          </a:p>
          <a:p>
            <a:r>
              <a:rPr lang="de-DE" dirty="0"/>
              <a:t>bilden also eine </a:t>
            </a:r>
            <a:r>
              <a:rPr lang="de-DE" b="1" dirty="0">
                <a:solidFill>
                  <a:srgbClr val="C00000"/>
                </a:solidFill>
              </a:rPr>
              <a:t>Genfluss-Gemeinschaft als definierbaren Artbegriff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8530884-2082-0B8D-F69E-7547FFDE4794}"/>
              </a:ext>
            </a:extLst>
          </p:cNvPr>
          <p:cNvPicPr>
            <a:picLocks noChangeAspect="1"/>
          </p:cNvPicPr>
          <p:nvPr/>
        </p:nvPicPr>
        <p:blipFill>
          <a:blip r:embed="rId3"/>
          <a:stretch>
            <a:fillRect/>
          </a:stretch>
        </p:blipFill>
        <p:spPr>
          <a:xfrm>
            <a:off x="0" y="-27384"/>
            <a:ext cx="9144000" cy="6866815"/>
          </a:xfrm>
          <a:prstGeom prst="rect">
            <a:avLst/>
          </a:prstGeom>
        </p:spPr>
      </p:pic>
      <p:sp>
        <p:nvSpPr>
          <p:cNvPr id="4" name="Line 5">
            <a:extLst>
              <a:ext uri="{FF2B5EF4-FFF2-40B4-BE49-F238E27FC236}">
                <a16:creationId xmlns:a16="http://schemas.microsoft.com/office/drawing/2014/main" id="{EF9081AD-B45F-8F86-DD76-BA514CE6E690}"/>
              </a:ext>
            </a:extLst>
          </p:cNvPr>
          <p:cNvSpPr>
            <a:spLocks noChangeShapeType="1"/>
          </p:cNvSpPr>
          <p:nvPr/>
        </p:nvSpPr>
        <p:spPr bwMode="auto">
          <a:xfrm>
            <a:off x="4191000" y="1600200"/>
            <a:ext cx="685800" cy="685800"/>
          </a:xfrm>
          <a:prstGeom prst="line">
            <a:avLst/>
          </a:prstGeom>
          <a:noFill/>
          <a:ln w="38100">
            <a:solidFill>
              <a:schemeClr val="accent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Text Box 6">
            <a:extLst>
              <a:ext uri="{FF2B5EF4-FFF2-40B4-BE49-F238E27FC236}">
                <a16:creationId xmlns:a16="http://schemas.microsoft.com/office/drawing/2014/main" id="{70FAEBCC-1C8E-DE52-F039-9EAE307051FC}"/>
              </a:ext>
            </a:extLst>
          </p:cNvPr>
          <p:cNvSpPr txBox="1">
            <a:spLocks noChangeArrowheads="1"/>
          </p:cNvSpPr>
          <p:nvPr/>
        </p:nvSpPr>
        <p:spPr bwMode="auto">
          <a:xfrm>
            <a:off x="3429000" y="1233488"/>
            <a:ext cx="1828800" cy="307975"/>
          </a:xfrm>
          <a:prstGeom prst="rect">
            <a:avLst/>
          </a:prstGeom>
          <a:solidFill>
            <a:schemeClr val="accent1">
              <a:lumMod val="20000"/>
              <a:lumOff val="80000"/>
            </a:schemeClr>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1" i="0" u="none" strike="noStrike" kern="1200" cap="none" spc="0" normalizeH="0" baseline="0" noProof="0" dirty="0" err="1">
                <a:ln>
                  <a:noFill/>
                </a:ln>
                <a:solidFill>
                  <a:srgbClr val="000000"/>
                </a:solidFill>
                <a:effectLst/>
                <a:uLnTx/>
                <a:uFillTx/>
                <a:latin typeface="Times New Roman" pitchFamily="18" charset="0"/>
                <a:ea typeface="+mn-ea"/>
                <a:cs typeface="+mn-cs"/>
              </a:rPr>
              <a:t>No</a:t>
            </a:r>
            <a:r>
              <a:rPr kumimoji="0" lang="de-DE" sz="14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de-DE" sz="1400" b="1" i="0" u="none" strike="noStrike" kern="1200" cap="none" spc="0" normalizeH="0" baseline="0" noProof="0" dirty="0" err="1">
                <a:ln>
                  <a:noFill/>
                </a:ln>
                <a:solidFill>
                  <a:srgbClr val="000000"/>
                </a:solidFill>
                <a:effectLst/>
                <a:uLnTx/>
                <a:uFillTx/>
                <a:latin typeface="Times New Roman" pitchFamily="18" charset="0"/>
                <a:ea typeface="+mn-ea"/>
                <a:cs typeface="+mn-cs"/>
              </a:rPr>
              <a:t>interbreeding</a:t>
            </a:r>
            <a:endParaRPr kumimoji="0" lang="de-DE"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 Box 7">
            <a:extLst>
              <a:ext uri="{FF2B5EF4-FFF2-40B4-BE49-F238E27FC236}">
                <a16:creationId xmlns:a16="http://schemas.microsoft.com/office/drawing/2014/main" id="{BA4D90FE-B133-6509-B4C9-4D8256B3EB7C}"/>
              </a:ext>
            </a:extLst>
          </p:cNvPr>
          <p:cNvSpPr txBox="1">
            <a:spLocks noChangeArrowheads="1"/>
          </p:cNvSpPr>
          <p:nvPr/>
        </p:nvSpPr>
        <p:spPr bwMode="auto">
          <a:xfrm>
            <a:off x="6553200" y="2362200"/>
            <a:ext cx="381000" cy="366713"/>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Times New Roman" pitchFamily="18" charset="0"/>
                <a:ea typeface="+mn-ea"/>
                <a:cs typeface="+mn-cs"/>
              </a:rPr>
              <a:t>C</a:t>
            </a:r>
          </a:p>
        </p:txBody>
      </p:sp>
      <p:sp>
        <p:nvSpPr>
          <p:cNvPr id="7" name="Text Box 8">
            <a:extLst>
              <a:ext uri="{FF2B5EF4-FFF2-40B4-BE49-F238E27FC236}">
                <a16:creationId xmlns:a16="http://schemas.microsoft.com/office/drawing/2014/main" id="{86C43926-C464-53D6-B9CA-55A04BCC9B84}"/>
              </a:ext>
            </a:extLst>
          </p:cNvPr>
          <p:cNvSpPr txBox="1">
            <a:spLocks noChangeArrowheads="1"/>
          </p:cNvSpPr>
          <p:nvPr/>
        </p:nvSpPr>
        <p:spPr bwMode="auto">
          <a:xfrm>
            <a:off x="5486400" y="5334000"/>
            <a:ext cx="381000" cy="400050"/>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rPr>
              <a:t>B</a:t>
            </a:r>
          </a:p>
        </p:txBody>
      </p:sp>
      <p:sp>
        <p:nvSpPr>
          <p:cNvPr id="8" name="Text Box 9">
            <a:extLst>
              <a:ext uri="{FF2B5EF4-FFF2-40B4-BE49-F238E27FC236}">
                <a16:creationId xmlns:a16="http://schemas.microsoft.com/office/drawing/2014/main" id="{ADACC4F2-3102-FFF3-0000-AB20136AAED5}"/>
              </a:ext>
            </a:extLst>
          </p:cNvPr>
          <p:cNvSpPr txBox="1">
            <a:spLocks noChangeArrowheads="1"/>
          </p:cNvSpPr>
          <p:nvPr/>
        </p:nvSpPr>
        <p:spPr bwMode="auto">
          <a:xfrm>
            <a:off x="3733800" y="2514600"/>
            <a:ext cx="381000" cy="400050"/>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9" name="Line 17">
            <a:extLst>
              <a:ext uri="{FF2B5EF4-FFF2-40B4-BE49-F238E27FC236}">
                <a16:creationId xmlns:a16="http://schemas.microsoft.com/office/drawing/2014/main" id="{C3FF647A-9B99-FAB7-4769-74F2926A8A95}"/>
              </a:ext>
            </a:extLst>
          </p:cNvPr>
          <p:cNvSpPr>
            <a:spLocks noChangeShapeType="1"/>
          </p:cNvSpPr>
          <p:nvPr/>
        </p:nvSpPr>
        <p:spPr bwMode="auto">
          <a:xfrm flipH="1">
            <a:off x="5791200" y="2971800"/>
            <a:ext cx="838200" cy="21336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Line 18">
            <a:extLst>
              <a:ext uri="{FF2B5EF4-FFF2-40B4-BE49-F238E27FC236}">
                <a16:creationId xmlns:a16="http://schemas.microsoft.com/office/drawing/2014/main" id="{947278A0-9C89-DB12-2DC9-E0D682C87061}"/>
              </a:ext>
            </a:extLst>
          </p:cNvPr>
          <p:cNvSpPr>
            <a:spLocks noChangeShapeType="1"/>
          </p:cNvSpPr>
          <p:nvPr/>
        </p:nvSpPr>
        <p:spPr bwMode="auto">
          <a:xfrm flipV="1">
            <a:off x="6184900" y="2819400"/>
            <a:ext cx="533400" cy="12954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25">
            <a:extLst>
              <a:ext uri="{FF2B5EF4-FFF2-40B4-BE49-F238E27FC236}">
                <a16:creationId xmlns:a16="http://schemas.microsoft.com/office/drawing/2014/main" id="{ED0C4CFC-5A04-F88F-5CB9-E289777A3A45}"/>
              </a:ext>
            </a:extLst>
          </p:cNvPr>
          <p:cNvSpPr>
            <a:spLocks noChangeShapeType="1"/>
          </p:cNvSpPr>
          <p:nvPr/>
        </p:nvSpPr>
        <p:spPr bwMode="auto">
          <a:xfrm>
            <a:off x="4648200" y="3962400"/>
            <a:ext cx="914400" cy="14478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26">
            <a:extLst>
              <a:ext uri="{FF2B5EF4-FFF2-40B4-BE49-F238E27FC236}">
                <a16:creationId xmlns:a16="http://schemas.microsoft.com/office/drawing/2014/main" id="{B95DD3FA-4827-73D0-7E1E-87B66E581027}"/>
              </a:ext>
            </a:extLst>
          </p:cNvPr>
          <p:cNvSpPr>
            <a:spLocks noChangeShapeType="1"/>
          </p:cNvSpPr>
          <p:nvPr/>
        </p:nvSpPr>
        <p:spPr bwMode="auto">
          <a:xfrm flipH="1" flipV="1">
            <a:off x="3962400" y="2895600"/>
            <a:ext cx="685800" cy="10668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Line 27">
            <a:extLst>
              <a:ext uri="{FF2B5EF4-FFF2-40B4-BE49-F238E27FC236}">
                <a16:creationId xmlns:a16="http://schemas.microsoft.com/office/drawing/2014/main" id="{659D517E-1C3F-5A28-51C4-F1BFC39342E2}"/>
              </a:ext>
            </a:extLst>
          </p:cNvPr>
          <p:cNvSpPr>
            <a:spLocks noChangeShapeType="1"/>
          </p:cNvSpPr>
          <p:nvPr/>
        </p:nvSpPr>
        <p:spPr bwMode="auto">
          <a:xfrm flipH="1">
            <a:off x="4267200" y="2590800"/>
            <a:ext cx="1219200" cy="762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Line 28">
            <a:extLst>
              <a:ext uri="{FF2B5EF4-FFF2-40B4-BE49-F238E27FC236}">
                <a16:creationId xmlns:a16="http://schemas.microsoft.com/office/drawing/2014/main" id="{67F37F41-8A0E-726A-2544-4E7220D8A420}"/>
              </a:ext>
            </a:extLst>
          </p:cNvPr>
          <p:cNvSpPr>
            <a:spLocks noChangeShapeType="1"/>
          </p:cNvSpPr>
          <p:nvPr/>
        </p:nvSpPr>
        <p:spPr bwMode="auto">
          <a:xfrm flipV="1">
            <a:off x="5334000" y="2514600"/>
            <a:ext cx="1206500" cy="76200"/>
          </a:xfrm>
          <a:prstGeom prst="line">
            <a:avLst/>
          </a:prstGeom>
          <a:noFill/>
          <a:ln w="762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Explosion 1 26">
            <a:extLst>
              <a:ext uri="{FF2B5EF4-FFF2-40B4-BE49-F238E27FC236}">
                <a16:creationId xmlns:a16="http://schemas.microsoft.com/office/drawing/2014/main" id="{41784DA3-C86F-CEC8-AA86-E1A1911E25F8}"/>
              </a:ext>
            </a:extLst>
          </p:cNvPr>
          <p:cNvSpPr>
            <a:spLocks noChangeArrowheads="1"/>
          </p:cNvSpPr>
          <p:nvPr/>
        </p:nvSpPr>
        <p:spPr bwMode="auto">
          <a:xfrm>
            <a:off x="5257800" y="2349500"/>
            <a:ext cx="457200" cy="469900"/>
          </a:xfrm>
          <a:prstGeom prst="irregularSeal1">
            <a:avLst/>
          </a:prstGeom>
          <a:solidFill>
            <a:srgbClr val="FFFFCC"/>
          </a:solidFill>
          <a:ln w="25400" algn="ctr">
            <a:solidFill>
              <a:srgbClr val="00956F"/>
            </a:solid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 name="Picture 2">
            <a:extLst>
              <a:ext uri="{FF2B5EF4-FFF2-40B4-BE49-F238E27FC236}">
                <a16:creationId xmlns:a16="http://schemas.microsoft.com/office/drawing/2014/main" id="{D603D9FD-263C-F758-AEFC-F35C4EE53C07}"/>
              </a:ext>
            </a:extLst>
          </p:cNvPr>
          <p:cNvPicPr>
            <a:picLocks noChangeAspect="1" noChangeArrowheads="1"/>
          </p:cNvPicPr>
          <p:nvPr/>
        </p:nvPicPr>
        <p:blipFill>
          <a:blip r:embed="rId4" cstate="print"/>
          <a:srcRect/>
          <a:stretch>
            <a:fillRect/>
          </a:stretch>
        </p:blipFill>
        <p:spPr bwMode="auto">
          <a:xfrm>
            <a:off x="0" y="2708275"/>
            <a:ext cx="3128963" cy="2101850"/>
          </a:xfrm>
          <a:prstGeom prst="rect">
            <a:avLst/>
          </a:prstGeom>
          <a:noFill/>
          <a:ln w="9525">
            <a:noFill/>
            <a:miter lim="800000"/>
            <a:headEnd/>
            <a:tailEnd/>
          </a:ln>
        </p:spPr>
      </p:pic>
      <p:sp>
        <p:nvSpPr>
          <p:cNvPr id="17" name="Text Box 13">
            <a:extLst>
              <a:ext uri="{FF2B5EF4-FFF2-40B4-BE49-F238E27FC236}">
                <a16:creationId xmlns:a16="http://schemas.microsoft.com/office/drawing/2014/main" id="{15086DA3-5F67-896F-702B-94C035FF0259}"/>
              </a:ext>
            </a:extLst>
          </p:cNvPr>
          <p:cNvSpPr txBox="1">
            <a:spLocks noChangeArrowheads="1"/>
          </p:cNvSpPr>
          <p:nvPr/>
        </p:nvSpPr>
        <p:spPr bwMode="auto">
          <a:xfrm>
            <a:off x="5436096" y="3500438"/>
            <a:ext cx="1079500" cy="369887"/>
          </a:xfrm>
          <a:prstGeom prst="rect">
            <a:avLst/>
          </a:prstGeom>
          <a:solidFill>
            <a:srgbClr val="FFFFCC"/>
          </a:solidFill>
          <a:ln w="9525">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mn-cs"/>
              </a:rPr>
              <a:t>B mit C</a:t>
            </a:r>
          </a:p>
        </p:txBody>
      </p:sp>
      <p:sp>
        <p:nvSpPr>
          <p:cNvPr id="18" name="Text Box 13">
            <a:extLst>
              <a:ext uri="{FF2B5EF4-FFF2-40B4-BE49-F238E27FC236}">
                <a16:creationId xmlns:a16="http://schemas.microsoft.com/office/drawing/2014/main" id="{28B49B06-1ED1-26DB-75BA-D6BAD5714ED1}"/>
              </a:ext>
            </a:extLst>
          </p:cNvPr>
          <p:cNvSpPr txBox="1">
            <a:spLocks noChangeArrowheads="1"/>
          </p:cNvSpPr>
          <p:nvPr/>
        </p:nvSpPr>
        <p:spPr bwMode="auto">
          <a:xfrm>
            <a:off x="4284663" y="2781300"/>
            <a:ext cx="2016125" cy="368300"/>
          </a:xfrm>
          <a:prstGeom prst="rect">
            <a:avLst/>
          </a:prstGeom>
          <a:solidFill>
            <a:srgbClr val="FFFFCC"/>
          </a:solidFill>
          <a:ln w="9525">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mn-cs"/>
              </a:rPr>
              <a:t>C aber nicht mit A</a:t>
            </a:r>
          </a:p>
        </p:txBody>
      </p:sp>
      <p:sp>
        <p:nvSpPr>
          <p:cNvPr id="21" name="Text Box 13">
            <a:extLst>
              <a:ext uri="{FF2B5EF4-FFF2-40B4-BE49-F238E27FC236}">
                <a16:creationId xmlns:a16="http://schemas.microsoft.com/office/drawing/2014/main" id="{76D53E13-0949-DD06-A82A-7CA8B8295B94}"/>
              </a:ext>
            </a:extLst>
          </p:cNvPr>
          <p:cNvSpPr txBox="1">
            <a:spLocks noChangeArrowheads="1"/>
          </p:cNvSpPr>
          <p:nvPr/>
        </p:nvSpPr>
        <p:spPr bwMode="auto">
          <a:xfrm>
            <a:off x="4067175" y="4005263"/>
            <a:ext cx="1082675" cy="369887"/>
          </a:xfrm>
          <a:prstGeom prst="rect">
            <a:avLst/>
          </a:prstGeom>
          <a:solidFill>
            <a:srgbClr val="FFFFCC"/>
          </a:solidFill>
          <a:ln w="9525">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mn-cs"/>
              </a:rPr>
              <a:t>A mit B</a:t>
            </a:r>
          </a:p>
        </p:txBody>
      </p:sp>
      <p:sp>
        <p:nvSpPr>
          <p:cNvPr id="22" name="Text Box 6">
            <a:extLst>
              <a:ext uri="{FF2B5EF4-FFF2-40B4-BE49-F238E27FC236}">
                <a16:creationId xmlns:a16="http://schemas.microsoft.com/office/drawing/2014/main" id="{F832003D-0293-DDC8-B6E5-16EACE1EE367}"/>
              </a:ext>
            </a:extLst>
          </p:cNvPr>
          <p:cNvSpPr txBox="1">
            <a:spLocks noChangeArrowheads="1"/>
          </p:cNvSpPr>
          <p:nvPr/>
        </p:nvSpPr>
        <p:spPr bwMode="auto">
          <a:xfrm>
            <a:off x="1303338" y="2708275"/>
            <a:ext cx="1828800" cy="3079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Times New Roman" pitchFamily="18" charset="0"/>
                <a:ea typeface="+mn-ea"/>
                <a:cs typeface="+mn-cs"/>
              </a:rPr>
              <a:t>Grüner Laubsänger</a:t>
            </a:r>
          </a:p>
        </p:txBody>
      </p:sp>
    </p:spTree>
    <p:extLst>
      <p:ext uri="{BB962C8B-B14F-4D97-AF65-F5344CB8AC3E}">
        <p14:creationId xmlns:p14="http://schemas.microsoft.com/office/powerpoint/2010/main" val="34955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WINTEXT_aktuell\NATUR\Art\Buch_definitiv\Bilder_def\Kiefer_Bilder_kompr\10_Abb.R1_100608_kompr.jpg"/>
          <p:cNvPicPr>
            <a:picLocks noChangeAspect="1" noChangeArrowheads="1"/>
          </p:cNvPicPr>
          <p:nvPr/>
        </p:nvPicPr>
        <p:blipFill>
          <a:blip r:embed="rId2" cstate="print"/>
          <a:srcRect/>
          <a:stretch>
            <a:fillRect/>
          </a:stretch>
        </p:blipFill>
        <p:spPr bwMode="auto">
          <a:xfrm>
            <a:off x="900113" y="692696"/>
            <a:ext cx="3529012" cy="4227513"/>
          </a:xfrm>
          <a:prstGeom prst="rect">
            <a:avLst/>
          </a:prstGeom>
          <a:noFill/>
          <a:ln w="9525">
            <a:noFill/>
            <a:miter lim="800000"/>
            <a:headEnd/>
            <a:tailEnd/>
          </a:ln>
        </p:spPr>
      </p:pic>
      <p:sp>
        <p:nvSpPr>
          <p:cNvPr id="5" name="Text Box 4"/>
          <p:cNvSpPr txBox="1">
            <a:spLocks noChangeArrowheads="1"/>
          </p:cNvSpPr>
          <p:nvPr/>
        </p:nvSpPr>
        <p:spPr bwMode="auto">
          <a:xfrm>
            <a:off x="4643438" y="764134"/>
            <a:ext cx="2911475" cy="1062037"/>
          </a:xfrm>
          <a:prstGeom prst="rect">
            <a:avLst/>
          </a:prstGeom>
          <a:noFill/>
          <a:ln w="9525">
            <a:noFill/>
            <a:miter lim="800000"/>
            <a:headEnd/>
            <a:tailEnd/>
          </a:ln>
        </p:spPr>
        <p:txBody>
          <a:bodyPr>
            <a:spAutoFit/>
          </a:bodyPr>
          <a:lstStyle/>
          <a:p>
            <a:pPr>
              <a:spcBef>
                <a:spcPct val="50000"/>
              </a:spcBef>
            </a:pPr>
            <a:r>
              <a:rPr lang="de-DE" sz="1800" b="1" u="sng">
                <a:solidFill>
                  <a:srgbClr val="990000"/>
                </a:solidFill>
                <a:cs typeface="Times New Roman" pitchFamily="18" charset="0"/>
              </a:rPr>
              <a:t>isolation by distance: </a:t>
            </a:r>
          </a:p>
          <a:p>
            <a:pPr>
              <a:spcBef>
                <a:spcPct val="50000"/>
              </a:spcBef>
            </a:pPr>
            <a:r>
              <a:rPr lang="de-DE" sz="1800">
                <a:solidFill>
                  <a:srgbClr val="000000"/>
                </a:solidFill>
                <a:cs typeface="Times New Roman" pitchFamily="18" charset="0"/>
              </a:rPr>
              <a:t>Rassen A und C sind weit entfernt und nicht kreuzbar</a:t>
            </a:r>
            <a:endParaRPr lang="de-DE" sz="1800">
              <a:solidFill>
                <a:srgbClr val="000000"/>
              </a:solidFill>
              <a:cs typeface="Arial" charset="0"/>
            </a:endParaRPr>
          </a:p>
        </p:txBody>
      </p:sp>
      <p:sp>
        <p:nvSpPr>
          <p:cNvPr id="6" name="Text Box 4"/>
          <p:cNvSpPr txBox="1">
            <a:spLocks noChangeArrowheads="1"/>
          </p:cNvSpPr>
          <p:nvPr/>
        </p:nvSpPr>
        <p:spPr bwMode="auto">
          <a:xfrm>
            <a:off x="4613275" y="2492921"/>
            <a:ext cx="3919538" cy="1338263"/>
          </a:xfrm>
          <a:prstGeom prst="rect">
            <a:avLst/>
          </a:prstGeom>
          <a:noFill/>
          <a:ln w="9525">
            <a:noFill/>
            <a:miter lim="800000"/>
            <a:headEnd/>
            <a:tailEnd/>
          </a:ln>
        </p:spPr>
        <p:txBody>
          <a:bodyPr>
            <a:spAutoFit/>
          </a:bodyPr>
          <a:lstStyle/>
          <a:p>
            <a:pPr>
              <a:spcBef>
                <a:spcPct val="50000"/>
              </a:spcBef>
            </a:pPr>
            <a:r>
              <a:rPr lang="de-DE" sz="1800" b="1" u="sng">
                <a:solidFill>
                  <a:srgbClr val="990000"/>
                </a:solidFill>
                <a:cs typeface="Times New Roman" pitchFamily="18" charset="0"/>
              </a:rPr>
              <a:t>Ringspezies:</a:t>
            </a:r>
            <a:r>
              <a:rPr lang="de-DE" sz="1800">
                <a:solidFill>
                  <a:srgbClr val="000000"/>
                </a:solidFill>
                <a:cs typeface="Times New Roman" pitchFamily="18" charset="0"/>
              </a:rPr>
              <a:t>  </a:t>
            </a:r>
          </a:p>
          <a:p>
            <a:pPr>
              <a:spcBef>
                <a:spcPct val="50000"/>
              </a:spcBef>
            </a:pPr>
            <a:r>
              <a:rPr lang="de-DE" sz="1800">
                <a:solidFill>
                  <a:srgbClr val="000000"/>
                </a:solidFill>
                <a:cs typeface="Times New Roman" pitchFamily="18" charset="0"/>
              </a:rPr>
              <a:t>Rassen A und C treffen sich an den Enden einer ringförmigen Verbreitung und sind dort nicht kreuzbar</a:t>
            </a:r>
            <a:endParaRPr lang="de-DE" sz="180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2"/>
          <p:cNvSpPr txBox="1">
            <a:spLocks noChangeArrowheads="1"/>
          </p:cNvSpPr>
          <p:nvPr/>
        </p:nvSpPr>
        <p:spPr bwMode="auto">
          <a:xfrm>
            <a:off x="539552" y="260648"/>
            <a:ext cx="8064896" cy="1631216"/>
          </a:xfrm>
          <a:prstGeom prst="rect">
            <a:avLst/>
          </a:prstGeom>
          <a:solidFill>
            <a:schemeClr val="bg1"/>
          </a:solidFill>
          <a:ln w="9525">
            <a:noFill/>
            <a:miter lim="800000"/>
            <a:headEnd/>
            <a:tailEnd/>
          </a:ln>
        </p:spPr>
        <p:txBody>
          <a:bodyPr wrap="square">
            <a:spAutoFit/>
          </a:bodyPr>
          <a:lstStyle/>
          <a:p>
            <a:r>
              <a:rPr lang="de-DE" dirty="0">
                <a:solidFill>
                  <a:srgbClr val="000000"/>
                </a:solidFill>
              </a:rPr>
              <a:t>Daraus kann man </a:t>
            </a:r>
            <a:r>
              <a:rPr lang="de-DE" b="1" dirty="0">
                <a:solidFill>
                  <a:srgbClr val="C00000"/>
                </a:solidFill>
              </a:rPr>
              <a:t>einen wichtigen Schluss ziehen</a:t>
            </a:r>
            <a:r>
              <a:rPr lang="de-DE" dirty="0">
                <a:solidFill>
                  <a:srgbClr val="000000"/>
                </a:solidFill>
              </a:rPr>
              <a:t>: Die Faktoren, die ursächlich dafür verantwortlich sind, dass der Organismus A reproduktiv mit dem Organismus B verbunden ist, sind andere Faktoren als diejenigen, die ursächlich dafür verantwortlich sind, dass der Organismus B reproduktiv mit dem Organismus C verbunden ist. </a:t>
            </a:r>
          </a:p>
        </p:txBody>
      </p:sp>
      <p:sp>
        <p:nvSpPr>
          <p:cNvPr id="6" name="Textfeld 42"/>
          <p:cNvSpPr txBox="1">
            <a:spLocks noChangeArrowheads="1"/>
          </p:cNvSpPr>
          <p:nvPr/>
        </p:nvSpPr>
        <p:spPr bwMode="auto">
          <a:xfrm>
            <a:off x="539552" y="2204864"/>
            <a:ext cx="8064896" cy="1631216"/>
          </a:xfrm>
          <a:prstGeom prst="rect">
            <a:avLst/>
          </a:prstGeom>
          <a:solidFill>
            <a:schemeClr val="bg1"/>
          </a:solidFill>
          <a:ln w="9525">
            <a:noFill/>
            <a:miter lim="800000"/>
            <a:headEnd/>
            <a:tailEnd/>
          </a:ln>
        </p:spPr>
        <p:txBody>
          <a:bodyPr wrap="square">
            <a:spAutoFit/>
          </a:bodyPr>
          <a:lstStyle/>
          <a:p>
            <a:r>
              <a:rPr lang="de-DE" dirty="0">
                <a:solidFill>
                  <a:srgbClr val="000000"/>
                </a:solidFill>
              </a:rPr>
              <a:t>Die Faktoren, die die reproduktive Verbindung zwischen Organismen verursachen, </a:t>
            </a:r>
            <a:r>
              <a:rPr lang="de-DE" b="1" dirty="0">
                <a:solidFill>
                  <a:srgbClr val="FF0000"/>
                </a:solidFill>
              </a:rPr>
              <a:t>müssen also nicht merkmalsgleich sein</a:t>
            </a:r>
            <a:r>
              <a:rPr lang="de-DE" dirty="0">
                <a:solidFill>
                  <a:srgbClr val="000000"/>
                </a:solidFill>
              </a:rPr>
              <a:t>, sondern es können genetische und phänotypische Merkmale sein, die lediglich eine gleiche Wirkung hervorrufen, während die Merkmale selbst nicht unbedingt die gleichen sein müssen.</a:t>
            </a:r>
          </a:p>
        </p:txBody>
      </p:sp>
      <p:sp>
        <p:nvSpPr>
          <p:cNvPr id="7" name="Textfeld 42"/>
          <p:cNvSpPr txBox="1">
            <a:spLocks noChangeArrowheads="1"/>
          </p:cNvSpPr>
          <p:nvPr/>
        </p:nvSpPr>
        <p:spPr bwMode="auto">
          <a:xfrm>
            <a:off x="611560" y="4077072"/>
            <a:ext cx="8064896" cy="2246769"/>
          </a:xfrm>
          <a:prstGeom prst="rect">
            <a:avLst/>
          </a:prstGeom>
          <a:solidFill>
            <a:schemeClr val="bg1"/>
          </a:solidFill>
          <a:ln w="9525">
            <a:noFill/>
            <a:miter lim="800000"/>
            <a:headEnd/>
            <a:tailEnd/>
          </a:ln>
        </p:spPr>
        <p:txBody>
          <a:bodyPr wrap="square">
            <a:spAutoFit/>
          </a:bodyPr>
          <a:lstStyle/>
          <a:p>
            <a:r>
              <a:rPr lang="de-DE" dirty="0"/>
              <a:t>Die Merkmale der reproduktiven Verträglichkeit haben allein die Aufgabe, die Organismen benachbarter Populationen miteinander zu verbinden. </a:t>
            </a:r>
          </a:p>
          <a:p>
            <a:endParaRPr lang="de-DE" dirty="0"/>
          </a:p>
          <a:p>
            <a:r>
              <a:rPr lang="de-DE" dirty="0"/>
              <a:t>Die Individuen weit entfernter Populationen verlieren diese Merkmalsgleichheit. Die reproduktiven „Verträglichkeits-Merkmale“ weit entfernter Populationen sind die nicht mehr dieselben wie die der Individuen zwischen den jeweils benachbarten Populationen.</a:t>
            </a:r>
            <a:endParaRPr lang="de-DE"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2"/>
          <p:cNvSpPr txBox="1">
            <a:spLocks noChangeArrowheads="1"/>
          </p:cNvSpPr>
          <p:nvPr/>
        </p:nvSpPr>
        <p:spPr bwMode="auto">
          <a:xfrm>
            <a:off x="539552" y="260648"/>
            <a:ext cx="8064896" cy="1323439"/>
          </a:xfrm>
          <a:prstGeom prst="rect">
            <a:avLst/>
          </a:prstGeom>
          <a:solidFill>
            <a:schemeClr val="bg1"/>
          </a:solidFill>
          <a:ln w="9525">
            <a:noFill/>
            <a:miter lim="800000"/>
            <a:headEnd/>
            <a:tailEnd/>
          </a:ln>
        </p:spPr>
        <p:txBody>
          <a:bodyPr wrap="square">
            <a:spAutoFit/>
          </a:bodyPr>
          <a:lstStyle/>
          <a:p>
            <a:r>
              <a:rPr lang="de-DE" dirty="0"/>
              <a:t>Das was die Organismen einer Reproduktionsgemeinschaft miteinander verbindet, ist also nicht die potentielle Fähigkeit, jeweils miteinander fruchtbaren Nachwuchs zu erzeugen, </a:t>
            </a:r>
            <a:r>
              <a:rPr lang="de-DE" b="1" dirty="0"/>
              <a:t>sondern es ist der über Zwischenpopulationen </a:t>
            </a:r>
            <a:r>
              <a:rPr lang="de-DE" b="1" dirty="0">
                <a:solidFill>
                  <a:srgbClr val="FF0000"/>
                </a:solidFill>
              </a:rPr>
              <a:t>ununterbrochen fortlaufende </a:t>
            </a:r>
            <a:r>
              <a:rPr lang="de-DE" b="1" dirty="0" err="1">
                <a:solidFill>
                  <a:srgbClr val="FF0000"/>
                </a:solidFill>
              </a:rPr>
              <a:t>Genfluss</a:t>
            </a:r>
            <a:r>
              <a:rPr lang="de-DE" dirty="0"/>
              <a:t>. </a:t>
            </a:r>
            <a:endParaRPr lang="de-DE" dirty="0">
              <a:solidFill>
                <a:srgbClr val="000000"/>
              </a:solidFill>
            </a:endParaRPr>
          </a:p>
        </p:txBody>
      </p:sp>
      <p:sp>
        <p:nvSpPr>
          <p:cNvPr id="7" name="Textfeld 42"/>
          <p:cNvSpPr txBox="1">
            <a:spLocks noChangeArrowheads="1"/>
          </p:cNvSpPr>
          <p:nvPr/>
        </p:nvSpPr>
        <p:spPr bwMode="auto">
          <a:xfrm>
            <a:off x="539552" y="1988840"/>
            <a:ext cx="8064896" cy="1323439"/>
          </a:xfrm>
          <a:prstGeom prst="rect">
            <a:avLst/>
          </a:prstGeom>
          <a:solidFill>
            <a:schemeClr val="bg1"/>
          </a:solidFill>
          <a:ln w="9525">
            <a:noFill/>
            <a:miter lim="800000"/>
            <a:headEnd/>
            <a:tailEnd/>
          </a:ln>
        </p:spPr>
        <p:txBody>
          <a:bodyPr wrap="square">
            <a:spAutoFit/>
          </a:bodyPr>
          <a:lstStyle/>
          <a:p>
            <a:r>
              <a:rPr lang="de-DE" b="1" dirty="0"/>
              <a:t>Jedes Gen hat im Prinzip die Chance, in jedes Individuum zu gelangen. </a:t>
            </a:r>
            <a:r>
              <a:rPr lang="de-DE" dirty="0"/>
              <a:t>Dazu ist es nicht erforderlich (und oft auch gar nicht möglich), dass die Organismen alle die Fähigkeit haben, sich miteinander erfolgreich paaren zu können. </a:t>
            </a:r>
            <a:endParaRPr lang="de-DE" dirty="0">
              <a:solidFill>
                <a:srgbClr val="000000"/>
              </a:solidFill>
            </a:endParaRPr>
          </a:p>
        </p:txBody>
      </p:sp>
      <p:sp>
        <p:nvSpPr>
          <p:cNvPr id="8" name="Textfeld 42"/>
          <p:cNvSpPr txBox="1">
            <a:spLocks noChangeArrowheads="1"/>
          </p:cNvSpPr>
          <p:nvPr/>
        </p:nvSpPr>
        <p:spPr bwMode="auto">
          <a:xfrm>
            <a:off x="539552" y="3501008"/>
            <a:ext cx="8064896" cy="2554545"/>
          </a:xfrm>
          <a:prstGeom prst="rect">
            <a:avLst/>
          </a:prstGeom>
          <a:solidFill>
            <a:schemeClr val="bg1"/>
          </a:solidFill>
          <a:ln w="9525">
            <a:noFill/>
            <a:miter lim="800000"/>
            <a:headEnd/>
            <a:tailEnd/>
          </a:ln>
        </p:spPr>
        <p:txBody>
          <a:bodyPr wrap="square">
            <a:spAutoFit/>
          </a:bodyPr>
          <a:lstStyle/>
          <a:p>
            <a:r>
              <a:rPr lang="de-DE" dirty="0"/>
              <a:t>Daher wurde vorgeschlagen, </a:t>
            </a:r>
            <a:r>
              <a:rPr lang="de-DE" b="1" dirty="0">
                <a:solidFill>
                  <a:srgbClr val="0000FF"/>
                </a:solidFill>
              </a:rPr>
              <a:t>den Begriff </a:t>
            </a:r>
            <a:r>
              <a:rPr lang="de-DE" b="1" dirty="0">
                <a:solidFill>
                  <a:srgbClr val="C00000"/>
                </a:solidFill>
              </a:rPr>
              <a:t>"Reproduktionsgemeinschaft" </a:t>
            </a:r>
            <a:r>
              <a:rPr lang="de-DE" b="1" dirty="0">
                <a:solidFill>
                  <a:srgbClr val="0000FF"/>
                </a:solidFill>
              </a:rPr>
              <a:t>durch den treffenderen Terminus </a:t>
            </a:r>
            <a:r>
              <a:rPr lang="de-DE" b="1" dirty="0">
                <a:solidFill>
                  <a:srgbClr val="C00000"/>
                </a:solidFill>
              </a:rPr>
              <a:t>"Genflussgemeinschaft" </a:t>
            </a:r>
            <a:r>
              <a:rPr lang="de-DE" b="1" dirty="0">
                <a:solidFill>
                  <a:srgbClr val="0000FF"/>
                </a:solidFill>
              </a:rPr>
              <a:t>zu ersetzen </a:t>
            </a:r>
            <a:r>
              <a:rPr lang="de-DE" dirty="0"/>
              <a:t>(Kunz 2012). </a:t>
            </a:r>
          </a:p>
          <a:p>
            <a:r>
              <a:rPr lang="de-DE" dirty="0"/>
              <a:t>Der Begriff "Genflussgemeinschaft" bringt zum Ausdruck, dass die Organismen über genetische Rekombination ihrer Genome miteinander verbunden sind, während der Begriff "Reproduktionsgemeinschaft" </a:t>
            </a:r>
            <a:r>
              <a:rPr lang="de-DE" b="1" dirty="0"/>
              <a:t>den falschen Eindruck erweckt, dass sich die Organismen der Art im gesamten Verbreitungsgebiet erfolgreich miteinander paaren könnten</a:t>
            </a:r>
            <a:r>
              <a:rPr lang="de-DE" dirty="0"/>
              <a:t>.</a:t>
            </a:r>
            <a:endParaRPr lang="de-DE"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feld 42"/>
          <p:cNvSpPr txBox="1">
            <a:spLocks noChangeArrowheads="1"/>
          </p:cNvSpPr>
          <p:nvPr/>
        </p:nvSpPr>
        <p:spPr bwMode="auto">
          <a:xfrm>
            <a:off x="1619250" y="980728"/>
            <a:ext cx="5832475" cy="1938992"/>
          </a:xfrm>
          <a:prstGeom prst="rect">
            <a:avLst/>
          </a:prstGeom>
          <a:solidFill>
            <a:schemeClr val="bg1"/>
          </a:solidFill>
          <a:ln w="9525">
            <a:noFill/>
            <a:miter lim="800000"/>
            <a:headEnd/>
            <a:tailEnd/>
          </a:ln>
        </p:spPr>
        <p:txBody>
          <a:bodyPr>
            <a:spAutoFit/>
          </a:bodyPr>
          <a:lstStyle/>
          <a:p>
            <a:pPr algn="ctr"/>
            <a:r>
              <a:rPr lang="de-DE" sz="2400" dirty="0">
                <a:solidFill>
                  <a:srgbClr val="000000"/>
                </a:solidFill>
              </a:rPr>
              <a:t>   Es gibt also zwischen </a:t>
            </a:r>
            <a:r>
              <a:rPr lang="de-DE" sz="2400" b="1" dirty="0">
                <a:solidFill>
                  <a:srgbClr val="C00000"/>
                </a:solidFill>
              </a:rPr>
              <a:t>„Isolation </a:t>
            </a:r>
            <a:r>
              <a:rPr lang="de-DE" sz="2400" b="1" dirty="0" err="1">
                <a:solidFill>
                  <a:srgbClr val="C00000"/>
                </a:solidFill>
              </a:rPr>
              <a:t>by</a:t>
            </a:r>
            <a:r>
              <a:rPr lang="de-DE" sz="2400" b="1" dirty="0">
                <a:solidFill>
                  <a:srgbClr val="C00000"/>
                </a:solidFill>
              </a:rPr>
              <a:t> </a:t>
            </a:r>
            <a:r>
              <a:rPr lang="de-DE" sz="2400" b="1" dirty="0" err="1">
                <a:solidFill>
                  <a:srgbClr val="C00000"/>
                </a:solidFill>
              </a:rPr>
              <a:t>distance</a:t>
            </a:r>
            <a:r>
              <a:rPr lang="de-DE" sz="2400" b="1" dirty="0">
                <a:solidFill>
                  <a:srgbClr val="C00000"/>
                </a:solidFill>
              </a:rPr>
              <a:t>“ </a:t>
            </a:r>
            <a:r>
              <a:rPr lang="de-DE" sz="2400" dirty="0">
                <a:solidFill>
                  <a:srgbClr val="000000"/>
                </a:solidFill>
              </a:rPr>
              <a:t>und </a:t>
            </a:r>
            <a:r>
              <a:rPr lang="de-DE" sz="2400" b="1" dirty="0">
                <a:solidFill>
                  <a:srgbClr val="C00000"/>
                </a:solidFill>
              </a:rPr>
              <a:t>„Ringspezies“ </a:t>
            </a:r>
            <a:r>
              <a:rPr lang="de-DE" sz="2400" dirty="0">
                <a:solidFill>
                  <a:srgbClr val="000000"/>
                </a:solidFill>
              </a:rPr>
              <a:t>keinen Unterschied (lediglich die Tatsache, dass die Endpopulationen in Fall der Ringspezies aufeinandertreffen).</a:t>
            </a:r>
          </a:p>
        </p:txBody>
      </p:sp>
      <p:sp>
        <p:nvSpPr>
          <p:cNvPr id="3" name="Textfeld 42"/>
          <p:cNvSpPr txBox="1">
            <a:spLocks noChangeArrowheads="1"/>
          </p:cNvSpPr>
          <p:nvPr/>
        </p:nvSpPr>
        <p:spPr bwMode="auto">
          <a:xfrm>
            <a:off x="755576" y="3296493"/>
            <a:ext cx="7920880" cy="1938992"/>
          </a:xfrm>
          <a:prstGeom prst="rect">
            <a:avLst/>
          </a:prstGeom>
          <a:solidFill>
            <a:schemeClr val="bg1"/>
          </a:solidFill>
          <a:ln w="9525">
            <a:noFill/>
            <a:miter lim="800000"/>
            <a:headEnd/>
            <a:tailEnd/>
          </a:ln>
        </p:spPr>
        <p:txBody>
          <a:bodyPr wrap="square">
            <a:spAutoFit/>
          </a:bodyPr>
          <a:lstStyle/>
          <a:p>
            <a:pPr algn="ctr"/>
            <a:r>
              <a:rPr lang="de-DE" sz="2400" dirty="0">
                <a:solidFill>
                  <a:srgbClr val="000000"/>
                </a:solidFill>
              </a:rPr>
              <a:t>   Deswegen ist es nicht sinnvoll, </a:t>
            </a:r>
          </a:p>
          <a:p>
            <a:pPr algn="ctr"/>
            <a:r>
              <a:rPr lang="de-DE" sz="2400" dirty="0">
                <a:solidFill>
                  <a:srgbClr val="000000"/>
                </a:solidFill>
              </a:rPr>
              <a:t>die </a:t>
            </a:r>
            <a:r>
              <a:rPr lang="de-DE" sz="2400" b="1" dirty="0">
                <a:solidFill>
                  <a:srgbClr val="C00000"/>
                </a:solidFill>
              </a:rPr>
              <a:t>„Ringspezies“ </a:t>
            </a:r>
            <a:r>
              <a:rPr lang="de-DE" sz="2400" dirty="0">
                <a:solidFill>
                  <a:srgbClr val="000000"/>
                </a:solidFill>
              </a:rPr>
              <a:t>als </a:t>
            </a:r>
            <a:r>
              <a:rPr lang="de-DE" sz="2400" b="1" dirty="0">
                <a:solidFill>
                  <a:srgbClr val="000000"/>
                </a:solidFill>
              </a:rPr>
              <a:t>„beginnende Speziation“ </a:t>
            </a:r>
          </a:p>
          <a:p>
            <a:pPr algn="ctr"/>
            <a:r>
              <a:rPr lang="de-DE" sz="2400" dirty="0">
                <a:solidFill>
                  <a:srgbClr val="000000"/>
                </a:solidFill>
              </a:rPr>
              <a:t>zu bezeichnen; denn da „</a:t>
            </a:r>
            <a:r>
              <a:rPr lang="de-DE" sz="2400" dirty="0" err="1">
                <a:solidFill>
                  <a:srgbClr val="000000"/>
                </a:solidFill>
              </a:rPr>
              <a:t>isolation</a:t>
            </a:r>
            <a:r>
              <a:rPr lang="de-DE" sz="2400" dirty="0">
                <a:solidFill>
                  <a:srgbClr val="000000"/>
                </a:solidFill>
              </a:rPr>
              <a:t> </a:t>
            </a:r>
            <a:r>
              <a:rPr lang="de-DE" sz="2400" dirty="0" err="1">
                <a:solidFill>
                  <a:srgbClr val="000000"/>
                </a:solidFill>
              </a:rPr>
              <a:t>by</a:t>
            </a:r>
            <a:r>
              <a:rPr lang="de-DE" sz="2400" dirty="0">
                <a:solidFill>
                  <a:srgbClr val="000000"/>
                </a:solidFill>
              </a:rPr>
              <a:t> </a:t>
            </a:r>
            <a:r>
              <a:rPr lang="de-DE" sz="2400" dirty="0" err="1">
                <a:solidFill>
                  <a:srgbClr val="000000"/>
                </a:solidFill>
              </a:rPr>
              <a:t>distance</a:t>
            </a:r>
            <a:r>
              <a:rPr lang="de-DE" sz="2400" dirty="0">
                <a:solidFill>
                  <a:srgbClr val="000000"/>
                </a:solidFill>
              </a:rPr>
              <a:t>“ häufig auftritt, kann man das nicht schon gleich als </a:t>
            </a:r>
          </a:p>
          <a:p>
            <a:pPr algn="ctr"/>
            <a:r>
              <a:rPr lang="de-DE" sz="2400" b="1" dirty="0">
                <a:solidFill>
                  <a:srgbClr val="000000"/>
                </a:solidFill>
              </a:rPr>
              <a:t>„Beginn einer neuen Spezies“ </a:t>
            </a:r>
            <a:r>
              <a:rPr lang="de-DE" sz="2400" dirty="0">
                <a:solidFill>
                  <a:srgbClr val="000000"/>
                </a:solidFill>
              </a:rPr>
              <a:t>bezeichnen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619672" y="1988840"/>
            <a:ext cx="6122640" cy="58477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de-DE" sz="3200" b="0"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 </a:t>
            </a:r>
            <a:r>
              <a:rPr kumimoji="0" lang="de-DE" sz="32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„Reinforcement</a:t>
            </a:r>
            <a:r>
              <a:rPr kumimoji="0" lang="de-DE" sz="3200" b="0"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a:t>
            </a:r>
          </a:p>
        </p:txBody>
      </p:sp>
    </p:spTree>
    <p:extLst>
      <p:ext uri="{BB962C8B-B14F-4D97-AF65-F5344CB8AC3E}">
        <p14:creationId xmlns:p14="http://schemas.microsoft.com/office/powerpoint/2010/main" val="22357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75778" name="Picture 2" descr="http://www.zin.ru/Animalia/Coleoptera/images/mayr~100.jpg"/>
          <p:cNvPicPr>
            <a:picLocks noChangeAspect="1" noChangeArrowheads="1"/>
          </p:cNvPicPr>
          <p:nvPr/>
        </p:nvPicPr>
        <p:blipFill>
          <a:blip r:embed="rId2" cstate="print"/>
          <a:srcRect/>
          <a:stretch>
            <a:fillRect/>
          </a:stretch>
        </p:blipFill>
        <p:spPr bwMode="auto">
          <a:xfrm>
            <a:off x="4456113" y="188640"/>
            <a:ext cx="4238625" cy="3240087"/>
          </a:xfrm>
          <a:prstGeom prst="rect">
            <a:avLst/>
          </a:prstGeom>
          <a:noFill/>
          <a:ln w="9525">
            <a:noFill/>
            <a:miter lim="800000"/>
            <a:headEnd/>
            <a:tailEnd/>
          </a:ln>
        </p:spPr>
      </p:pic>
      <p:sp>
        <p:nvSpPr>
          <p:cNvPr id="5" name="Ovale Legende 4"/>
          <p:cNvSpPr/>
          <p:nvPr/>
        </p:nvSpPr>
        <p:spPr>
          <a:xfrm>
            <a:off x="323850" y="404540"/>
            <a:ext cx="3960813" cy="3384550"/>
          </a:xfrm>
          <a:prstGeom prst="wedgeEllipseCallout">
            <a:avLst>
              <a:gd name="adj1" fmla="val 113563"/>
              <a:gd name="adj2" fmla="val -1796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800" b="1" dirty="0">
                <a:solidFill>
                  <a:prstClr val="black"/>
                </a:solidFill>
                <a:latin typeface="Times New Roman" pitchFamily="18" charset="0"/>
                <a:cs typeface="Times New Roman" pitchFamily="18" charset="0"/>
              </a:rPr>
              <a:t>Ernst Mayr (1904 – 2005):</a:t>
            </a:r>
          </a:p>
          <a:p>
            <a:pPr fontAlgn="auto">
              <a:spcBef>
                <a:spcPts val="0"/>
              </a:spcBef>
              <a:spcAft>
                <a:spcPts val="0"/>
              </a:spcAft>
              <a:defRPr/>
            </a:pPr>
            <a:endParaRPr lang="de-DE" sz="1800" b="1" dirty="0">
              <a:solidFill>
                <a:prstClr val="black"/>
              </a:solidFill>
              <a:latin typeface="Times New Roman" pitchFamily="18" charset="0"/>
              <a:cs typeface="Times New Roman" pitchFamily="18" charset="0"/>
            </a:endParaRPr>
          </a:p>
          <a:p>
            <a:pPr fontAlgn="auto">
              <a:spcBef>
                <a:spcPts val="0"/>
              </a:spcBef>
              <a:spcAft>
                <a:spcPts val="0"/>
              </a:spcAft>
              <a:defRPr/>
            </a:pPr>
            <a:r>
              <a:rPr lang="de-DE" sz="1800" b="1" dirty="0">
                <a:solidFill>
                  <a:prstClr val="black"/>
                </a:solidFill>
                <a:latin typeface="Times New Roman" pitchFamily="18" charset="0"/>
                <a:cs typeface="Times New Roman" pitchFamily="18" charset="0"/>
              </a:rPr>
              <a:t>"Eine </a:t>
            </a:r>
            <a:r>
              <a:rPr lang="de-DE" sz="1800" b="1" dirty="0">
                <a:solidFill>
                  <a:srgbClr val="0000FF"/>
                </a:solidFill>
                <a:latin typeface="Times New Roman" pitchFamily="18" charset="0"/>
                <a:cs typeface="Times New Roman" pitchFamily="18" charset="0"/>
              </a:rPr>
              <a:t>Art</a:t>
            </a:r>
            <a:r>
              <a:rPr lang="de-DE" sz="1800" b="1" dirty="0">
                <a:solidFill>
                  <a:prstClr val="black"/>
                </a:solidFill>
                <a:latin typeface="Times New Roman" pitchFamily="18" charset="0"/>
                <a:cs typeface="Times New Roman" pitchFamily="18" charset="0"/>
              </a:rPr>
              <a:t> ist eine in der Natur bestehende oder </a:t>
            </a:r>
            <a:r>
              <a:rPr lang="de-DE" sz="1800" b="1" dirty="0">
                <a:solidFill>
                  <a:srgbClr val="C00000"/>
                </a:solidFill>
                <a:latin typeface="Times New Roman" pitchFamily="18" charset="0"/>
                <a:cs typeface="Times New Roman" pitchFamily="18" charset="0"/>
              </a:rPr>
              <a:t>mögliche</a:t>
            </a:r>
            <a:r>
              <a:rPr lang="de-DE" sz="1800" b="1" dirty="0">
                <a:solidFill>
                  <a:prstClr val="black"/>
                </a:solidFill>
                <a:latin typeface="Times New Roman" pitchFamily="18" charset="0"/>
                <a:cs typeface="Times New Roman" pitchFamily="18" charset="0"/>
              </a:rPr>
              <a:t> </a:t>
            </a:r>
            <a:r>
              <a:rPr lang="de-DE" sz="1800" b="1" dirty="0">
                <a:solidFill>
                  <a:srgbClr val="C00000"/>
                </a:solidFill>
                <a:latin typeface="Times New Roman" pitchFamily="18" charset="0"/>
                <a:cs typeface="Times New Roman" pitchFamily="18" charset="0"/>
              </a:rPr>
              <a:t>(potentielle) </a:t>
            </a:r>
            <a:r>
              <a:rPr lang="de-DE" sz="1800" b="1" dirty="0">
                <a:solidFill>
                  <a:prstClr val="black"/>
                </a:solidFill>
                <a:latin typeface="Times New Roman" pitchFamily="18" charset="0"/>
                <a:cs typeface="Times New Roman" pitchFamily="18" charset="0"/>
              </a:rPr>
              <a:t>Sexualgemeinschaft, die von anderen solchen Gemeinschaften reproduktiv isoliert ist".</a:t>
            </a:r>
            <a:r>
              <a:rPr lang="de-DE" sz="1800" dirty="0">
                <a:solidFill>
                  <a:prstClr val="black"/>
                </a:solidFill>
                <a:latin typeface="Times New Roman" pitchFamily="18" charset="0"/>
                <a:cs typeface="Times New Roman" pitchFamily="18" charset="0"/>
              </a:rPr>
              <a:t> </a:t>
            </a:r>
          </a:p>
        </p:txBody>
      </p:sp>
      <p:sp>
        <p:nvSpPr>
          <p:cNvPr id="101380" name="Textfeld 9"/>
          <p:cNvSpPr txBox="1">
            <a:spLocks noChangeArrowheads="1"/>
          </p:cNvSpPr>
          <p:nvPr/>
        </p:nvSpPr>
        <p:spPr bwMode="auto">
          <a:xfrm>
            <a:off x="323850" y="3933552"/>
            <a:ext cx="8569325" cy="2585323"/>
          </a:xfrm>
          <a:prstGeom prst="rect">
            <a:avLst/>
          </a:prstGeom>
          <a:noFill/>
          <a:ln w="9525">
            <a:noFill/>
            <a:miter lim="800000"/>
            <a:headEnd/>
            <a:tailEnd/>
          </a:ln>
        </p:spPr>
        <p:txBody>
          <a:bodyPr>
            <a:spAutoFit/>
          </a:bodyPr>
          <a:lstStyle/>
          <a:p>
            <a:r>
              <a:rPr lang="de-DE" sz="1800" dirty="0">
                <a:solidFill>
                  <a:srgbClr val="000000"/>
                </a:solidFill>
                <a:cs typeface="Times New Roman" pitchFamily="18" charset="0"/>
              </a:rPr>
              <a:t>Aber was heißt?:</a:t>
            </a:r>
          </a:p>
          <a:p>
            <a:endParaRPr lang="de-DE" sz="1800" dirty="0">
              <a:solidFill>
                <a:srgbClr val="000000"/>
              </a:solidFill>
              <a:cs typeface="Times New Roman" pitchFamily="18" charset="0"/>
            </a:endParaRPr>
          </a:p>
          <a:p>
            <a:r>
              <a:rPr lang="de-DE" sz="1800" b="1" dirty="0">
                <a:solidFill>
                  <a:prstClr val="black"/>
                </a:solidFill>
                <a:cs typeface="Times New Roman" pitchFamily="18" charset="0"/>
              </a:rPr>
              <a:t>„Sie </a:t>
            </a:r>
            <a:r>
              <a:rPr lang="de-DE" sz="1800" b="1" dirty="0">
                <a:solidFill>
                  <a:srgbClr val="C00000"/>
                </a:solidFill>
                <a:cs typeface="Times New Roman" pitchFamily="18" charset="0"/>
              </a:rPr>
              <a:t>reproduzieren sich miteinander“</a:t>
            </a:r>
          </a:p>
          <a:p>
            <a:r>
              <a:rPr lang="de-DE" sz="1800" b="1" dirty="0">
                <a:solidFill>
                  <a:prstClr val="black"/>
                </a:solidFill>
                <a:cs typeface="Times New Roman" pitchFamily="18" charset="0"/>
              </a:rPr>
              <a:t>„Sie bilden eine</a:t>
            </a:r>
            <a:r>
              <a:rPr lang="de-DE" sz="1800" b="1" dirty="0">
                <a:solidFill>
                  <a:srgbClr val="C00000"/>
                </a:solidFill>
                <a:cs typeface="Times New Roman" pitchFamily="18" charset="0"/>
              </a:rPr>
              <a:t> Sexualgemeinschaft“</a:t>
            </a:r>
          </a:p>
          <a:p>
            <a:endParaRPr lang="de-DE" sz="1800" dirty="0">
              <a:solidFill>
                <a:srgbClr val="000000"/>
              </a:solidFill>
              <a:cs typeface="Times New Roman" pitchFamily="18" charset="0"/>
            </a:endParaRPr>
          </a:p>
          <a:p>
            <a:r>
              <a:rPr lang="de-DE" sz="1800" dirty="0">
                <a:solidFill>
                  <a:srgbClr val="000000"/>
                </a:solidFill>
                <a:cs typeface="Times New Roman" pitchFamily="18" charset="0"/>
              </a:rPr>
              <a:t>Aktuell paaren sich immer nur wenige Individuen miteinander (und bei </a:t>
            </a:r>
            <a:r>
              <a:rPr lang="de-DE" sz="1800" b="1" dirty="0">
                <a:solidFill>
                  <a:srgbClr val="000000"/>
                </a:solidFill>
                <a:cs typeface="Times New Roman" pitchFamily="18" charset="0"/>
              </a:rPr>
              <a:t>Monogamen</a:t>
            </a:r>
            <a:r>
              <a:rPr lang="de-DE" sz="1800" dirty="0">
                <a:solidFill>
                  <a:srgbClr val="000000"/>
                </a:solidFill>
                <a:cs typeface="Times New Roman" pitchFamily="18" charset="0"/>
              </a:rPr>
              <a:t> sind es überhaupt nur zwei).</a:t>
            </a:r>
          </a:p>
          <a:p>
            <a:r>
              <a:rPr lang="de-DE" sz="1800" dirty="0">
                <a:solidFill>
                  <a:srgbClr val="000000"/>
                </a:solidFill>
                <a:cs typeface="Times New Roman" pitchFamily="18" charset="0"/>
              </a:rPr>
              <a:t>Und was ist mit den Tieren, die </a:t>
            </a:r>
            <a:r>
              <a:rPr lang="de-DE" sz="1800" b="1" dirty="0">
                <a:solidFill>
                  <a:srgbClr val="C00000"/>
                </a:solidFill>
                <a:cs typeface="Times New Roman" pitchFamily="18" charset="0"/>
              </a:rPr>
              <a:t>überhaupt keine </a:t>
            </a:r>
            <a:r>
              <a:rPr lang="de-DE" sz="1800" b="1" dirty="0" err="1">
                <a:solidFill>
                  <a:srgbClr val="C00000"/>
                </a:solidFill>
                <a:cs typeface="Times New Roman" pitchFamily="18" charset="0"/>
              </a:rPr>
              <a:t>biparentale</a:t>
            </a:r>
            <a:r>
              <a:rPr lang="de-DE" sz="1800" b="1" dirty="0">
                <a:solidFill>
                  <a:srgbClr val="C00000"/>
                </a:solidFill>
                <a:cs typeface="Times New Roman" pitchFamily="18" charset="0"/>
              </a:rPr>
              <a:t> Fortpflanzung </a:t>
            </a:r>
            <a:r>
              <a:rPr lang="de-DE" sz="1800" dirty="0">
                <a:solidFill>
                  <a:srgbClr val="000000"/>
                </a:solidFill>
                <a:cs typeface="Times New Roman" pitchFamily="18" charset="0"/>
              </a:rPr>
              <a:t>haben?</a:t>
            </a:r>
          </a:p>
          <a:p>
            <a:r>
              <a:rPr lang="de-DE" sz="1800" dirty="0">
                <a:solidFill>
                  <a:srgbClr val="000000"/>
                </a:solidFill>
                <a:cs typeface="Times New Roman" pitchFamily="18" charset="0"/>
              </a:rPr>
              <a:t>Sind das </a:t>
            </a:r>
            <a:r>
              <a:rPr lang="de-DE" sz="1800" b="1" dirty="0">
                <a:solidFill>
                  <a:srgbClr val="C00000"/>
                </a:solidFill>
                <a:cs typeface="Times New Roman" pitchFamily="18" charset="0"/>
              </a:rPr>
              <a:t>„</a:t>
            </a:r>
            <a:r>
              <a:rPr lang="de-DE" sz="1800" b="1" dirty="0" err="1">
                <a:solidFill>
                  <a:srgbClr val="C00000"/>
                </a:solidFill>
                <a:cs typeface="Times New Roman" pitchFamily="18" charset="0"/>
              </a:rPr>
              <a:t>art</a:t>
            </a:r>
            <a:r>
              <a:rPr lang="de-DE" sz="1800" b="1" dirty="0">
                <a:solidFill>
                  <a:srgbClr val="C00000"/>
                </a:solidFill>
                <a:cs typeface="Times New Roman" pitchFamily="18" charset="0"/>
              </a:rPr>
              <a:t>-lose“ Organismen</a:t>
            </a:r>
            <a:r>
              <a:rPr lang="de-DE" sz="1800" dirty="0">
                <a:solidFill>
                  <a:srgbClr val="00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1380"/>
                                        </p:tgtEl>
                                        <p:attrNameLst>
                                          <p:attrName>style.visibility</p:attrName>
                                        </p:attrNameLst>
                                      </p:cBhvr>
                                      <p:to>
                                        <p:strVal val="visible"/>
                                      </p:to>
                                    </p:set>
                                    <p:anim calcmode="lin" valueType="num">
                                      <p:cBhvr additive="base">
                                        <p:cTn id="13" dur="500" fill="hold"/>
                                        <p:tgtEl>
                                          <p:spTgt spid="101380"/>
                                        </p:tgtEl>
                                        <p:attrNameLst>
                                          <p:attrName>ppt_x</p:attrName>
                                        </p:attrNameLst>
                                      </p:cBhvr>
                                      <p:tavLst>
                                        <p:tav tm="0">
                                          <p:val>
                                            <p:strVal val="#ppt_x"/>
                                          </p:val>
                                        </p:tav>
                                        <p:tav tm="100000">
                                          <p:val>
                                            <p:strVal val="#ppt_x"/>
                                          </p:val>
                                        </p:tav>
                                      </p:tavLst>
                                    </p:anim>
                                    <p:anim calcmode="lin" valueType="num">
                                      <p:cBhvr additive="base">
                                        <p:cTn id="14"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138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7BC4A97-27F4-8EC4-FCC9-753B53059FE0}"/>
              </a:ext>
            </a:extLst>
          </p:cNvPr>
          <p:cNvSpPr txBox="1">
            <a:spLocks noChangeArrowheads="1"/>
          </p:cNvSpPr>
          <p:nvPr/>
        </p:nvSpPr>
        <p:spPr bwMode="auto">
          <a:xfrm>
            <a:off x="570607" y="1052736"/>
            <a:ext cx="8177857" cy="1477328"/>
          </a:xfrm>
          <a:prstGeom prst="rect">
            <a:avLst/>
          </a:prstGeom>
          <a:noFill/>
          <a:ln w="9525">
            <a:noFill/>
            <a:miter lim="800000"/>
            <a:headEnd/>
            <a:tailEnd/>
          </a:ln>
        </p:spPr>
        <p:txBody>
          <a:bodyPr wrap="square">
            <a:spAutoFit/>
          </a:bodyPr>
          <a:lstStyle/>
          <a:p>
            <a:pPr lvl="0">
              <a:spcBef>
                <a:spcPct val="50000"/>
              </a:spcBef>
              <a:defRPr/>
            </a:pPr>
            <a:r>
              <a:rPr kumimoji="0" lang="de-DE"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Wenn 2 </a:t>
            </a:r>
            <a:r>
              <a:rPr lang="de-DE" b="1" dirty="0" err="1">
                <a:solidFill>
                  <a:srgbClr val="000000"/>
                </a:solidFill>
                <a:cs typeface="Arial" pitchFamily="34" charset="0"/>
              </a:rPr>
              <a:t>allopatrisch</a:t>
            </a:r>
            <a:r>
              <a:rPr lang="de-DE" b="1" dirty="0">
                <a:solidFill>
                  <a:srgbClr val="000000"/>
                </a:solidFill>
                <a:cs typeface="Arial" pitchFamily="34" charset="0"/>
              </a:rPr>
              <a:t> verbreitete </a:t>
            </a:r>
            <a:r>
              <a:rPr kumimoji="0" lang="de-DE"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„Gruppen“ </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(zufällig) </a:t>
            </a:r>
            <a:r>
              <a:rPr kumimoji="0" lang="de-DE"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postzygotisch</a:t>
            </a: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reproduktiv unverträglich </a:t>
            </a:r>
            <a:r>
              <a:rPr kumimoji="0" lang="de-DE"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geworden sind:</a:t>
            </a:r>
          </a:p>
          <a:p>
            <a:pPr marR="0" lvl="0" indent="12700" algn="l" defTabSz="914400" rtl="0" eaLnBrk="1" fontAlgn="base" latinLnBrk="0" hangingPunct="1">
              <a:lnSpc>
                <a:spcPct val="100000"/>
              </a:lnSpc>
              <a:spcBef>
                <a:spcPct val="50000"/>
              </a:spcBef>
              <a:spcAft>
                <a:spcPct val="0"/>
              </a:spcAft>
              <a:buClrTx/>
              <a:buSzTx/>
              <a:buFontTx/>
              <a:buNone/>
              <a:tabLst/>
              <a:defRPr/>
            </a:pP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dann sind es getrennte Reproduktionsgemeinschaften geworden mit </a:t>
            </a:r>
            <a:r>
              <a:rPr kumimoji="0" lang="de-DE"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postzygotischer</a:t>
            </a:r>
            <a:r>
              <a:rPr kumimoji="0" lang="de-DE"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Reproduktions-Barriere.</a:t>
            </a: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p>
        </p:txBody>
      </p:sp>
      <p:sp>
        <p:nvSpPr>
          <p:cNvPr id="3" name="Text Box 3">
            <a:extLst>
              <a:ext uri="{FF2B5EF4-FFF2-40B4-BE49-F238E27FC236}">
                <a16:creationId xmlns:a16="http://schemas.microsoft.com/office/drawing/2014/main" id="{E54C591E-1F46-BAD6-1D30-EB0C53B02569}"/>
              </a:ext>
            </a:extLst>
          </p:cNvPr>
          <p:cNvSpPr txBox="1">
            <a:spLocks noChangeArrowheads="1"/>
          </p:cNvSpPr>
          <p:nvPr/>
        </p:nvSpPr>
        <p:spPr bwMode="auto">
          <a:xfrm>
            <a:off x="570607" y="2708920"/>
            <a:ext cx="8177857" cy="1323439"/>
          </a:xfrm>
          <a:prstGeom prst="rect">
            <a:avLst/>
          </a:prstGeom>
          <a:noFill/>
          <a:ln w="9525">
            <a:noFill/>
            <a:miter lim="800000"/>
            <a:headEnd/>
            <a:tailEnd/>
          </a:ln>
        </p:spPr>
        <p:txBody>
          <a:bodyPr wrap="square">
            <a:spAutoFit/>
          </a:bodyPr>
          <a:lstStyle/>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Wenn dieses nun </a:t>
            </a: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sekundär geografisch </a:t>
            </a:r>
            <a:r>
              <a:rPr kumimoji="0" lang="de-DE"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sympatrisch</a:t>
            </a: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aufeinandertreffen</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dann gibt es oft keine </a:t>
            </a:r>
            <a:r>
              <a:rPr kumimoji="0" lang="de-DE"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präzygotische</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Reproduktions-Barriere.</a:t>
            </a:r>
          </a:p>
          <a:p>
            <a:pPr marR="0" lvl="0" indent="12700" algn="l" defTabSz="914400" rtl="0" eaLnBrk="1" fontAlgn="base" latinLnBrk="0" hangingPunct="1">
              <a:lnSpc>
                <a:spcPct val="100000"/>
              </a:lnSpc>
              <a:spcBef>
                <a:spcPts val="0"/>
              </a:spcBef>
              <a:spcAft>
                <a:spcPct val="0"/>
              </a:spcAft>
              <a:buClrTx/>
              <a:buSzTx/>
              <a:buFontTx/>
              <a:buNone/>
              <a:tabLst/>
              <a:defRPr/>
            </a:pPr>
            <a:endParaRPr lang="de-DE" dirty="0">
              <a:solidFill>
                <a:srgbClr val="000000"/>
              </a:solidFill>
              <a:cs typeface="Times New Roman" pitchFamily="18" charset="0"/>
            </a:endParaRPr>
          </a:p>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Die Tiere </a:t>
            </a:r>
            <a:r>
              <a:rPr kumimoji="0" lang="de-DE"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erzeugen einen benachteiligten Nachwuchs</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9699" name="Text Box 2"/>
          <p:cNvSpPr txBox="1">
            <a:spLocks noChangeArrowheads="1"/>
          </p:cNvSpPr>
          <p:nvPr/>
        </p:nvSpPr>
        <p:spPr bwMode="auto">
          <a:xfrm>
            <a:off x="611560" y="4365104"/>
            <a:ext cx="8024812"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Das ist (im Darwinistischen Sinn) ein </a:t>
            </a: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Fitnessnachteil für die Eltern</a:t>
            </a: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69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54C591E-1F46-BAD6-1D30-EB0C53B02569}"/>
              </a:ext>
            </a:extLst>
          </p:cNvPr>
          <p:cNvSpPr txBox="1">
            <a:spLocks noChangeArrowheads="1"/>
          </p:cNvSpPr>
          <p:nvPr/>
        </p:nvSpPr>
        <p:spPr bwMode="auto">
          <a:xfrm>
            <a:off x="570607" y="1124744"/>
            <a:ext cx="8177857" cy="1631216"/>
          </a:xfrm>
          <a:prstGeom prst="rect">
            <a:avLst/>
          </a:prstGeom>
          <a:noFill/>
          <a:ln w="9525">
            <a:noFill/>
            <a:miter lim="800000"/>
            <a:headEnd/>
            <a:tailEnd/>
          </a:ln>
        </p:spPr>
        <p:txBody>
          <a:bodyPr wrap="square">
            <a:spAutoFit/>
          </a:bodyPr>
          <a:lstStyle/>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Also sorgt die </a:t>
            </a:r>
            <a:r>
              <a:rPr kumimoji="0" lang="de-DE" i="0" u="none" strike="noStrike" kern="1200" cap="none" spc="0" normalizeH="0" baseline="0" noProof="0" dirty="0">
                <a:ln>
                  <a:noFill/>
                </a:ln>
                <a:solidFill>
                  <a:srgbClr val="990000"/>
                </a:solidFill>
                <a:effectLst/>
                <a:uLnTx/>
                <a:uFillTx/>
                <a:latin typeface="Times New Roman" pitchFamily="18" charset="0"/>
                <a:ea typeface="+mn-ea"/>
                <a:cs typeface="Times New Roman" pitchFamily="18" charset="0"/>
              </a:rPr>
              <a:t>Selektion</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dafür, </a:t>
            </a:r>
          </a:p>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dass möglichst schnell auch eine </a:t>
            </a:r>
            <a:r>
              <a:rPr kumimoji="0" lang="de-DE"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präzygotischen</a:t>
            </a:r>
            <a:r>
              <a:rPr kumimoji="0" lang="de-DE"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Barriere </a:t>
            </a: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entsteht:</a:t>
            </a:r>
          </a:p>
          <a:p>
            <a:pPr marR="0" lvl="0" indent="12700" algn="l" defTabSz="914400" rtl="0" eaLnBrk="1" fontAlgn="base" latinLnBrk="0" hangingPunct="1">
              <a:lnSpc>
                <a:spcPct val="100000"/>
              </a:lnSpc>
              <a:spcBef>
                <a:spcPts val="0"/>
              </a:spcBef>
              <a:spcAft>
                <a:spcPct val="0"/>
              </a:spcAft>
              <a:buClrTx/>
              <a:buSzTx/>
              <a:buFontTx/>
              <a:buNone/>
              <a:tabLst/>
              <a:defRPr/>
            </a:pPr>
            <a:endParaRPr lang="de-DE" dirty="0">
              <a:solidFill>
                <a:srgbClr val="000000"/>
              </a:solidFill>
              <a:cs typeface="Times New Roman" pitchFamily="18" charset="0"/>
            </a:endParaRPr>
          </a:p>
          <a:p>
            <a:pPr marR="0" lvl="0" indent="12700" algn="l" defTabSz="914400" rtl="0" eaLnBrk="1" fontAlgn="base" latinLnBrk="0" hangingPunct="1">
              <a:lnSpc>
                <a:spcPct val="100000"/>
              </a:lnSpc>
              <a:spcBef>
                <a:spcPts val="0"/>
              </a:spcBef>
              <a:spcAft>
                <a:spcPct val="0"/>
              </a:spcAft>
              <a:buClrTx/>
              <a:buSzTx/>
              <a:buFontTx/>
              <a:buNone/>
              <a:tabLst/>
              <a:defRPr/>
            </a:pPr>
            <a:endPar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R="0" lvl="0" indent="12700" algn="l" defTabSz="914400" rtl="0" eaLnBrk="1" fontAlgn="base" latinLnBrk="0" hangingPunct="1">
              <a:lnSpc>
                <a:spcPct val="100000"/>
              </a:lnSpc>
              <a:spcBef>
                <a:spcPts val="0"/>
              </a:spcBef>
              <a:spcAft>
                <a:spcPct val="0"/>
              </a:spcAft>
              <a:buClrTx/>
              <a:buSzTx/>
              <a:buFontTx/>
              <a:buNone/>
              <a:tabLst/>
              <a:defRPr/>
            </a:pPr>
            <a:r>
              <a:rPr kumimoji="0" lang="de-DE"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das ist </a:t>
            </a:r>
            <a:r>
              <a:rPr kumimoji="0" lang="de-DE"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a:t>
            </a:r>
            <a:r>
              <a:rPr kumimoji="0" lang="de-DE" b="1" i="0" u="none" strike="noStrike" kern="1200" cap="none" spc="0" normalizeH="0" baseline="0" noProof="0" dirty="0">
                <a:ln>
                  <a:noFill/>
                </a:ln>
                <a:solidFill>
                  <a:srgbClr val="AAE2CA">
                    <a:lumMod val="50000"/>
                  </a:srgbClr>
                </a:solidFill>
                <a:effectLst/>
                <a:uLnTx/>
                <a:uFillTx/>
                <a:latin typeface="Times New Roman" pitchFamily="18" charset="0"/>
                <a:ea typeface="+mn-ea"/>
                <a:cs typeface="Times New Roman" pitchFamily="18" charset="0"/>
              </a:rPr>
              <a:t>Reinforcement</a:t>
            </a:r>
            <a:r>
              <a:rPr kumimoji="0" lang="de-DE"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a:t>
            </a:r>
          </a:p>
        </p:txBody>
      </p:sp>
      <p:sp>
        <p:nvSpPr>
          <p:cNvPr id="29699" name="Text Box 2"/>
          <p:cNvSpPr txBox="1">
            <a:spLocks noChangeArrowheads="1"/>
          </p:cNvSpPr>
          <p:nvPr/>
        </p:nvSpPr>
        <p:spPr bwMode="auto">
          <a:xfrm>
            <a:off x="611188" y="3238996"/>
            <a:ext cx="8024812" cy="147732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Reinforcement ist (im Darwinistischen Sinn) ein </a:t>
            </a:r>
            <a:r>
              <a:rPr kumimoji="0" lang="de-DE" sz="1800" b="1" i="0" u="none" strike="noStrike" kern="1200" cap="none" spc="0" normalizeH="0" baseline="0" noProof="0" dirty="0">
                <a:ln>
                  <a:noFill/>
                </a:ln>
                <a:solidFill>
                  <a:srgbClr val="990000"/>
                </a:solidFill>
                <a:effectLst/>
                <a:uLnTx/>
                <a:uFillTx/>
                <a:latin typeface="Times New Roman" pitchFamily="18" charset="0"/>
                <a:ea typeface="+mn-ea"/>
                <a:cs typeface="Arial" pitchFamily="34" charset="0"/>
              </a:rPr>
              <a:t>Fitnessvorteil für die Eltern</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weil sie sich nun wegen </a:t>
            </a:r>
            <a:r>
              <a:rPr kumimoji="0" lang="de-DE" sz="1800" b="1" i="0" u="none" strike="noStrike" kern="1200" cap="none" spc="0" normalizeH="0" baseline="0" noProof="0" dirty="0" err="1">
                <a:ln>
                  <a:noFill/>
                </a:ln>
                <a:solidFill>
                  <a:srgbClr val="0000FF"/>
                </a:solidFill>
                <a:effectLst/>
                <a:uLnTx/>
                <a:uFillTx/>
                <a:latin typeface="Times New Roman" pitchFamily="18" charset="0"/>
                <a:ea typeface="+mn-ea"/>
                <a:cs typeface="Arial" pitchFamily="34" charset="0"/>
              </a:rPr>
              <a:t>assortativer</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 Partnerwahl</a:t>
            </a:r>
            <a:r>
              <a:rPr kumimoji="0" lang="de-DE" sz="1800" b="0"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nicht mehr vermischen.</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Dadurch wird die Erzeugung „minder-“fitter“ Hybrid-Nachkommen verhindert</a:t>
            </a:r>
          </a:p>
        </p:txBody>
      </p:sp>
    </p:spTree>
    <p:extLst>
      <p:ext uri="{BB962C8B-B14F-4D97-AF65-F5344CB8AC3E}">
        <p14:creationId xmlns:p14="http://schemas.microsoft.com/office/powerpoint/2010/main" val="2123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4"/>
          <p:cNvSpPr txBox="1">
            <a:spLocks noChangeArrowheads="1"/>
          </p:cNvSpPr>
          <p:nvPr/>
        </p:nvSpPr>
        <p:spPr bwMode="auto">
          <a:xfrm>
            <a:off x="531813" y="1125538"/>
            <a:ext cx="8001000" cy="2169825"/>
          </a:xfrm>
          <a:prstGeom prst="rect">
            <a:avLst/>
          </a:prstGeom>
          <a:noFill/>
          <a:ln w="9525">
            <a:noFill/>
            <a:miter lim="800000"/>
            <a:headEnd/>
            <a:tailEnd/>
          </a:ln>
        </p:spPr>
        <p:txBody>
          <a:bodyPr>
            <a:spAutoFit/>
          </a:bodyPr>
          <a:lstStyle/>
          <a:p>
            <a:pPr>
              <a:spcBef>
                <a:spcPct val="50000"/>
              </a:spcBef>
              <a:defRPr/>
            </a:pPr>
            <a:r>
              <a:rPr lang="de-DE" sz="1800" b="1" dirty="0">
                <a:solidFill>
                  <a:srgbClr val="3333CC"/>
                </a:solidFill>
                <a:cs typeface="Arial" pitchFamily="34" charset="0"/>
              </a:rPr>
              <a:t>„Reinforcement“</a:t>
            </a:r>
            <a:r>
              <a:rPr lang="de-DE" sz="1800" dirty="0">
                <a:cs typeface="Arial" pitchFamily="34" charset="0"/>
              </a:rPr>
              <a:t> ist der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Selektionsdruck für die Entstehung einer </a:t>
            </a:r>
            <a:r>
              <a:rPr kumimoji="0" lang="de-DE" sz="1800" b="1" i="0" u="none" strike="noStrike" kern="1200" cap="none" spc="0" normalizeH="0" baseline="0" noProof="1">
                <a:ln>
                  <a:noFill/>
                </a:ln>
                <a:solidFill>
                  <a:srgbClr val="990000"/>
                </a:solidFill>
                <a:effectLst/>
                <a:uLnTx/>
                <a:uFillTx/>
                <a:latin typeface="Times New Roman" pitchFamily="18" charset="0"/>
                <a:ea typeface="+mn-ea"/>
                <a:cs typeface="Arial" pitchFamily="34" charset="0"/>
              </a:rPr>
              <a:t>präzygotischen Isolation.</a:t>
            </a:r>
          </a:p>
          <a:p>
            <a:pPr>
              <a:spcBef>
                <a:spcPct val="50000"/>
              </a:spcBef>
              <a:defRPr/>
            </a:pPr>
            <a:endParaRPr lang="de-DE" sz="1800" b="1" noProof="1">
              <a:solidFill>
                <a:srgbClr val="990000"/>
              </a:solidFill>
              <a:cs typeface="Arial" pitchFamily="34" charset="0"/>
            </a:endParaRPr>
          </a:p>
          <a:p>
            <a:pPr>
              <a:spcBef>
                <a:spcPct val="50000"/>
              </a:spcBef>
              <a:defRPr/>
            </a:pPr>
            <a:r>
              <a:rPr kumimoji="0" lang="de-DE" sz="1800" b="1" i="0" u="sng"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Reinforcement</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starker Selektionsdruck für </a:t>
            </a:r>
            <a:r>
              <a:rPr kumimoji="0" lang="de-DE" sz="1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assortatives</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Paarungsverhalten</a:t>
            </a:r>
            <a:r>
              <a:rPr kumimoji="0" lang="de-DE" sz="1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(Ausschluss des artfremden Partners), </a:t>
            </a:r>
          </a:p>
          <a:p>
            <a:pPr>
              <a:spcBef>
                <a:spcPct val="50000"/>
              </a:spcBef>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 dass die Genpools künftig auseinandergehalten werden. </a:t>
            </a:r>
            <a:endParaRPr kumimoji="0" lang="de-DE" sz="1800" b="1" i="0" u="none" strike="noStrike" kern="1200" cap="none" spc="0" normalizeH="0" baseline="0" noProof="1">
              <a:ln>
                <a:noFill/>
              </a:ln>
              <a:solidFill>
                <a:srgbClr val="3333CC"/>
              </a:solidFill>
              <a:effectLst/>
              <a:uLnTx/>
              <a:uFillTx/>
              <a:latin typeface="Times New Roman" pitchFamily="18" charset="0"/>
              <a:ea typeface="+mn-ea"/>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D:\WINTEXT\LEHRE\Evolution_Vorl_WS01_02\Heringsmöwe.tif"/>
          <p:cNvPicPr>
            <a:picLocks noChangeAspect="1" noChangeArrowheads="1"/>
          </p:cNvPicPr>
          <p:nvPr/>
        </p:nvPicPr>
        <p:blipFill>
          <a:blip r:embed="rId2" cstate="print"/>
          <a:srcRect/>
          <a:stretch>
            <a:fillRect/>
          </a:stretch>
        </p:blipFill>
        <p:spPr bwMode="auto">
          <a:xfrm>
            <a:off x="4375150" y="2714625"/>
            <a:ext cx="1852613" cy="1577975"/>
          </a:xfrm>
          <a:prstGeom prst="rect">
            <a:avLst/>
          </a:prstGeom>
          <a:noFill/>
          <a:ln w="9525">
            <a:noFill/>
            <a:miter lim="800000"/>
            <a:headEnd/>
            <a:tailEnd/>
          </a:ln>
        </p:spPr>
      </p:pic>
      <p:pic>
        <p:nvPicPr>
          <p:cNvPr id="124931" name="Picture 3" descr="D:\WINTEXT\LEHRE\Evolution_Vorl_WS01_02\Silbermöwe.tif"/>
          <p:cNvPicPr>
            <a:picLocks noChangeAspect="1" noChangeArrowheads="1"/>
          </p:cNvPicPr>
          <p:nvPr/>
        </p:nvPicPr>
        <p:blipFill>
          <a:blip r:embed="rId3" cstate="print"/>
          <a:srcRect/>
          <a:stretch>
            <a:fillRect/>
          </a:stretch>
        </p:blipFill>
        <p:spPr bwMode="auto">
          <a:xfrm>
            <a:off x="2468563" y="2705100"/>
            <a:ext cx="1524000" cy="1585913"/>
          </a:xfrm>
          <a:prstGeom prst="rect">
            <a:avLst/>
          </a:prstGeom>
          <a:noFill/>
          <a:ln w="9525">
            <a:noFill/>
            <a:miter lim="800000"/>
            <a:headEnd/>
            <a:tailEnd/>
          </a:ln>
        </p:spPr>
      </p:pic>
      <p:sp>
        <p:nvSpPr>
          <p:cNvPr id="65540" name="Text Box 4"/>
          <p:cNvSpPr txBox="1">
            <a:spLocks noChangeArrowheads="1"/>
          </p:cNvSpPr>
          <p:nvPr/>
        </p:nvSpPr>
        <p:spPr bwMode="auto">
          <a:xfrm>
            <a:off x="2557463" y="4259263"/>
            <a:ext cx="1295400" cy="366712"/>
          </a:xfrm>
          <a:prstGeom prst="rect">
            <a:avLst/>
          </a:prstGeom>
          <a:solidFill>
            <a:srgbClr val="CCFFFF"/>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Silbermöwe</a:t>
            </a:r>
            <a:endParaRPr kumimoji="0" lang="de-DE" sz="1800" b="0" i="0" u="none" strike="noStrike" kern="1200" cap="none" spc="0" normalizeH="0" baseline="0" noProof="1">
              <a:ln>
                <a:noFill/>
              </a:ln>
              <a:solidFill>
                <a:srgbClr val="000000"/>
              </a:solidFill>
              <a:effectLst/>
              <a:uLnTx/>
              <a:uFillTx/>
              <a:latin typeface="Times New Roman" pitchFamily="18" charset="0"/>
              <a:ea typeface="+mn-ea"/>
              <a:cs typeface="Arial" pitchFamily="34" charset="0"/>
            </a:endParaRPr>
          </a:p>
        </p:txBody>
      </p:sp>
      <p:sp>
        <p:nvSpPr>
          <p:cNvPr id="123909" name="Text Box 5"/>
          <p:cNvSpPr txBox="1">
            <a:spLocks noChangeArrowheads="1"/>
          </p:cNvSpPr>
          <p:nvPr/>
        </p:nvSpPr>
        <p:spPr bwMode="auto">
          <a:xfrm>
            <a:off x="228600" y="4845050"/>
            <a:ext cx="8737600" cy="641350"/>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Silbermöwe</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 (ehemals Nordsee) und </a:t>
            </a:r>
            <a:r>
              <a:rPr kumimoji="0" lang="de-DE" sz="1800" b="1" i="0" u="none" strike="noStrike" kern="1200" cap="none" spc="0" normalizeH="0" baseline="0" noProof="0">
                <a:ln>
                  <a:noFill/>
                </a:ln>
                <a:solidFill>
                  <a:srgbClr val="990000"/>
                </a:solidFill>
                <a:effectLst/>
                <a:uLnTx/>
                <a:uFillTx/>
                <a:latin typeface="Times New Roman" pitchFamily="18" charset="0"/>
                <a:ea typeface="+mn-ea"/>
                <a:cs typeface="Arial" pitchFamily="34" charset="0"/>
              </a:rPr>
              <a:t>Heringsmöwe </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(ehemals Ostsee) brüten heute im gesamten Nord- und Ostseeraum als „echte Arten“ nebeneinander.</a:t>
            </a:r>
            <a:endParaRPr kumimoji="0" lang="de-DE" sz="1800" b="0" i="0" u="none" strike="noStrike" kern="1200" cap="none" spc="0" normalizeH="0" baseline="0" noProof="1">
              <a:ln>
                <a:noFill/>
              </a:ln>
              <a:solidFill>
                <a:srgbClr val="000000"/>
              </a:solidFill>
              <a:effectLst/>
              <a:uLnTx/>
              <a:uFillTx/>
              <a:latin typeface="Times New Roman" pitchFamily="18" charset="0"/>
              <a:ea typeface="+mn-ea"/>
              <a:cs typeface="Arial" pitchFamily="34" charset="0"/>
            </a:endParaRPr>
          </a:p>
        </p:txBody>
      </p:sp>
      <p:sp>
        <p:nvSpPr>
          <p:cNvPr id="65542" name="Text Box 6"/>
          <p:cNvSpPr txBox="1">
            <a:spLocks noChangeArrowheads="1"/>
          </p:cNvSpPr>
          <p:nvPr/>
        </p:nvSpPr>
        <p:spPr bwMode="auto">
          <a:xfrm>
            <a:off x="4602163" y="4233863"/>
            <a:ext cx="1524000" cy="366712"/>
          </a:xfrm>
          <a:prstGeom prst="rect">
            <a:avLst/>
          </a:prstGeom>
          <a:solidFill>
            <a:srgbClr val="CCFFFF"/>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t>Heringsmöwe</a:t>
            </a:r>
            <a:endParaRPr kumimoji="0" lang="de-DE" sz="1800" b="0" i="0" u="none" strike="noStrike" kern="1200" cap="none" spc="0" normalizeH="0" baseline="0" noProof="1">
              <a:ln>
                <a:noFill/>
              </a:ln>
              <a:solidFill>
                <a:srgbClr val="000000"/>
              </a:solidFill>
              <a:effectLst/>
              <a:uLnTx/>
              <a:uFillTx/>
              <a:latin typeface="Times New Roman" pitchFamily="18" charset="0"/>
              <a:ea typeface="+mn-ea"/>
              <a:cs typeface="Arial" pitchFamily="34" charset="0"/>
            </a:endParaRPr>
          </a:p>
        </p:txBody>
      </p:sp>
      <p:sp>
        <p:nvSpPr>
          <p:cNvPr id="123913" name="Text Box 10"/>
          <p:cNvSpPr txBox="1">
            <a:spLocks noChangeArrowheads="1"/>
          </p:cNvSpPr>
          <p:nvPr/>
        </p:nvSpPr>
        <p:spPr bwMode="auto">
          <a:xfrm>
            <a:off x="228600" y="692696"/>
            <a:ext cx="8686800" cy="160337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Als in den 1920er Jahren im südlichen Nordseeraum die </a:t>
            </a:r>
            <a:r>
              <a:rPr kumimoji="0" lang="de-DE" sz="1800" b="1" i="0" u="none" strike="noStrike" kern="1200" cap="none" spc="0" normalizeH="0" baseline="0" noProof="1">
                <a:ln>
                  <a:noFill/>
                </a:ln>
                <a:solidFill>
                  <a:srgbClr val="993300"/>
                </a:solidFill>
                <a:effectLst/>
                <a:uLnTx/>
                <a:uFillTx/>
                <a:latin typeface="Times New Roman" pitchFamily="18" charset="0"/>
                <a:ea typeface="+mn-ea"/>
                <a:cs typeface="Times New Roman" pitchFamily="18" charset="0"/>
              </a:rPr>
              <a:t>Heringsmöwe</a:t>
            </a:r>
            <a:r>
              <a:rPr kumimoji="0" lang="de-DE" sz="1800"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 aus der Ostsee ins Verbreitungsgebiet der </a:t>
            </a:r>
            <a:r>
              <a:rPr kumimoji="0" lang="de-DE" sz="1800" b="1" i="0" u="none" strike="noStrike" kern="1200" cap="none" spc="0" normalizeH="0" baseline="0" noProof="1">
                <a:ln>
                  <a:noFill/>
                </a:ln>
                <a:solidFill>
                  <a:srgbClr val="993300"/>
                </a:solidFill>
                <a:effectLst/>
                <a:uLnTx/>
                <a:uFillTx/>
                <a:latin typeface="Times New Roman" pitchFamily="18" charset="0"/>
                <a:ea typeface="+mn-ea"/>
                <a:cs typeface="Times New Roman" pitchFamily="18" charset="0"/>
              </a:rPr>
              <a:t>Silbermöwe</a:t>
            </a:r>
            <a:r>
              <a:rPr kumimoji="0" lang="de-DE" sz="1800"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 eindrang, hybridisierten beide Formen zunächst relativ oft. </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Es gab keine </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präzygotische Schranke.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Heute, nach nur wenigen Jahrzehnten, </a:t>
            </a:r>
            <a:r>
              <a:rPr kumimoji="0" lang="de-DE" sz="1800" b="1"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vermischen sich beide Arten </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nicht mehr. </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Es hat sich (unter Selektionsdruck) rasch eine </a:t>
            </a:r>
            <a:r>
              <a:rPr kumimoji="0" lang="de-DE" sz="1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präzygotische Schranke</a:t>
            </a:r>
            <a:r>
              <a:rPr kumimoji="0" lang="de-DE" sz="1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gebildet.</a:t>
            </a:r>
            <a:endParaRPr kumimoji="0" lang="de-DE" sz="1800" b="0" i="0" u="none" strike="noStrike" kern="1200" cap="none" spc="0" normalizeH="0" baseline="0" noProof="1">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additive="base">
                                        <p:cTn id="7" dur="500" fill="hold"/>
                                        <p:tgtEl>
                                          <p:spTgt spid="123909"/>
                                        </p:tgtEl>
                                        <p:attrNameLst>
                                          <p:attrName>ppt_x</p:attrName>
                                        </p:attrNameLst>
                                      </p:cBhvr>
                                      <p:tavLst>
                                        <p:tav tm="0">
                                          <p:val>
                                            <p:strVal val="#ppt_x"/>
                                          </p:val>
                                        </p:tav>
                                        <p:tav tm="100000">
                                          <p:val>
                                            <p:strVal val="#ppt_x"/>
                                          </p:val>
                                        </p:tav>
                                      </p:tavLst>
                                    </p:anim>
                                    <p:anim calcmode="lin" valueType="num">
                                      <p:cBhvr additive="base">
                                        <p:cTn id="8"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619672" y="1988840"/>
            <a:ext cx="6122640" cy="58477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de-DE" sz="3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de-DE" sz="32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a:t>
            </a:r>
            <a:r>
              <a:rPr kumimoji="0" lang="de-DE" sz="3200" b="1" i="0" u="none" strike="noStrike" kern="1200" cap="none" spc="0" normalizeH="0" baseline="0" noProof="0" dirty="0" err="1">
                <a:ln>
                  <a:noFill/>
                </a:ln>
                <a:solidFill>
                  <a:srgbClr val="C00000"/>
                </a:solidFill>
                <a:effectLst/>
                <a:uLnTx/>
                <a:uFillTx/>
                <a:latin typeface="Times New Roman" pitchFamily="18" charset="0"/>
                <a:ea typeface="+mn-ea"/>
                <a:cs typeface="Arial" pitchFamily="34" charset="0"/>
              </a:rPr>
              <a:t>character</a:t>
            </a:r>
            <a:r>
              <a:rPr kumimoji="0" lang="de-DE" sz="32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 </a:t>
            </a:r>
            <a:r>
              <a:rPr kumimoji="0" lang="de-DE" sz="3200" b="1" i="0" u="none" strike="noStrike" kern="1200" cap="none" spc="0" normalizeH="0" baseline="0" noProof="0" dirty="0" err="1">
                <a:ln>
                  <a:noFill/>
                </a:ln>
                <a:solidFill>
                  <a:srgbClr val="C00000"/>
                </a:solidFill>
                <a:effectLst/>
                <a:uLnTx/>
                <a:uFillTx/>
                <a:latin typeface="Times New Roman" pitchFamily="18" charset="0"/>
                <a:ea typeface="+mn-ea"/>
                <a:cs typeface="Arial" pitchFamily="34" charset="0"/>
              </a:rPr>
              <a:t>displacement</a:t>
            </a:r>
            <a:r>
              <a:rPr kumimoji="0" lang="de-DE" sz="3200" b="0"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600" y="476672"/>
            <a:ext cx="7848600" cy="1615827"/>
          </a:xfrm>
          <a:prstGeom prst="rect">
            <a:avLst/>
          </a:prstGeom>
          <a:noFill/>
          <a:ln w="9525">
            <a:noFill/>
            <a:miter lim="800000"/>
            <a:headEnd/>
            <a:tailEnd/>
          </a:ln>
        </p:spPr>
        <p:txBody>
          <a:bodyPr>
            <a:spAutoFit/>
          </a:bodyPr>
          <a:lstStyle/>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Das Problem des </a:t>
            </a:r>
            <a:r>
              <a:rPr kumimoji="0" lang="de-DE" sz="1800" b="1" i="0" u="none" strike="noStrike" kern="1200" cap="none" spc="0" normalizeH="0" baseline="0" noProof="0" dirty="0">
                <a:ln>
                  <a:noFill/>
                </a:ln>
                <a:solidFill>
                  <a:srgbClr val="800000"/>
                </a:solidFill>
                <a:effectLst/>
                <a:uLnTx/>
                <a:uFillTx/>
                <a:latin typeface="Times New Roman" pitchFamily="18" charset="0"/>
                <a:ea typeface="+mn-ea"/>
                <a:cs typeface="Arial" pitchFamily="34" charset="0"/>
              </a:rPr>
              <a:t>„Reinforcement“</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ist, dass der Selektionsdruck zur Entstehung </a:t>
            </a:r>
            <a:r>
              <a:rPr kumimoji="0" lang="de-DE" sz="1800" b="1" i="0" u="none" strike="noStrike" kern="1200" cap="none" spc="0" normalizeH="0" baseline="0" noProof="0" dirty="0" err="1">
                <a:ln>
                  <a:noFill/>
                </a:ln>
                <a:solidFill>
                  <a:srgbClr val="000000"/>
                </a:solidFill>
                <a:effectLst/>
                <a:uLnTx/>
                <a:uFillTx/>
                <a:latin typeface="Times New Roman" pitchFamily="18" charset="0"/>
                <a:ea typeface="+mn-ea"/>
                <a:cs typeface="Arial" pitchFamily="34" charset="0"/>
              </a:rPr>
              <a:t>präzygotischer</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Abgrenzungsmechanismen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nur im Überlappungsbereich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zweier Arten wirksam ist. </a:t>
            </a:r>
          </a:p>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Daher werden oft nur hier „Auseinanderhaltungsmerkmale“ entwickelt [Fachwort: </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a:t>
            </a:r>
            <a:r>
              <a:rPr kumimoji="0" lang="de-DE" sz="1800" b="1" i="0" u="none" strike="noStrike" kern="1200" cap="none" spc="0" normalizeH="0" baseline="0" noProof="0" dirty="0" err="1">
                <a:ln>
                  <a:noFill/>
                </a:ln>
                <a:solidFill>
                  <a:srgbClr val="0000FF"/>
                </a:solidFill>
                <a:effectLst/>
                <a:uLnTx/>
                <a:uFillTx/>
                <a:latin typeface="Times New Roman" pitchFamily="18" charset="0"/>
                <a:ea typeface="+mn-ea"/>
                <a:cs typeface="Arial" pitchFamily="34" charset="0"/>
              </a:rPr>
              <a:t>character</a:t>
            </a:r>
            <a:r>
              <a:rPr kumimoji="0" lang="de-DE" sz="1800" b="1" i="0" u="none" strike="noStrike" kern="1200" cap="none" spc="0" normalizeH="0" baseline="0" noProof="0" dirty="0">
                <a:ln>
                  <a:noFill/>
                </a:ln>
                <a:solidFill>
                  <a:srgbClr val="0000FF"/>
                </a:solidFill>
                <a:effectLst/>
                <a:uLnTx/>
                <a:uFillTx/>
                <a:latin typeface="Times New Roman" pitchFamily="18" charset="0"/>
                <a:ea typeface="+mn-ea"/>
                <a:cs typeface="Arial" pitchFamily="34" charset="0"/>
              </a:rPr>
              <a:t> </a:t>
            </a:r>
            <a:r>
              <a:rPr kumimoji="0" lang="de-DE" sz="1800" b="1" i="0" u="none" strike="noStrike" kern="1200" cap="none" spc="0" normalizeH="0" baseline="0" noProof="0" dirty="0" err="1">
                <a:ln>
                  <a:noFill/>
                </a:ln>
                <a:solidFill>
                  <a:srgbClr val="0000FF"/>
                </a:solidFill>
                <a:effectLst/>
                <a:uLnTx/>
                <a:uFillTx/>
                <a:latin typeface="Times New Roman" pitchFamily="18" charset="0"/>
                <a:ea typeface="+mn-ea"/>
                <a:cs typeface="Arial" pitchFamily="34" charset="0"/>
              </a:rPr>
              <a:t>displacement</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t>
            </a:r>
          </a:p>
        </p:txBody>
      </p:sp>
      <p:sp>
        <p:nvSpPr>
          <p:cNvPr id="3" name="Text Box 3"/>
          <p:cNvSpPr txBox="1">
            <a:spLocks noChangeArrowheads="1"/>
          </p:cNvSpPr>
          <p:nvPr/>
        </p:nvSpPr>
        <p:spPr bwMode="auto">
          <a:xfrm>
            <a:off x="626720" y="5192365"/>
            <a:ext cx="2286000" cy="39687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Dafür ein Beispiel:</a:t>
            </a:r>
            <a:endParaRPr kumimoji="0" lang="de-DE" sz="20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
        <p:nvSpPr>
          <p:cNvPr id="2" name="Text Box 2">
            <a:extLst>
              <a:ext uri="{FF2B5EF4-FFF2-40B4-BE49-F238E27FC236}">
                <a16:creationId xmlns:a16="http://schemas.microsoft.com/office/drawing/2014/main" id="{57DBFB0A-5407-9909-9DBB-2D682B544ED1}"/>
              </a:ext>
            </a:extLst>
          </p:cNvPr>
          <p:cNvSpPr txBox="1">
            <a:spLocks noChangeArrowheads="1"/>
          </p:cNvSpPr>
          <p:nvPr/>
        </p:nvSpPr>
        <p:spPr bwMode="auto">
          <a:xfrm>
            <a:off x="611560" y="2564904"/>
            <a:ext cx="7848600" cy="646331"/>
          </a:xfrm>
          <a:prstGeom prst="rect">
            <a:avLst/>
          </a:prstGeom>
          <a:noFill/>
          <a:ln w="9525">
            <a:noFill/>
            <a:miter lim="800000"/>
            <a:headEnd/>
            <a:tailEnd/>
          </a:ln>
        </p:spPr>
        <p:txBody>
          <a:bodyPr>
            <a:spAutoFit/>
          </a:bodyPr>
          <a:lstStyle/>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Im weiteren </a:t>
            </a:r>
            <a:r>
              <a:rPr kumimoji="0" lang="de-DE" sz="1800" b="1"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„Hinterland“ der Verbreitung einer Art </a:t>
            </a: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entwickeln die Individuen diese Merkmale manchmal nicht.</a:t>
            </a:r>
          </a:p>
        </p:txBody>
      </p:sp>
      <p:sp>
        <p:nvSpPr>
          <p:cNvPr id="4" name="Text Box 2">
            <a:extLst>
              <a:ext uri="{FF2B5EF4-FFF2-40B4-BE49-F238E27FC236}">
                <a16:creationId xmlns:a16="http://schemas.microsoft.com/office/drawing/2014/main" id="{9B50C891-F6F0-6189-C9BA-9AC3757F0B4F}"/>
              </a:ext>
            </a:extLst>
          </p:cNvPr>
          <p:cNvSpPr txBox="1">
            <a:spLocks noChangeArrowheads="1"/>
          </p:cNvSpPr>
          <p:nvPr/>
        </p:nvSpPr>
        <p:spPr bwMode="auto">
          <a:xfrm>
            <a:off x="611560" y="3573016"/>
            <a:ext cx="7848600" cy="1200329"/>
          </a:xfrm>
          <a:prstGeom prst="rect">
            <a:avLst/>
          </a:prstGeom>
          <a:noFill/>
          <a:ln w="9525">
            <a:noFill/>
            <a:miter lim="800000"/>
            <a:headEnd/>
            <a:tailEnd/>
          </a:ln>
        </p:spPr>
        <p:txBody>
          <a:bodyPr>
            <a:spAutoFit/>
          </a:bodyPr>
          <a:lstStyle/>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Daher sind gerade die Merkmale, </a:t>
            </a:r>
          </a:p>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rPr>
              <a:t>an denen sich die Arten selber voneinander unterscheiden, </a:t>
            </a:r>
          </a:p>
          <a:p>
            <a:pPr marR="0" lvl="0" indent="-457200" algn="l" defTabSz="914400" rtl="0" eaLnBrk="1" fontAlgn="base" latinLnBrk="0" hangingPunct="1">
              <a:lnSpc>
                <a:spcPct val="100000"/>
              </a:lnSpc>
              <a:spcBef>
                <a:spcPct val="50000"/>
              </a:spcBef>
              <a:spcAft>
                <a:spcPct val="0"/>
              </a:spcAft>
              <a:buClrTx/>
              <a:buSzTx/>
              <a:buFontTx/>
              <a:buNone/>
              <a:tabLst/>
              <a:defRPr/>
            </a:pPr>
            <a:r>
              <a:rPr kumimoji="0" lang="de-DE" sz="1800" b="0"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oft nicht als </a:t>
            </a:r>
            <a:r>
              <a:rPr kumimoji="0" lang="de-DE" sz="1800" b="1"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„Bestimmungsmerkmale“</a:t>
            </a:r>
            <a:r>
              <a:rPr kumimoji="0" lang="de-DE" sz="1800" b="0" i="0" u="none" strike="noStrike" kern="1200" cap="none" spc="0" normalizeH="0" baseline="0" noProof="0" dirty="0">
                <a:ln>
                  <a:noFill/>
                </a:ln>
                <a:solidFill>
                  <a:srgbClr val="C00000"/>
                </a:solidFill>
                <a:effectLst/>
                <a:uLnTx/>
                <a:uFillTx/>
                <a:latin typeface="Times New Roman" pitchFamily="18" charset="0"/>
                <a:ea typeface="+mn-ea"/>
                <a:cs typeface="Arial" pitchFamily="34" charset="0"/>
              </a:rPr>
              <a:t> der Art zu verwenden.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a:spLocks noChangeArrowheads="1"/>
          </p:cNvSpPr>
          <p:nvPr/>
        </p:nvSpPr>
        <p:spPr bwMode="auto">
          <a:xfrm>
            <a:off x="571500" y="365125"/>
            <a:ext cx="7786688" cy="400050"/>
          </a:xfrm>
          <a:prstGeom prst="rect">
            <a:avLst/>
          </a:prstGeom>
          <a:gradFill rotWithShape="1">
            <a:gsLst>
              <a:gs pos="0">
                <a:srgbClr val="FFFFCC"/>
              </a:gs>
              <a:gs pos="100000">
                <a:srgbClr val="FFFFCC">
                  <a:gamma/>
                  <a:shade val="86275"/>
                  <a:invGamma/>
                </a:srgbClr>
              </a:gs>
            </a:gsLst>
            <a:lin ang="5400000" scaled="1"/>
          </a:gradFill>
          <a:ln w="9525" algn="ctr">
            <a:solidFill>
              <a:srgbClr val="A5DEC6"/>
            </a:solidFill>
            <a:miter lim="800000"/>
            <a:headEnd/>
            <a:tailEnd/>
          </a:ln>
          <a:effectLst>
            <a:outerShdw dist="23000" dir="5400000" rotWithShape="0">
              <a:srgbClr val="000000">
                <a:alpha val="34999"/>
              </a:srgbClr>
            </a:outerShdw>
          </a:effectLst>
        </p:spPr>
        <p:txBody>
          <a:bodyPr>
            <a:spAutoFit/>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Times New Roman"/>
                <a:ea typeface="+mn-ea"/>
                <a:cs typeface="Times New Roman" pitchFamily="18" charset="0"/>
              </a:rPr>
              <a:t>Trauerfliegenschnäpper-Männchen</a:t>
            </a:r>
            <a:r>
              <a:rPr kumimoji="0" lang="en-US" sz="2000" b="1" i="0" u="none" strike="noStrike" kern="1200" cap="none" spc="0" normalizeH="0" baseline="0" noProof="0" dirty="0">
                <a:ln>
                  <a:noFill/>
                </a:ln>
                <a:solidFill>
                  <a:srgbClr val="000000"/>
                </a:solidFill>
                <a:effectLst/>
                <a:uLnTx/>
                <a:uFillTx/>
                <a:latin typeface="Times New Roman"/>
                <a:ea typeface="+mn-ea"/>
                <a:cs typeface="Times New Roman" pitchFamily="18" charset="0"/>
              </a:rPr>
              <a:t> </a:t>
            </a:r>
            <a:r>
              <a:rPr kumimoji="0" lang="en-US" sz="2000" b="1" i="0" u="none" strike="noStrike" kern="1200" cap="none" spc="0" normalizeH="0" baseline="0" noProof="0" dirty="0" err="1">
                <a:ln>
                  <a:noFill/>
                </a:ln>
                <a:solidFill>
                  <a:srgbClr val="000000"/>
                </a:solidFill>
                <a:effectLst/>
                <a:uLnTx/>
                <a:uFillTx/>
                <a:latin typeface="Times New Roman"/>
                <a:ea typeface="+mn-ea"/>
                <a:cs typeface="Times New Roman" pitchFamily="18" charset="0"/>
              </a:rPr>
              <a:t>im</a:t>
            </a:r>
            <a:r>
              <a:rPr kumimoji="0" lang="en-US" sz="2000" b="1" i="0" u="none" strike="noStrike" kern="1200" cap="none" spc="0" normalizeH="0" baseline="0" noProof="0" dirty="0">
                <a:ln>
                  <a:noFill/>
                </a:ln>
                <a:solidFill>
                  <a:srgbClr val="000000"/>
                </a:solidFill>
                <a:effectLst/>
                <a:uLnTx/>
                <a:uFillTx/>
                <a:latin typeface="Times New Roman"/>
                <a:ea typeface="+mn-ea"/>
                <a:cs typeface="Times New Roman" pitchFamily="18" charset="0"/>
              </a:rPr>
              <a:t> </a:t>
            </a:r>
            <a:r>
              <a:rPr kumimoji="0" lang="en-US" sz="2000" b="1" i="0" u="none" strike="noStrike" kern="1200" cap="none" spc="0" normalizeH="0" baseline="0" noProof="0" dirty="0" err="1">
                <a:ln>
                  <a:noFill/>
                </a:ln>
                <a:solidFill>
                  <a:srgbClr val="000000"/>
                </a:solidFill>
                <a:effectLst/>
                <a:uLnTx/>
                <a:uFillTx/>
                <a:latin typeface="Times New Roman"/>
                <a:ea typeface="+mn-ea"/>
                <a:cs typeface="Times New Roman" pitchFamily="18" charset="0"/>
              </a:rPr>
              <a:t>Überlappungs-Gebiet</a:t>
            </a:r>
            <a:endParaRPr kumimoji="0" lang="en-US" sz="2000" b="1" i="0" u="none" strike="noStrike" kern="1200" cap="none" spc="0" normalizeH="0" baseline="0" noProof="0" dirty="0">
              <a:ln>
                <a:noFill/>
              </a:ln>
              <a:solidFill>
                <a:srgbClr val="000000"/>
              </a:solidFill>
              <a:effectLst/>
              <a:uLnTx/>
              <a:uFillTx/>
              <a:latin typeface="Times New Roman"/>
              <a:ea typeface="+mn-ea"/>
              <a:cs typeface="Times New Roman" pitchFamily="18" charset="0"/>
            </a:endParaRPr>
          </a:p>
        </p:txBody>
      </p:sp>
      <p:pic>
        <p:nvPicPr>
          <p:cNvPr id="26627" name="Picture 2" descr="Halsbandschnäpper"/>
          <p:cNvPicPr>
            <a:picLocks noChangeAspect="1" noChangeArrowheads="1"/>
          </p:cNvPicPr>
          <p:nvPr/>
        </p:nvPicPr>
        <p:blipFill>
          <a:blip r:embed="rId3" cstate="print"/>
          <a:srcRect/>
          <a:stretch>
            <a:fillRect/>
          </a:stretch>
        </p:blipFill>
        <p:spPr bwMode="auto">
          <a:xfrm>
            <a:off x="1187450" y="1411288"/>
            <a:ext cx="1663700" cy="1952625"/>
          </a:xfrm>
          <a:prstGeom prst="rect">
            <a:avLst/>
          </a:prstGeom>
          <a:noFill/>
          <a:ln w="9525">
            <a:noFill/>
            <a:miter lim="800000"/>
            <a:headEnd/>
            <a:tailEnd/>
          </a:ln>
        </p:spPr>
      </p:pic>
      <p:pic>
        <p:nvPicPr>
          <p:cNvPr id="26628" name="Picture 5" descr="Trauerschnäpper2"/>
          <p:cNvPicPr>
            <a:picLocks noChangeAspect="1" noChangeArrowheads="1"/>
          </p:cNvPicPr>
          <p:nvPr/>
        </p:nvPicPr>
        <p:blipFill>
          <a:blip r:embed="rId4" cstate="print"/>
          <a:srcRect/>
          <a:stretch>
            <a:fillRect/>
          </a:stretch>
        </p:blipFill>
        <p:spPr bwMode="auto">
          <a:xfrm>
            <a:off x="6169025" y="1566863"/>
            <a:ext cx="2147888" cy="1716087"/>
          </a:xfrm>
          <a:prstGeom prst="rect">
            <a:avLst/>
          </a:prstGeom>
          <a:noFill/>
          <a:ln w="9525">
            <a:noFill/>
            <a:miter lim="800000"/>
            <a:headEnd/>
            <a:tailEnd/>
          </a:ln>
        </p:spPr>
      </p:pic>
      <p:sp>
        <p:nvSpPr>
          <p:cNvPr id="130053" name="Text Box 8"/>
          <p:cNvSpPr txBox="1">
            <a:spLocks noChangeArrowheads="1"/>
          </p:cNvSpPr>
          <p:nvPr/>
        </p:nvSpPr>
        <p:spPr bwMode="auto">
          <a:xfrm>
            <a:off x="3851275" y="3571875"/>
            <a:ext cx="1928813" cy="83026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“normaler” Trauer-Fliegenschnäpper Männchen</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
        <p:nvSpPr>
          <p:cNvPr id="26630" name="Text Box 8"/>
          <p:cNvSpPr txBox="1">
            <a:spLocks noChangeArrowheads="1"/>
          </p:cNvSpPr>
          <p:nvPr/>
        </p:nvSpPr>
        <p:spPr bwMode="auto">
          <a:xfrm>
            <a:off x="755650" y="3643313"/>
            <a:ext cx="2286000" cy="585787"/>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Halsband-Fliegenschnäpper</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
        <p:nvSpPr>
          <p:cNvPr id="26631" name="Text Box 8"/>
          <p:cNvSpPr txBox="1">
            <a:spLocks noChangeArrowheads="1"/>
          </p:cNvSpPr>
          <p:nvPr/>
        </p:nvSpPr>
        <p:spPr bwMode="auto">
          <a:xfrm>
            <a:off x="250825" y="4581525"/>
            <a:ext cx="8642350" cy="1939925"/>
          </a:xfrm>
          <a:prstGeom prst="rect">
            <a:avLst/>
          </a:prstGeom>
          <a:solidFill>
            <a:schemeClr val="bg1"/>
          </a:solid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80"/>
                </a:solidFill>
                <a:effectLst/>
                <a:uLnTx/>
                <a:uFillTx/>
                <a:latin typeface="Times New Roman" pitchFamily="18" charset="0"/>
                <a:ea typeface="+mn-ea"/>
                <a:cs typeface="Times New Roman" pitchFamily="18" charset="0"/>
              </a:rPr>
              <a:t>Trauerschnäpper </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und</a:t>
            </a:r>
            <a:r>
              <a:rPr kumimoji="0" lang="de-DE" sz="1600" b="1" i="0" u="none" strike="noStrike" kern="1200" cap="none" spc="0" normalizeH="0" baseline="0" noProof="0" dirty="0">
                <a:ln>
                  <a:noFill/>
                </a:ln>
                <a:solidFill>
                  <a:srgbClr val="000080"/>
                </a:solidFill>
                <a:effectLst/>
                <a:uLnTx/>
                <a:uFillTx/>
                <a:latin typeface="Times New Roman" pitchFamily="18" charset="0"/>
                <a:ea typeface="+mn-ea"/>
                <a:cs typeface="Times New Roman" pitchFamily="18" charset="0"/>
              </a:rPr>
              <a:t> </a:t>
            </a:r>
            <a:r>
              <a:rPr kumimoji="0" lang="de-DE" sz="1600" b="1" i="0" u="none" strike="noStrike" kern="1200" cap="none" spc="0" normalizeH="0" baseline="0" noProof="0" dirty="0">
                <a:ln>
                  <a:noFill/>
                </a:ln>
                <a:solidFill>
                  <a:srgbClr val="222286"/>
                </a:solidFill>
                <a:effectLst/>
                <a:uLnTx/>
                <a:uFillTx/>
                <a:latin typeface="Times New Roman" pitchFamily="18" charset="0"/>
                <a:ea typeface="+mn-ea"/>
                <a:cs typeface="Times New Roman" pitchFamily="18" charset="0"/>
              </a:rPr>
              <a:t>Halsbandschnäpper </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sehen sich ähnlich. Wie erkennen die Weibchen ihre Männchen?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Antwort: Die Männchen des </a:t>
            </a:r>
            <a:r>
              <a:rPr kumimoji="0" lang="de-DE" sz="1600" b="1" i="0" u="none" strike="noStrike" kern="1200" cap="none" spc="0" normalizeH="0" baseline="0" noProof="0" dirty="0">
                <a:ln>
                  <a:noFill/>
                </a:ln>
                <a:solidFill>
                  <a:srgbClr val="000080"/>
                </a:solidFill>
                <a:effectLst/>
                <a:uLnTx/>
                <a:uFillTx/>
                <a:latin typeface="Times New Roman" pitchFamily="18" charset="0"/>
                <a:ea typeface="+mn-ea"/>
                <a:cs typeface="Times New Roman" pitchFamily="18" charset="0"/>
              </a:rPr>
              <a:t>Trauerschnäppers</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sind (nur) in den </a:t>
            </a:r>
            <a:r>
              <a:rPr kumimoji="0" lang="de-DE" sz="1600" b="1" i="0" u="none" strike="noStrike" kern="1200" cap="none" spc="0" normalizeH="0" baseline="0" noProof="0" dirty="0" err="1">
                <a:ln>
                  <a:noFill/>
                </a:ln>
                <a:solidFill>
                  <a:srgbClr val="003300"/>
                </a:solidFill>
                <a:effectLst/>
                <a:uLnTx/>
                <a:uFillTx/>
                <a:latin typeface="Times New Roman" pitchFamily="18" charset="0"/>
                <a:ea typeface="+mn-ea"/>
                <a:cs typeface="Times New Roman" pitchFamily="18" charset="0"/>
              </a:rPr>
              <a:t>sympatrischen</a:t>
            </a:r>
            <a:r>
              <a:rPr kumimoji="0" lang="de-DE" sz="1600" b="1" i="0" u="none" strike="noStrike" kern="1200" cap="none" spc="0" normalizeH="0" baseline="0" noProof="0" dirty="0">
                <a:ln>
                  <a:noFill/>
                </a:ln>
                <a:solidFill>
                  <a:srgbClr val="003300"/>
                </a:solidFill>
                <a:effectLst/>
                <a:uLnTx/>
                <a:uFillTx/>
                <a:latin typeface="Times New Roman" pitchFamily="18" charset="0"/>
                <a:ea typeface="+mn-ea"/>
                <a:cs typeface="Times New Roman" pitchFamily="18" charset="0"/>
              </a:rPr>
              <a:t> Überlappungszonen</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grau, sonst schwarz (wie die </a:t>
            </a:r>
            <a:r>
              <a:rPr kumimoji="0" lang="de-DE" sz="1600" b="1" i="0" u="none" strike="noStrike" kern="1200" cap="none" spc="0" normalizeH="0" baseline="0" noProof="0" dirty="0">
                <a:ln>
                  <a:noFill/>
                </a:ln>
                <a:solidFill>
                  <a:srgbClr val="222286"/>
                </a:solidFill>
                <a:effectLst/>
                <a:uLnTx/>
                <a:uFillTx/>
                <a:latin typeface="Times New Roman" pitchFamily="18" charset="0"/>
                <a:ea typeface="+mn-ea"/>
                <a:cs typeface="Times New Roman" pitchFamily="18" charset="0"/>
              </a:rPr>
              <a:t>Halsbandschnäpper</a:t>
            </a:r>
            <a:r>
              <a:rPr kumimoji="0" lang="de-DE"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Der weibliche Trauerschnäpper erkennt das richtige Männchen an seiner </a:t>
            </a:r>
            <a:r>
              <a:rPr kumimoji="0" lang="de-DE" sz="1600" b="1" i="0" u="none" strike="noStrike" kern="1200" cap="none" spc="0" normalizeH="0" baseline="0" noProof="0" dirty="0">
                <a:ln>
                  <a:noFill/>
                </a:ln>
                <a:solidFill>
                  <a:srgbClr val="000080"/>
                </a:solidFill>
                <a:effectLst/>
                <a:uLnTx/>
                <a:uFillTx/>
                <a:latin typeface="Times New Roman" pitchFamily="18" charset="0"/>
                <a:ea typeface="+mn-ea"/>
                <a:cs typeface="Times New Roman" pitchFamily="18" charset="0"/>
              </a:rPr>
              <a:t>grauen Farbe; nicht am fehlenden Halsband</a:t>
            </a:r>
          </a:p>
        </p:txBody>
      </p:sp>
      <p:cxnSp>
        <p:nvCxnSpPr>
          <p:cNvPr id="10" name="Gerade Verbindung mit Pfeil 9"/>
          <p:cNvCxnSpPr/>
          <p:nvPr/>
        </p:nvCxnSpPr>
        <p:spPr>
          <a:xfrm>
            <a:off x="6516688" y="1195388"/>
            <a:ext cx="785812" cy="628650"/>
          </a:xfrm>
          <a:prstGeom prst="straightConnector1">
            <a:avLst/>
          </a:prstGeom>
          <a:ln w="57150">
            <a:solidFill>
              <a:srgbClr val="990000"/>
            </a:solidFill>
            <a:tailEnd type="arrow"/>
          </a:ln>
        </p:spPr>
        <p:style>
          <a:lnRef idx="1">
            <a:schemeClr val="accent1"/>
          </a:lnRef>
          <a:fillRef idx="0">
            <a:schemeClr val="accent1"/>
          </a:fillRef>
          <a:effectRef idx="0">
            <a:schemeClr val="accent1"/>
          </a:effectRef>
          <a:fontRef idx="minor">
            <a:schemeClr val="tx1"/>
          </a:fontRef>
        </p:style>
      </p:cxnSp>
      <p:pic>
        <p:nvPicPr>
          <p:cNvPr id="130057" name="Grafik 25" descr="Trauerschnäpper.gif"/>
          <p:cNvPicPr>
            <a:picLocks noChangeAspect="1"/>
          </p:cNvPicPr>
          <p:nvPr/>
        </p:nvPicPr>
        <p:blipFill>
          <a:blip r:embed="rId5" cstate="print"/>
          <a:srcRect/>
          <a:stretch>
            <a:fillRect/>
          </a:stretch>
        </p:blipFill>
        <p:spPr bwMode="auto">
          <a:xfrm>
            <a:off x="3849688" y="1411288"/>
            <a:ext cx="1730375" cy="1944687"/>
          </a:xfrm>
          <a:prstGeom prst="rect">
            <a:avLst/>
          </a:prstGeom>
          <a:noFill/>
          <a:ln w="9525">
            <a:noFill/>
            <a:miter lim="800000"/>
            <a:headEnd/>
            <a:tailEnd/>
          </a:ln>
        </p:spPr>
      </p:pic>
      <p:sp>
        <p:nvSpPr>
          <p:cNvPr id="11" name="Text Box 8"/>
          <p:cNvSpPr txBox="1">
            <a:spLocks noChangeArrowheads="1"/>
          </p:cNvSpPr>
          <p:nvPr/>
        </p:nvSpPr>
        <p:spPr bwMode="auto">
          <a:xfrm>
            <a:off x="6315075" y="3571875"/>
            <a:ext cx="1928813" cy="83026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grauer Trauer-Fliegenschnäpper Männchen</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additive="base">
                                        <p:cTn id="11" dur="500" fill="hold"/>
                                        <p:tgtEl>
                                          <p:spTgt spid="26630"/>
                                        </p:tgtEl>
                                        <p:attrNameLst>
                                          <p:attrName>ppt_x</p:attrName>
                                        </p:attrNameLst>
                                      </p:cBhvr>
                                      <p:tavLst>
                                        <p:tav tm="0">
                                          <p:val>
                                            <p:strVal val="#ppt_x"/>
                                          </p:val>
                                        </p:tav>
                                        <p:tav tm="100000">
                                          <p:val>
                                            <p:strVal val="#ppt_x"/>
                                          </p:val>
                                        </p:tav>
                                      </p:tavLst>
                                    </p:anim>
                                    <p:anim calcmode="lin" valueType="num">
                                      <p:cBhvr additive="base">
                                        <p:cTn id="12"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628"/>
                                        </p:tgtEl>
                                        <p:attrNameLst>
                                          <p:attrName>style.visibility</p:attrName>
                                        </p:attrNameLst>
                                      </p:cBhvr>
                                      <p:to>
                                        <p:strVal val="visible"/>
                                      </p:to>
                                    </p:set>
                                    <p:anim calcmode="lin" valueType="num">
                                      <p:cBhvr additive="base">
                                        <p:cTn id="27" dur="500" fill="hold"/>
                                        <p:tgtEl>
                                          <p:spTgt spid="26628"/>
                                        </p:tgtEl>
                                        <p:attrNameLst>
                                          <p:attrName>ppt_x</p:attrName>
                                        </p:attrNameLst>
                                      </p:cBhvr>
                                      <p:tavLst>
                                        <p:tav tm="0">
                                          <p:val>
                                            <p:strVal val="#ppt_x"/>
                                          </p:val>
                                        </p:tav>
                                        <p:tav tm="100000">
                                          <p:val>
                                            <p:strVal val="#ppt_x"/>
                                          </p:val>
                                        </p:tav>
                                      </p:tavLst>
                                    </p:anim>
                                    <p:anim calcmode="lin" valueType="num">
                                      <p:cBhvr additive="base">
                                        <p:cTn id="28" dur="500" fill="hold"/>
                                        <p:tgtEl>
                                          <p:spTgt spid="266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1"/>
                                        </p:tgtEl>
                                        <p:attrNameLst>
                                          <p:attrName>style.visibility</p:attrName>
                                        </p:attrNameLst>
                                      </p:cBhvr>
                                      <p:to>
                                        <p:strVal val="visible"/>
                                      </p:to>
                                    </p:set>
                                    <p:anim calcmode="lin" valueType="num">
                                      <p:cBhvr additive="base">
                                        <p:cTn id="37" dur="500" fill="hold"/>
                                        <p:tgtEl>
                                          <p:spTgt spid="26631"/>
                                        </p:tgtEl>
                                        <p:attrNameLst>
                                          <p:attrName>ppt_x</p:attrName>
                                        </p:attrNameLst>
                                      </p:cBhvr>
                                      <p:tavLst>
                                        <p:tav tm="0">
                                          <p:val>
                                            <p:strVal val="#ppt_x"/>
                                          </p:val>
                                        </p:tav>
                                        <p:tav tm="100000">
                                          <p:val>
                                            <p:strVal val="#ppt_x"/>
                                          </p:val>
                                        </p:tav>
                                      </p:tavLst>
                                    </p:anim>
                                    <p:anim calcmode="lin" valueType="num">
                                      <p:cBhvr additive="base">
                                        <p:cTn id="38"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30" grpId="0" animBg="1"/>
      <p:bldP spid="26631"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alsbandschnäpper"/>
          <p:cNvPicPr>
            <a:picLocks noChangeAspect="1" noChangeArrowheads="1"/>
          </p:cNvPicPr>
          <p:nvPr/>
        </p:nvPicPr>
        <p:blipFill>
          <a:blip r:embed="rId2" cstate="print"/>
          <a:srcRect/>
          <a:stretch>
            <a:fillRect/>
          </a:stretch>
        </p:blipFill>
        <p:spPr bwMode="auto">
          <a:xfrm>
            <a:off x="7596188" y="5229225"/>
            <a:ext cx="1169987" cy="1373188"/>
          </a:xfrm>
          <a:prstGeom prst="rect">
            <a:avLst/>
          </a:prstGeom>
          <a:noFill/>
          <a:ln w="9525">
            <a:noFill/>
            <a:miter lim="800000"/>
            <a:headEnd/>
            <a:tailEnd/>
          </a:ln>
        </p:spPr>
      </p:pic>
      <p:pic>
        <p:nvPicPr>
          <p:cNvPr id="131075" name="Picture 3"/>
          <p:cNvPicPr>
            <a:picLocks noChangeAspect="1" noChangeArrowheads="1"/>
          </p:cNvPicPr>
          <p:nvPr/>
        </p:nvPicPr>
        <p:blipFill>
          <a:blip r:embed="rId3" cstate="print"/>
          <a:srcRect/>
          <a:stretch>
            <a:fillRect/>
          </a:stretch>
        </p:blipFill>
        <p:spPr bwMode="auto">
          <a:xfrm>
            <a:off x="827088" y="155575"/>
            <a:ext cx="4173537" cy="3128963"/>
          </a:xfrm>
          <a:prstGeom prst="rect">
            <a:avLst/>
          </a:prstGeom>
          <a:noFill/>
          <a:ln w="9525">
            <a:noFill/>
            <a:miter lim="800000"/>
            <a:headEnd/>
            <a:tailEnd/>
          </a:ln>
        </p:spPr>
      </p:pic>
      <p:pic>
        <p:nvPicPr>
          <p:cNvPr id="83972" name="Picture 4"/>
          <p:cNvPicPr>
            <a:picLocks noChangeAspect="1" noChangeArrowheads="1"/>
          </p:cNvPicPr>
          <p:nvPr/>
        </p:nvPicPr>
        <p:blipFill>
          <a:blip r:embed="rId4" cstate="print"/>
          <a:srcRect/>
          <a:stretch>
            <a:fillRect/>
          </a:stretch>
        </p:blipFill>
        <p:spPr bwMode="auto">
          <a:xfrm>
            <a:off x="2987675" y="3213100"/>
            <a:ext cx="4502150" cy="3376613"/>
          </a:xfrm>
          <a:prstGeom prst="rect">
            <a:avLst/>
          </a:prstGeom>
          <a:noFill/>
          <a:ln w="9525">
            <a:noFill/>
            <a:miter lim="800000"/>
            <a:headEnd/>
            <a:tailEnd/>
          </a:ln>
        </p:spPr>
      </p:pic>
      <p:pic>
        <p:nvPicPr>
          <p:cNvPr id="83973" name="Picture 5" descr="Trauerschnäpper2"/>
          <p:cNvPicPr>
            <a:picLocks noChangeAspect="1" noChangeArrowheads="1"/>
          </p:cNvPicPr>
          <p:nvPr/>
        </p:nvPicPr>
        <p:blipFill>
          <a:blip r:embed="rId5" cstate="print"/>
          <a:srcRect/>
          <a:stretch>
            <a:fillRect/>
          </a:stretch>
        </p:blipFill>
        <p:spPr bwMode="auto">
          <a:xfrm>
            <a:off x="900113" y="4868863"/>
            <a:ext cx="1427162" cy="1143000"/>
          </a:xfrm>
          <a:prstGeom prst="rect">
            <a:avLst/>
          </a:prstGeom>
          <a:noFill/>
          <a:ln w="9525">
            <a:noFill/>
            <a:miter lim="800000"/>
            <a:headEnd/>
            <a:tailEnd/>
          </a:ln>
        </p:spPr>
      </p:pic>
      <p:pic>
        <p:nvPicPr>
          <p:cNvPr id="131078" name="Picture 7" descr="Trauerschnäpper"/>
          <p:cNvPicPr>
            <a:picLocks noChangeAspect="1" noChangeArrowheads="1"/>
          </p:cNvPicPr>
          <p:nvPr/>
        </p:nvPicPr>
        <p:blipFill>
          <a:blip r:embed="rId6" cstate="print"/>
          <a:srcRect/>
          <a:stretch>
            <a:fillRect/>
          </a:stretch>
        </p:blipFill>
        <p:spPr bwMode="auto">
          <a:xfrm>
            <a:off x="7092950" y="620713"/>
            <a:ext cx="1184275" cy="1327150"/>
          </a:xfrm>
          <a:prstGeom prst="rect">
            <a:avLst/>
          </a:prstGeom>
          <a:noFill/>
          <a:ln w="9525">
            <a:noFill/>
            <a:miter lim="800000"/>
            <a:headEnd/>
            <a:tailEnd/>
          </a:ln>
        </p:spPr>
      </p:pic>
      <p:sp>
        <p:nvSpPr>
          <p:cNvPr id="83976" name="Text Box 8"/>
          <p:cNvSpPr txBox="1">
            <a:spLocks noChangeArrowheads="1"/>
          </p:cNvSpPr>
          <p:nvPr/>
        </p:nvSpPr>
        <p:spPr bwMode="auto">
          <a:xfrm>
            <a:off x="323850" y="6021388"/>
            <a:ext cx="2971800" cy="338137"/>
          </a:xfrm>
          <a:prstGeom prst="rect">
            <a:avLst/>
          </a:prstGeom>
          <a:solidFill>
            <a:srgbClr val="FFFFC9"/>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hier Trauerschnäpper  grau</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
        <p:nvSpPr>
          <p:cNvPr id="83977" name="Line 9"/>
          <p:cNvSpPr>
            <a:spLocks noChangeShapeType="1"/>
          </p:cNvSpPr>
          <p:nvPr/>
        </p:nvSpPr>
        <p:spPr bwMode="auto">
          <a:xfrm rot="9297734" flipH="1" flipV="1">
            <a:off x="2919413" y="4364038"/>
            <a:ext cx="2381250" cy="1563687"/>
          </a:xfrm>
          <a:prstGeom prst="line">
            <a:avLst/>
          </a:prstGeom>
          <a:noFill/>
          <a:ln w="38100">
            <a:solidFill>
              <a:srgbClr val="FF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83978" name="Line 10"/>
          <p:cNvSpPr>
            <a:spLocks noChangeShapeType="1"/>
          </p:cNvSpPr>
          <p:nvPr/>
        </p:nvSpPr>
        <p:spPr bwMode="auto">
          <a:xfrm rot="9297734" flipH="1" flipV="1">
            <a:off x="2838450" y="4100513"/>
            <a:ext cx="2674938" cy="1249362"/>
          </a:xfrm>
          <a:prstGeom prst="line">
            <a:avLst/>
          </a:prstGeom>
          <a:noFill/>
          <a:ln w="38100">
            <a:solidFill>
              <a:srgbClr val="FF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131082" name="Text Box 13"/>
          <p:cNvSpPr txBox="1">
            <a:spLocks noChangeArrowheads="1"/>
          </p:cNvSpPr>
          <p:nvPr/>
        </p:nvSpPr>
        <p:spPr bwMode="auto">
          <a:xfrm>
            <a:off x="4932363" y="971550"/>
            <a:ext cx="2189162" cy="585788"/>
          </a:xfrm>
          <a:prstGeom prst="rect">
            <a:avLst/>
          </a:prstGeom>
          <a:solidFill>
            <a:srgbClr val="FFFFC9"/>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gelb = Brutgebiet des Trauerschnäppers</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
        <p:nvSpPr>
          <p:cNvPr id="15" name="Text Box 13"/>
          <p:cNvSpPr txBox="1">
            <a:spLocks noChangeArrowheads="1"/>
          </p:cNvSpPr>
          <p:nvPr/>
        </p:nvSpPr>
        <p:spPr bwMode="auto">
          <a:xfrm>
            <a:off x="6804025" y="4508500"/>
            <a:ext cx="2189163" cy="585788"/>
          </a:xfrm>
          <a:prstGeom prst="rect">
            <a:avLst/>
          </a:prstGeom>
          <a:solidFill>
            <a:srgbClr val="FFFFC9"/>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gelb = Brutgebiet des Halsbandschnäppers</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
        <p:nvSpPr>
          <p:cNvPr id="16" name="Text Box 13"/>
          <p:cNvSpPr txBox="1">
            <a:spLocks noChangeArrowheads="1"/>
          </p:cNvSpPr>
          <p:nvPr/>
        </p:nvSpPr>
        <p:spPr bwMode="auto">
          <a:xfrm>
            <a:off x="468313" y="4508500"/>
            <a:ext cx="2187575" cy="339725"/>
          </a:xfrm>
          <a:prstGeom prst="rect">
            <a:avLst/>
          </a:prstGeom>
          <a:solidFill>
            <a:srgbClr val="FFFFC9"/>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a:ln>
                  <a:noFill/>
                </a:ln>
                <a:solidFill>
                  <a:srgbClr val="000080"/>
                </a:solidFill>
                <a:effectLst/>
                <a:uLnTx/>
                <a:uFillTx/>
                <a:latin typeface="Times New Roman" pitchFamily="18" charset="0"/>
                <a:ea typeface="+mn-ea"/>
                <a:cs typeface="Times New Roman" pitchFamily="18" charset="0"/>
              </a:rPr>
              <a:t>Überlappungsgebiete</a:t>
            </a:r>
            <a:endParaRPr kumimoji="0" lang="de-DE" sz="1600" b="1" i="0" u="none" strike="noStrike" kern="1200" cap="none" spc="0" normalizeH="0" baseline="0" noProof="0">
              <a:ln>
                <a:noFill/>
              </a:ln>
              <a:solidFill>
                <a:srgbClr val="0066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0"/>
                                        </p:tgtEl>
                                        <p:attrNameLst>
                                          <p:attrName>style.visibility</p:attrName>
                                        </p:attrNameLst>
                                      </p:cBhvr>
                                      <p:to>
                                        <p:strVal val="visible"/>
                                      </p:to>
                                    </p:set>
                                    <p:anim calcmode="lin" valueType="num">
                                      <p:cBhvr additive="base">
                                        <p:cTn id="15" dur="500" fill="hold"/>
                                        <p:tgtEl>
                                          <p:spTgt spid="83970"/>
                                        </p:tgtEl>
                                        <p:attrNameLst>
                                          <p:attrName>ppt_x</p:attrName>
                                        </p:attrNameLst>
                                      </p:cBhvr>
                                      <p:tavLst>
                                        <p:tav tm="0">
                                          <p:val>
                                            <p:strVal val="#ppt_x"/>
                                          </p:val>
                                        </p:tav>
                                        <p:tav tm="100000">
                                          <p:val>
                                            <p:strVal val="#ppt_x"/>
                                          </p:val>
                                        </p:tav>
                                      </p:tavLst>
                                    </p:anim>
                                    <p:anim calcmode="lin" valueType="num">
                                      <p:cBhvr additive="base">
                                        <p:cTn id="16"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3978"/>
                                        </p:tgtEl>
                                        <p:attrNameLst>
                                          <p:attrName>style.visibility</p:attrName>
                                        </p:attrNameLst>
                                      </p:cBhvr>
                                      <p:to>
                                        <p:strVal val="visible"/>
                                      </p:to>
                                    </p:set>
                                    <p:anim calcmode="lin" valueType="num">
                                      <p:cBhvr additive="base">
                                        <p:cTn id="25" dur="500" fill="hold"/>
                                        <p:tgtEl>
                                          <p:spTgt spid="83978"/>
                                        </p:tgtEl>
                                        <p:attrNameLst>
                                          <p:attrName>ppt_x</p:attrName>
                                        </p:attrNameLst>
                                      </p:cBhvr>
                                      <p:tavLst>
                                        <p:tav tm="0">
                                          <p:val>
                                            <p:strVal val="#ppt_x"/>
                                          </p:val>
                                        </p:tav>
                                        <p:tav tm="100000">
                                          <p:val>
                                            <p:strVal val="#ppt_x"/>
                                          </p:val>
                                        </p:tav>
                                      </p:tavLst>
                                    </p:anim>
                                    <p:anim calcmode="lin" valueType="num">
                                      <p:cBhvr additive="base">
                                        <p:cTn id="26" dur="500" fill="hold"/>
                                        <p:tgtEl>
                                          <p:spTgt spid="8397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3977"/>
                                        </p:tgtEl>
                                        <p:attrNameLst>
                                          <p:attrName>style.visibility</p:attrName>
                                        </p:attrNameLst>
                                      </p:cBhvr>
                                      <p:to>
                                        <p:strVal val="visible"/>
                                      </p:to>
                                    </p:set>
                                    <p:anim calcmode="lin" valueType="num">
                                      <p:cBhvr additive="base">
                                        <p:cTn id="29" dur="500" fill="hold"/>
                                        <p:tgtEl>
                                          <p:spTgt spid="83977"/>
                                        </p:tgtEl>
                                        <p:attrNameLst>
                                          <p:attrName>ppt_x</p:attrName>
                                        </p:attrNameLst>
                                      </p:cBhvr>
                                      <p:tavLst>
                                        <p:tav tm="0">
                                          <p:val>
                                            <p:strVal val="#ppt_x"/>
                                          </p:val>
                                        </p:tav>
                                        <p:tav tm="100000">
                                          <p:val>
                                            <p:strVal val="#ppt_x"/>
                                          </p:val>
                                        </p:tav>
                                      </p:tavLst>
                                    </p:anim>
                                    <p:anim calcmode="lin" valueType="num">
                                      <p:cBhvr additive="base">
                                        <p:cTn id="30" dur="500" fill="hold"/>
                                        <p:tgtEl>
                                          <p:spTgt spid="8397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3973"/>
                                        </p:tgtEl>
                                        <p:attrNameLst>
                                          <p:attrName>style.visibility</p:attrName>
                                        </p:attrNameLst>
                                      </p:cBhvr>
                                      <p:to>
                                        <p:strVal val="visible"/>
                                      </p:to>
                                    </p:set>
                                    <p:anim calcmode="lin" valueType="num">
                                      <p:cBhvr additive="base">
                                        <p:cTn id="35" dur="500" fill="hold"/>
                                        <p:tgtEl>
                                          <p:spTgt spid="83973"/>
                                        </p:tgtEl>
                                        <p:attrNameLst>
                                          <p:attrName>ppt_x</p:attrName>
                                        </p:attrNameLst>
                                      </p:cBhvr>
                                      <p:tavLst>
                                        <p:tav tm="0">
                                          <p:val>
                                            <p:strVal val="#ppt_x"/>
                                          </p:val>
                                        </p:tav>
                                        <p:tav tm="100000">
                                          <p:val>
                                            <p:strVal val="#ppt_x"/>
                                          </p:val>
                                        </p:tav>
                                      </p:tavLst>
                                    </p:anim>
                                    <p:anim calcmode="lin" valueType="num">
                                      <p:cBhvr additive="base">
                                        <p:cTn id="36" dur="500" fill="hold"/>
                                        <p:tgtEl>
                                          <p:spTgt spid="839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976"/>
                                        </p:tgtEl>
                                        <p:attrNameLst>
                                          <p:attrName>style.visibility</p:attrName>
                                        </p:attrNameLst>
                                      </p:cBhvr>
                                      <p:to>
                                        <p:strVal val="visible"/>
                                      </p:to>
                                    </p:set>
                                    <p:anim calcmode="lin" valueType="num">
                                      <p:cBhvr additive="base">
                                        <p:cTn id="39" dur="500" fill="hold"/>
                                        <p:tgtEl>
                                          <p:spTgt spid="83976"/>
                                        </p:tgtEl>
                                        <p:attrNameLst>
                                          <p:attrName>ppt_x</p:attrName>
                                        </p:attrNameLst>
                                      </p:cBhvr>
                                      <p:tavLst>
                                        <p:tav tm="0">
                                          <p:val>
                                            <p:strVal val="#ppt_x"/>
                                          </p:val>
                                        </p:tav>
                                        <p:tav tm="100000">
                                          <p:val>
                                            <p:strVal val="#ppt_x"/>
                                          </p:val>
                                        </p:tav>
                                      </p:tavLst>
                                    </p:anim>
                                    <p:anim calcmode="lin" valueType="num">
                                      <p:cBhvr additive="base">
                                        <p:cTn id="40"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1380" name="Textfeld 9"/>
          <p:cNvSpPr txBox="1">
            <a:spLocks noChangeArrowheads="1"/>
          </p:cNvSpPr>
          <p:nvPr/>
        </p:nvSpPr>
        <p:spPr bwMode="auto">
          <a:xfrm>
            <a:off x="323850" y="749603"/>
            <a:ext cx="8569325" cy="1754326"/>
          </a:xfrm>
          <a:prstGeom prst="rect">
            <a:avLst/>
          </a:prstGeom>
          <a:noFill/>
          <a:ln w="9525">
            <a:noFill/>
            <a:miter lim="800000"/>
            <a:headEnd/>
            <a:tailEnd/>
          </a:ln>
        </p:spPr>
        <p:txBody>
          <a:bodyPr>
            <a:spAutoFit/>
          </a:bodyPr>
          <a:lstStyle/>
          <a:p>
            <a:r>
              <a:rPr lang="de-DE" sz="1800" dirty="0"/>
              <a:t>Das Artkonzept der Reproduktionsgemeinschaft </a:t>
            </a:r>
            <a:r>
              <a:rPr lang="de-DE" sz="1800" b="1" dirty="0">
                <a:solidFill>
                  <a:srgbClr val="0000FF"/>
                </a:solidFill>
              </a:rPr>
              <a:t>("Biospezies-Konzept") </a:t>
            </a:r>
            <a:r>
              <a:rPr lang="de-DE" sz="1800" dirty="0"/>
              <a:t>geht auf </a:t>
            </a:r>
            <a:r>
              <a:rPr lang="de-DE" sz="1800" b="1" dirty="0" err="1"/>
              <a:t>Dobzhansky</a:t>
            </a:r>
            <a:r>
              <a:rPr lang="de-DE" sz="1800" dirty="0"/>
              <a:t> und </a:t>
            </a:r>
            <a:r>
              <a:rPr lang="de-DE" sz="1800" b="1" dirty="0"/>
              <a:t>Mayr</a:t>
            </a:r>
            <a:r>
              <a:rPr lang="de-DE" sz="1800" dirty="0"/>
              <a:t> zurück (</a:t>
            </a:r>
            <a:r>
              <a:rPr lang="de-DE" sz="1800" dirty="0" err="1"/>
              <a:t>Dobzhansky</a:t>
            </a:r>
            <a:r>
              <a:rPr lang="de-DE" sz="1800" dirty="0"/>
              <a:t> 1937; Mayr 1942). </a:t>
            </a:r>
          </a:p>
          <a:p>
            <a:endParaRPr lang="de-DE" sz="1800" dirty="0"/>
          </a:p>
          <a:p>
            <a:r>
              <a:rPr lang="de-DE" sz="1800" dirty="0"/>
              <a:t>Es gilt bis heute als das am meisten angewandte Artkonzept und wurde erst Anfang des 21ten Jahrhunderts durch das </a:t>
            </a:r>
            <a:r>
              <a:rPr lang="de-DE" sz="1800" b="1" dirty="0"/>
              <a:t>Barcode-Artkonzep</a:t>
            </a:r>
            <a:r>
              <a:rPr lang="de-DE" sz="1800" dirty="0"/>
              <a:t>t in seiner Bedeutung eingeschränkt (Hebert, </a:t>
            </a:r>
            <a:r>
              <a:rPr lang="de-DE" sz="1800" dirty="0" err="1"/>
              <a:t>Ratnasingham</a:t>
            </a:r>
            <a:r>
              <a:rPr lang="de-DE" sz="1800" dirty="0"/>
              <a:t> </a:t>
            </a:r>
            <a:r>
              <a:rPr lang="de-DE" sz="1800" dirty="0" err="1"/>
              <a:t>and</a:t>
            </a:r>
            <a:r>
              <a:rPr lang="de-DE" sz="1800" dirty="0"/>
              <a:t> </a:t>
            </a:r>
            <a:r>
              <a:rPr lang="de-DE" sz="1800" dirty="0" err="1"/>
              <a:t>deWaard</a:t>
            </a:r>
            <a:r>
              <a:rPr lang="de-DE" sz="1800" dirty="0"/>
              <a:t> 2003A).   </a:t>
            </a:r>
            <a:r>
              <a:rPr lang="de-DE" sz="1400" dirty="0"/>
              <a:t>[siehe Datei „Artdefinitionen“]</a:t>
            </a:r>
          </a:p>
        </p:txBody>
      </p:sp>
      <p:sp>
        <p:nvSpPr>
          <p:cNvPr id="6" name="Textfeld 9"/>
          <p:cNvSpPr txBox="1">
            <a:spLocks noChangeArrowheads="1"/>
          </p:cNvSpPr>
          <p:nvPr/>
        </p:nvSpPr>
        <p:spPr bwMode="auto">
          <a:xfrm>
            <a:off x="323528" y="2765827"/>
            <a:ext cx="8569325" cy="923330"/>
          </a:xfrm>
          <a:prstGeom prst="rect">
            <a:avLst/>
          </a:prstGeom>
          <a:noFill/>
          <a:ln w="9525">
            <a:noFill/>
            <a:miter lim="800000"/>
            <a:headEnd/>
            <a:tailEnd/>
          </a:ln>
        </p:spPr>
        <p:txBody>
          <a:bodyPr>
            <a:spAutoFit/>
          </a:bodyPr>
          <a:lstStyle/>
          <a:p>
            <a:r>
              <a:rPr lang="de-DE" sz="1800" dirty="0"/>
              <a:t>Eine Art als Reproduktionsgemeinschaft wird als eine Gruppe von Organismen betrachtet, die sich </a:t>
            </a:r>
            <a:r>
              <a:rPr lang="de-DE" sz="1800" b="1" dirty="0"/>
              <a:t>tatsächlich oder potentiell </a:t>
            </a:r>
            <a:r>
              <a:rPr lang="de-DE" sz="1800" dirty="0"/>
              <a:t>unter natürlichen Verhältnissen miteinander fortpflanzen und dabei dauerhaft fertile Nachkommen hervorbringen. </a:t>
            </a:r>
          </a:p>
        </p:txBody>
      </p:sp>
      <p:sp>
        <p:nvSpPr>
          <p:cNvPr id="7" name="Textfeld 9"/>
          <p:cNvSpPr txBox="1">
            <a:spLocks noChangeArrowheads="1"/>
          </p:cNvSpPr>
          <p:nvPr/>
        </p:nvSpPr>
        <p:spPr bwMode="auto">
          <a:xfrm>
            <a:off x="323528" y="3773939"/>
            <a:ext cx="8569325" cy="2031325"/>
          </a:xfrm>
          <a:prstGeom prst="rect">
            <a:avLst/>
          </a:prstGeom>
          <a:noFill/>
          <a:ln w="9525">
            <a:noFill/>
            <a:miter lim="800000"/>
            <a:headEnd/>
            <a:tailEnd/>
          </a:ln>
        </p:spPr>
        <p:txBody>
          <a:bodyPr>
            <a:spAutoFit/>
          </a:bodyPr>
          <a:lstStyle/>
          <a:p>
            <a:r>
              <a:rPr lang="de-DE" sz="1800" dirty="0"/>
              <a:t>Mayr war davon überzeugt, dass </a:t>
            </a:r>
            <a:r>
              <a:rPr lang="de-DE" sz="1800" b="1" dirty="0">
                <a:solidFill>
                  <a:srgbClr val="C00000"/>
                </a:solidFill>
              </a:rPr>
              <a:t>solche Gruppen in der Natur real existieren</a:t>
            </a:r>
            <a:r>
              <a:rPr lang="de-DE" sz="1800" dirty="0"/>
              <a:t>, weil man die Artzugehörigkeit eines Organismus experimentell überprüfen könne, und zwar durch das Kreuzungsexperiment. </a:t>
            </a:r>
          </a:p>
          <a:p>
            <a:endParaRPr lang="de-DE" sz="1800" dirty="0"/>
          </a:p>
          <a:p>
            <a:r>
              <a:rPr lang="de-DE" sz="1800" dirty="0"/>
              <a:t>Viele Wissenschaftler stellen jedoch infrage, </a:t>
            </a:r>
            <a:r>
              <a:rPr lang="de-DE" sz="1800" b="1" dirty="0"/>
              <a:t>ob Arten in der Natur „wirkliche Objekte“ existieren </a:t>
            </a:r>
          </a:p>
          <a:p>
            <a:r>
              <a:rPr lang="de-DE" sz="1800" dirty="0"/>
              <a:t>[oder ob es Konstrukte unseres eigenen Denkens sind]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äbelschnäbler Paarung"/>
          <p:cNvPicPr>
            <a:picLocks noChangeAspect="1" noChangeArrowheads="1"/>
          </p:cNvPicPr>
          <p:nvPr/>
        </p:nvPicPr>
        <p:blipFill>
          <a:blip r:embed="rId2" cstate="print"/>
          <a:srcRect/>
          <a:stretch>
            <a:fillRect/>
          </a:stretch>
        </p:blipFill>
        <p:spPr bwMode="auto">
          <a:xfrm>
            <a:off x="323850" y="188913"/>
            <a:ext cx="5392738" cy="3595687"/>
          </a:xfrm>
          <a:prstGeom prst="rect">
            <a:avLst/>
          </a:prstGeom>
          <a:noFill/>
          <a:ln w="9525">
            <a:noFill/>
            <a:miter lim="800000"/>
            <a:headEnd/>
            <a:tailEnd/>
          </a:ln>
        </p:spPr>
      </p:pic>
      <p:pic>
        <p:nvPicPr>
          <p:cNvPr id="128003" name="Picture 4" descr="Paarung zwischen Tiger und Löwin"/>
          <p:cNvPicPr>
            <a:picLocks noChangeAspect="1" noChangeArrowheads="1"/>
          </p:cNvPicPr>
          <p:nvPr/>
        </p:nvPicPr>
        <p:blipFill>
          <a:blip r:embed="rId3" cstate="print"/>
          <a:srcRect/>
          <a:stretch>
            <a:fillRect/>
          </a:stretch>
        </p:blipFill>
        <p:spPr bwMode="auto">
          <a:xfrm>
            <a:off x="4356100" y="2997200"/>
            <a:ext cx="3671888" cy="3589338"/>
          </a:xfrm>
          <a:prstGeom prst="rect">
            <a:avLst/>
          </a:prstGeom>
          <a:noFill/>
          <a:ln w="9525">
            <a:noFill/>
            <a:miter lim="800000"/>
            <a:headEnd/>
            <a:tailEnd/>
          </a:ln>
        </p:spPr>
      </p:pic>
      <p:sp>
        <p:nvSpPr>
          <p:cNvPr id="51204" name="Text Box 4"/>
          <p:cNvSpPr txBox="1">
            <a:spLocks noChangeArrowheads="1"/>
          </p:cNvSpPr>
          <p:nvPr/>
        </p:nvSpPr>
        <p:spPr bwMode="auto">
          <a:xfrm>
            <a:off x="5795963" y="612775"/>
            <a:ext cx="2663825" cy="1016000"/>
          </a:xfrm>
          <a:prstGeom prst="rect">
            <a:avLst/>
          </a:prstGeom>
          <a:noFill/>
          <a:ln w="9525">
            <a:noFill/>
            <a:miter lim="800000"/>
            <a:headEnd/>
            <a:tailEnd/>
          </a:ln>
        </p:spPr>
        <p:txBody>
          <a:bodyPr>
            <a:spAutoFit/>
          </a:bodyPr>
          <a:lstStyle/>
          <a:p>
            <a:r>
              <a:rPr lang="de-DE" b="1">
                <a:solidFill>
                  <a:srgbClr val="000000"/>
                </a:solidFill>
              </a:rPr>
              <a:t>Was zur gleichen Art gehört, </a:t>
            </a:r>
            <a:r>
              <a:rPr lang="de-DE" b="1">
                <a:solidFill>
                  <a:srgbClr val="C00000"/>
                </a:solidFill>
              </a:rPr>
              <a:t>paart sich</a:t>
            </a:r>
            <a:r>
              <a:rPr lang="de-DE" b="1">
                <a:solidFill>
                  <a:srgbClr val="000000"/>
                </a:solidFill>
              </a:rPr>
              <a:t> miteinander</a:t>
            </a:r>
            <a:endParaRPr lang="de-DE" b="1">
              <a:solidFill>
                <a:srgbClr val="C00000"/>
              </a:solidFill>
            </a:endParaRPr>
          </a:p>
        </p:txBody>
      </p:sp>
      <p:sp>
        <p:nvSpPr>
          <p:cNvPr id="128005" name="Text Box 4"/>
          <p:cNvSpPr txBox="1">
            <a:spLocks noChangeArrowheads="1"/>
          </p:cNvSpPr>
          <p:nvPr/>
        </p:nvSpPr>
        <p:spPr bwMode="auto">
          <a:xfrm>
            <a:off x="755650" y="4357688"/>
            <a:ext cx="2663825" cy="1630362"/>
          </a:xfrm>
          <a:prstGeom prst="rect">
            <a:avLst/>
          </a:prstGeom>
          <a:noFill/>
          <a:ln w="9525">
            <a:noFill/>
            <a:miter lim="800000"/>
            <a:headEnd/>
            <a:tailEnd/>
          </a:ln>
        </p:spPr>
        <p:txBody>
          <a:bodyPr>
            <a:spAutoFit/>
          </a:bodyPr>
          <a:lstStyle/>
          <a:p>
            <a:r>
              <a:rPr lang="de-DE" b="1">
                <a:solidFill>
                  <a:srgbClr val="000000"/>
                </a:solidFill>
              </a:rPr>
              <a:t>Aber auch was NICHT zur gleichen Art gehört, </a:t>
            </a:r>
            <a:r>
              <a:rPr lang="de-DE" b="1">
                <a:solidFill>
                  <a:srgbClr val="C00000"/>
                </a:solidFill>
              </a:rPr>
              <a:t>paart sich</a:t>
            </a:r>
            <a:r>
              <a:rPr lang="de-DE" b="1">
                <a:solidFill>
                  <a:srgbClr val="000000"/>
                </a:solidFill>
              </a:rPr>
              <a:t> gelegentlich miteinander</a:t>
            </a:r>
            <a:endParaRPr lang="de-DE"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additive="base">
                                        <p:cTn id="7" dur="500" fill="hold"/>
                                        <p:tgtEl>
                                          <p:spTgt spid="128005"/>
                                        </p:tgtEl>
                                        <p:attrNameLst>
                                          <p:attrName>ppt_x</p:attrName>
                                        </p:attrNameLst>
                                      </p:cBhvr>
                                      <p:tavLst>
                                        <p:tav tm="0">
                                          <p:val>
                                            <p:strVal val="#ppt_x"/>
                                          </p:val>
                                        </p:tav>
                                        <p:tav tm="100000">
                                          <p:val>
                                            <p:strVal val="#ppt_x"/>
                                          </p:val>
                                        </p:tav>
                                      </p:tavLst>
                                    </p:anim>
                                    <p:anim calcmode="lin" valueType="num">
                                      <p:cBhvr additive="base">
                                        <p:cTn id="8" dur="500" fill="hold"/>
                                        <p:tgtEl>
                                          <p:spTgt spid="1280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03"/>
                                        </p:tgtEl>
                                        <p:attrNameLst>
                                          <p:attrName>style.visibility</p:attrName>
                                        </p:attrNameLst>
                                      </p:cBhvr>
                                      <p:to>
                                        <p:strVal val="visible"/>
                                      </p:to>
                                    </p:set>
                                    <p:anim calcmode="lin" valueType="num">
                                      <p:cBhvr additive="base">
                                        <p:cTn id="13" dur="500" fill="hold"/>
                                        <p:tgtEl>
                                          <p:spTgt spid="128003"/>
                                        </p:tgtEl>
                                        <p:attrNameLst>
                                          <p:attrName>ppt_x</p:attrName>
                                        </p:attrNameLst>
                                      </p:cBhvr>
                                      <p:tavLst>
                                        <p:tav tm="0">
                                          <p:val>
                                            <p:strVal val="#ppt_x"/>
                                          </p:val>
                                        </p:tav>
                                        <p:tav tm="100000">
                                          <p:val>
                                            <p:strVal val="#ppt_x"/>
                                          </p:val>
                                        </p:tav>
                                      </p:tavLst>
                                    </p:anim>
                                    <p:anim calcmode="lin" valueType="num">
                                      <p:cBhvr additive="base">
                                        <p:cTn id="14" dur="500" fill="hold"/>
                                        <p:tgtEl>
                                          <p:spTgt spid="1280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9"/>
          <p:cNvSpPr txBox="1">
            <a:spLocks noChangeArrowheads="1"/>
          </p:cNvSpPr>
          <p:nvPr/>
        </p:nvSpPr>
        <p:spPr bwMode="auto">
          <a:xfrm>
            <a:off x="684213" y="3789040"/>
            <a:ext cx="7993062" cy="646113"/>
          </a:xfrm>
          <a:prstGeom prst="rect">
            <a:avLst/>
          </a:prstGeom>
          <a:noFill/>
          <a:ln w="9525">
            <a:noFill/>
            <a:miter lim="800000"/>
            <a:headEnd/>
            <a:tailEnd/>
          </a:ln>
        </p:spPr>
        <p:txBody>
          <a:bodyPr>
            <a:spAutoFit/>
          </a:bodyPr>
          <a:lstStyle/>
          <a:p>
            <a:r>
              <a:rPr lang="de-DE" sz="1800" dirty="0">
                <a:solidFill>
                  <a:srgbClr val="000000"/>
                </a:solidFill>
                <a:cs typeface="Times New Roman" pitchFamily="18" charset="0"/>
              </a:rPr>
              <a:t>Wie kann ich messen, ob eine erfolgreiche Fortpflanzung zwischen Organismen </a:t>
            </a:r>
            <a:r>
              <a:rPr lang="de-DE" sz="1800" b="1" dirty="0">
                <a:solidFill>
                  <a:srgbClr val="C00000"/>
                </a:solidFill>
                <a:cs typeface="Times New Roman" pitchFamily="18" charset="0"/>
              </a:rPr>
              <a:t>„möglich“ </a:t>
            </a:r>
            <a:r>
              <a:rPr lang="de-DE" sz="1800" dirty="0">
                <a:solidFill>
                  <a:srgbClr val="000000"/>
                </a:solidFill>
                <a:cs typeface="Times New Roman" pitchFamily="18" charset="0"/>
              </a:rPr>
              <a:t>ist oder nicht?</a:t>
            </a:r>
          </a:p>
        </p:txBody>
      </p:sp>
      <p:sp>
        <p:nvSpPr>
          <p:cNvPr id="3" name="Textfeld 9"/>
          <p:cNvSpPr txBox="1">
            <a:spLocks noChangeArrowheads="1"/>
          </p:cNvSpPr>
          <p:nvPr/>
        </p:nvSpPr>
        <p:spPr bwMode="auto">
          <a:xfrm>
            <a:off x="683568" y="622647"/>
            <a:ext cx="7993062" cy="369332"/>
          </a:xfrm>
          <a:prstGeom prst="rect">
            <a:avLst/>
          </a:prstGeom>
          <a:noFill/>
          <a:ln w="9525">
            <a:noFill/>
            <a:miter lim="800000"/>
            <a:headEnd/>
            <a:tailEnd/>
          </a:ln>
        </p:spPr>
        <p:txBody>
          <a:bodyPr>
            <a:spAutoFit/>
          </a:bodyPr>
          <a:lstStyle/>
          <a:p>
            <a:r>
              <a:rPr lang="de-DE" sz="1800" dirty="0">
                <a:solidFill>
                  <a:srgbClr val="000000"/>
                </a:solidFill>
                <a:cs typeface="Times New Roman" pitchFamily="18" charset="0"/>
              </a:rPr>
              <a:t>Das führt uns zum eigentlichen Problem:</a:t>
            </a:r>
          </a:p>
        </p:txBody>
      </p:sp>
      <p:sp>
        <p:nvSpPr>
          <p:cNvPr id="5" name="Textfeld 9"/>
          <p:cNvSpPr txBox="1">
            <a:spLocks noChangeArrowheads="1"/>
          </p:cNvSpPr>
          <p:nvPr/>
        </p:nvSpPr>
        <p:spPr bwMode="auto">
          <a:xfrm>
            <a:off x="683568" y="1268760"/>
            <a:ext cx="7993062" cy="1477328"/>
          </a:xfrm>
          <a:prstGeom prst="rect">
            <a:avLst/>
          </a:prstGeom>
          <a:noFill/>
          <a:ln w="9525">
            <a:noFill/>
            <a:miter lim="800000"/>
            <a:headEnd/>
            <a:tailEnd/>
          </a:ln>
        </p:spPr>
        <p:txBody>
          <a:bodyPr>
            <a:spAutoFit/>
          </a:bodyPr>
          <a:lstStyle/>
          <a:p>
            <a:pPr fontAlgn="auto">
              <a:spcBef>
                <a:spcPts val="0"/>
              </a:spcBef>
              <a:spcAft>
                <a:spcPts val="0"/>
              </a:spcAft>
              <a:defRPr/>
            </a:pPr>
            <a:r>
              <a:rPr lang="de-DE" sz="1800" dirty="0">
                <a:solidFill>
                  <a:prstClr val="black"/>
                </a:solidFill>
                <a:cs typeface="Times New Roman" pitchFamily="18" charset="0"/>
              </a:rPr>
              <a:t>Ich kann natürlich schnell lernen:</a:t>
            </a:r>
          </a:p>
          <a:p>
            <a:pPr fontAlgn="auto">
              <a:spcBef>
                <a:spcPts val="0"/>
              </a:spcBef>
              <a:spcAft>
                <a:spcPts val="0"/>
              </a:spcAft>
              <a:defRPr/>
            </a:pPr>
            <a:endParaRPr lang="de-DE" sz="1800" b="1" dirty="0">
              <a:solidFill>
                <a:prstClr val="black"/>
              </a:solidFill>
              <a:cs typeface="Times New Roman" pitchFamily="18" charset="0"/>
            </a:endParaRPr>
          </a:p>
          <a:p>
            <a:pPr fontAlgn="auto">
              <a:spcBef>
                <a:spcPts val="0"/>
              </a:spcBef>
              <a:spcAft>
                <a:spcPts val="0"/>
              </a:spcAft>
              <a:defRPr/>
            </a:pPr>
            <a:r>
              <a:rPr lang="de-DE" sz="1800" b="1" dirty="0">
                <a:solidFill>
                  <a:prstClr val="black"/>
                </a:solidFill>
                <a:cs typeface="Times New Roman" pitchFamily="18" charset="0"/>
              </a:rPr>
              <a:t>"Eine </a:t>
            </a:r>
            <a:r>
              <a:rPr lang="de-DE" sz="1800" b="1" dirty="0">
                <a:solidFill>
                  <a:srgbClr val="0000FF"/>
                </a:solidFill>
                <a:cs typeface="Times New Roman" pitchFamily="18" charset="0"/>
              </a:rPr>
              <a:t>Art</a:t>
            </a:r>
            <a:r>
              <a:rPr lang="de-DE" sz="1800" b="1" dirty="0">
                <a:solidFill>
                  <a:prstClr val="black"/>
                </a:solidFill>
                <a:cs typeface="Times New Roman" pitchFamily="18" charset="0"/>
              </a:rPr>
              <a:t> ist eine in der Natur bestehende oder </a:t>
            </a:r>
            <a:r>
              <a:rPr lang="de-DE" sz="1800" b="1" dirty="0">
                <a:solidFill>
                  <a:srgbClr val="C00000"/>
                </a:solidFill>
                <a:cs typeface="Times New Roman" pitchFamily="18" charset="0"/>
              </a:rPr>
              <a:t>mögliche</a:t>
            </a:r>
            <a:r>
              <a:rPr lang="de-DE" sz="1800" b="1" dirty="0">
                <a:solidFill>
                  <a:prstClr val="black"/>
                </a:solidFill>
                <a:cs typeface="Times New Roman" pitchFamily="18" charset="0"/>
              </a:rPr>
              <a:t> </a:t>
            </a:r>
            <a:r>
              <a:rPr lang="de-DE" sz="1800" b="1" dirty="0">
                <a:solidFill>
                  <a:srgbClr val="C00000"/>
                </a:solidFill>
                <a:cs typeface="Times New Roman" pitchFamily="18" charset="0"/>
              </a:rPr>
              <a:t>(potentielle) </a:t>
            </a:r>
            <a:r>
              <a:rPr lang="de-DE" sz="1800" b="1" dirty="0">
                <a:solidFill>
                  <a:prstClr val="black"/>
                </a:solidFill>
                <a:cs typeface="Times New Roman" pitchFamily="18" charset="0"/>
              </a:rPr>
              <a:t>Sexualgemeinschaft, die von anderen solchen Gemeinschaften reproduktiv isoliert ist".</a:t>
            </a:r>
            <a:r>
              <a:rPr lang="de-DE" sz="1800" dirty="0">
                <a:solidFill>
                  <a:prstClr val="black"/>
                </a:solidFill>
                <a:cs typeface="Times New Roman" pitchFamily="18" charset="0"/>
              </a:rPr>
              <a:t> </a:t>
            </a:r>
          </a:p>
        </p:txBody>
      </p:sp>
      <p:sp>
        <p:nvSpPr>
          <p:cNvPr id="6" name="Textfeld 9"/>
          <p:cNvSpPr txBox="1">
            <a:spLocks noChangeArrowheads="1"/>
          </p:cNvSpPr>
          <p:nvPr/>
        </p:nvSpPr>
        <p:spPr bwMode="auto">
          <a:xfrm>
            <a:off x="683568" y="3031792"/>
            <a:ext cx="7993062" cy="369332"/>
          </a:xfrm>
          <a:prstGeom prst="rect">
            <a:avLst/>
          </a:prstGeom>
          <a:noFill/>
          <a:ln w="9525">
            <a:noFill/>
            <a:miter lim="800000"/>
            <a:headEnd/>
            <a:tailEnd/>
          </a:ln>
        </p:spPr>
        <p:txBody>
          <a:bodyPr>
            <a:spAutoFit/>
          </a:bodyPr>
          <a:lstStyle/>
          <a:p>
            <a:pPr fontAlgn="auto">
              <a:spcBef>
                <a:spcPts val="0"/>
              </a:spcBef>
              <a:spcAft>
                <a:spcPts val="0"/>
              </a:spcAft>
              <a:defRPr/>
            </a:pPr>
            <a:r>
              <a:rPr lang="de-DE" sz="1800" dirty="0">
                <a:solidFill>
                  <a:prstClr val="black"/>
                </a:solidFill>
                <a:cs typeface="Times New Roman" pitchFamily="18" charset="0"/>
              </a:rPr>
              <a:t>Aber wie kann ich das feststellen??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9"/>
          <p:cNvSpPr txBox="1">
            <a:spLocks noChangeArrowheads="1"/>
          </p:cNvSpPr>
          <p:nvPr/>
        </p:nvSpPr>
        <p:spPr bwMode="auto">
          <a:xfrm>
            <a:off x="683568" y="622647"/>
            <a:ext cx="7993062" cy="369332"/>
          </a:xfrm>
          <a:prstGeom prst="rect">
            <a:avLst/>
          </a:prstGeom>
          <a:noFill/>
          <a:ln w="9525">
            <a:noFill/>
            <a:miter lim="800000"/>
            <a:headEnd/>
            <a:tailEnd/>
          </a:ln>
        </p:spPr>
        <p:txBody>
          <a:bodyPr>
            <a:spAutoFit/>
          </a:bodyPr>
          <a:lstStyle/>
          <a:p>
            <a:r>
              <a:rPr lang="de-DE" sz="1800" b="1" dirty="0"/>
              <a:t>Was verbindet die Angehörigen einer Reproduktionsgemeinschaft ?</a:t>
            </a:r>
            <a:endParaRPr lang="de-DE" sz="1800" dirty="0"/>
          </a:p>
        </p:txBody>
      </p:sp>
      <p:sp>
        <p:nvSpPr>
          <p:cNvPr id="5" name="Textfeld 9"/>
          <p:cNvSpPr txBox="1">
            <a:spLocks noChangeArrowheads="1"/>
          </p:cNvSpPr>
          <p:nvPr/>
        </p:nvSpPr>
        <p:spPr bwMode="auto">
          <a:xfrm>
            <a:off x="683568" y="1268760"/>
            <a:ext cx="7993062" cy="1200329"/>
          </a:xfrm>
          <a:prstGeom prst="rect">
            <a:avLst/>
          </a:prstGeom>
          <a:noFill/>
          <a:ln w="9525">
            <a:noFill/>
            <a:miter lim="800000"/>
            <a:headEnd/>
            <a:tailEnd/>
          </a:ln>
        </p:spPr>
        <p:txBody>
          <a:bodyPr>
            <a:spAutoFit/>
          </a:bodyPr>
          <a:lstStyle/>
          <a:p>
            <a:r>
              <a:rPr lang="de-DE" sz="1800" dirty="0"/>
              <a:t>Die </a:t>
            </a:r>
            <a:r>
              <a:rPr lang="de-DE" sz="1800" b="1" dirty="0"/>
              <a:t>klassische </a:t>
            </a:r>
            <a:r>
              <a:rPr lang="de-DE" sz="1800" b="1" dirty="0" err="1"/>
              <a:t>Mayr’sche</a:t>
            </a:r>
            <a:r>
              <a:rPr lang="de-DE" sz="1800" b="1" dirty="0"/>
              <a:t> Definition </a:t>
            </a:r>
            <a:r>
              <a:rPr lang="de-DE" sz="1800" dirty="0"/>
              <a:t>der Reproduktionsgemeinschaft lautet: </a:t>
            </a:r>
          </a:p>
          <a:p>
            <a:r>
              <a:rPr lang="de-DE" sz="1800" dirty="0"/>
              <a:t>„Eine Biospezies ist eine Gruppe sich tatsächlich oder potentiell unter natürlichen Verhältnissen miteinander fortpflanzender Individuen, die voll fertile Nachkommen hervorbringen“. </a:t>
            </a:r>
          </a:p>
        </p:txBody>
      </p:sp>
      <p:sp>
        <p:nvSpPr>
          <p:cNvPr id="7" name="Textfeld 9"/>
          <p:cNvSpPr txBox="1">
            <a:spLocks noChangeArrowheads="1"/>
          </p:cNvSpPr>
          <p:nvPr/>
        </p:nvSpPr>
        <p:spPr bwMode="auto">
          <a:xfrm>
            <a:off x="683568" y="2876743"/>
            <a:ext cx="7993062" cy="1477328"/>
          </a:xfrm>
          <a:prstGeom prst="rect">
            <a:avLst/>
          </a:prstGeom>
          <a:noFill/>
          <a:ln w="9525">
            <a:noFill/>
            <a:miter lim="800000"/>
            <a:headEnd/>
            <a:tailEnd/>
          </a:ln>
        </p:spPr>
        <p:txBody>
          <a:bodyPr>
            <a:spAutoFit/>
          </a:bodyPr>
          <a:lstStyle/>
          <a:p>
            <a:r>
              <a:rPr lang="de-DE" sz="1800" dirty="0"/>
              <a:t>Das Problem ist, dass die Reproduktion </a:t>
            </a:r>
            <a:r>
              <a:rPr lang="de-DE" sz="1800" b="1" dirty="0">
                <a:solidFill>
                  <a:srgbClr val="0000FF"/>
                </a:solidFill>
              </a:rPr>
              <a:t>ein Akt (ein Prozess)</a:t>
            </a:r>
            <a:r>
              <a:rPr lang="de-DE" sz="1800" dirty="0"/>
              <a:t> ist und nicht ein stationär zu jeder Zeit </a:t>
            </a:r>
            <a:r>
              <a:rPr lang="de-DE" sz="1800" b="1" dirty="0"/>
              <a:t>zu beobachtendes Merkmal</a:t>
            </a:r>
            <a:r>
              <a:rPr lang="de-DE" sz="1800" dirty="0"/>
              <a:t>. Die Reproduktion zweier Individuen kann meistens nicht beobachtet werden, und sie findet auch zwischen den meisten Angehörigen einer Reproduktionsgemeinschaft niemals statt. Nur wenige Angehörige einer Reproduktionsgemeinschaft reproduzieren sich miteinander.</a:t>
            </a:r>
          </a:p>
        </p:txBody>
      </p:sp>
      <p:sp>
        <p:nvSpPr>
          <p:cNvPr id="8" name="Textfeld 9"/>
          <p:cNvSpPr txBox="1">
            <a:spLocks noChangeArrowheads="1"/>
          </p:cNvSpPr>
          <p:nvPr/>
        </p:nvSpPr>
        <p:spPr bwMode="auto">
          <a:xfrm>
            <a:off x="683568" y="4737918"/>
            <a:ext cx="7993062" cy="923330"/>
          </a:xfrm>
          <a:prstGeom prst="rect">
            <a:avLst/>
          </a:prstGeom>
          <a:noFill/>
          <a:ln w="9525">
            <a:noFill/>
            <a:miter lim="800000"/>
            <a:headEnd/>
            <a:tailEnd/>
          </a:ln>
        </p:spPr>
        <p:txBody>
          <a:bodyPr>
            <a:spAutoFit/>
          </a:bodyPr>
          <a:lstStyle/>
          <a:p>
            <a:r>
              <a:rPr lang="de-DE" sz="1800" dirty="0"/>
              <a:t>Was ist es also, das die Angehörigen einer Reproduktionsgemeinschaft miteinander verbindet? </a:t>
            </a:r>
            <a:r>
              <a:rPr lang="de-DE" sz="1800" b="1" dirty="0">
                <a:solidFill>
                  <a:srgbClr val="C00000"/>
                </a:solidFill>
              </a:rPr>
              <a:t>Auf keinen Fall ist die aktuell stattfindende Reproduktion gemeint, denn die findet nur in den seltensten Fällen statt</a:t>
            </a:r>
            <a:r>
              <a:rPr lang="de-DE" sz="1800" dirty="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Standarddesign">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gradFill rotWithShape="1">
          <a:gsLst>
            <a:gs pos="0">
              <a:srgbClr val="FFFFCC"/>
            </a:gs>
            <a:gs pos="100000">
              <a:srgbClr val="FFFFCC">
                <a:gamma/>
                <a:shade val="89020"/>
                <a:invGamma/>
              </a:srgbClr>
            </a:gs>
          </a:gsLst>
          <a:lin ang="5400000" scaled="1"/>
        </a:gradFill>
        <a:ln w="9525" algn="ctr">
          <a:solidFill>
            <a:srgbClr val="A5DEC6"/>
          </a:solidFill>
          <a:miter lim="800000"/>
          <a:headEnd/>
          <a:tailEnd/>
        </a:ln>
        <a:effectLst>
          <a:outerShdw dist="23000" dir="5400000" rotWithShape="0">
            <a:srgbClr val="000000">
              <a:alpha val="34999"/>
            </a:srgbClr>
          </a:outerShdw>
        </a:effectLst>
      </a:spPr>
      <a:bodyPr wrap="square">
        <a:spAutoFit/>
      </a:bodyPr>
      <a:lstStyle>
        <a:defPPr marL="457200" indent="-457200" algn="ctr">
          <a:buAutoNum type="arabicPeriod"/>
          <a:defRPr sz="2400" b="1" dirty="0" smtClean="0">
            <a:cs typeface="Times New Roman" pitchFamily="18" charset="0"/>
          </a:defRPr>
        </a:defPPr>
      </a:lstStyle>
    </a:tx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4077</Words>
  <Application>Microsoft Office PowerPoint</Application>
  <PresentationFormat>Bildschirmpräsentation (4:3)</PresentationFormat>
  <Paragraphs>323</Paragraphs>
  <Slides>57</Slides>
  <Notes>6</Notes>
  <HiddenSlides>0</HiddenSlides>
  <MMClips>0</MMClips>
  <ScaleCrop>false</ScaleCrop>
  <HeadingPairs>
    <vt:vector size="6" baseType="variant">
      <vt:variant>
        <vt:lpstr>Verwendete Schriftarten</vt:lpstr>
      </vt:variant>
      <vt:variant>
        <vt:i4>3</vt:i4>
      </vt:variant>
      <vt:variant>
        <vt:lpstr>Design</vt:lpstr>
      </vt:variant>
      <vt:variant>
        <vt:i4>15</vt:i4>
      </vt:variant>
      <vt:variant>
        <vt:lpstr>Folientitel</vt:lpstr>
      </vt:variant>
      <vt:variant>
        <vt:i4>57</vt:i4>
      </vt:variant>
    </vt:vector>
  </HeadingPairs>
  <TitlesOfParts>
    <vt:vector size="75" baseType="lpstr">
      <vt:lpstr>Arial</vt:lpstr>
      <vt:lpstr>Calibri</vt:lpstr>
      <vt:lpstr>Times New Roman</vt:lpstr>
      <vt:lpstr>1_Standarddesign</vt:lpstr>
      <vt:lpstr>6_Standarddesign</vt:lpstr>
      <vt:lpstr>4_Standarddesign</vt:lpstr>
      <vt:lpstr>5_Standarddesign</vt:lpstr>
      <vt:lpstr>2_Standarddesign</vt:lpstr>
      <vt:lpstr>1_Larissa-Design</vt:lpstr>
      <vt:lpstr>Standarddesign</vt:lpstr>
      <vt:lpstr>14_Standarddesign</vt:lpstr>
      <vt:lpstr>10_Standarddesign</vt:lpstr>
      <vt:lpstr>11_Standarddesign</vt:lpstr>
      <vt:lpstr>3_Standarddesign</vt:lpstr>
      <vt:lpstr>12_Standarddesign</vt:lpstr>
      <vt:lpstr>13_Standarddesign</vt:lpstr>
      <vt:lpstr>15_Standarddesign</vt:lpstr>
      <vt:lpstr>16_Standarddesign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SP</dc:creator>
  <cp:lastModifiedBy>Werner Kunz</cp:lastModifiedBy>
  <cp:revision>964</cp:revision>
  <dcterms:created xsi:type="dcterms:W3CDTF">2009-10-30T17:57:41Z</dcterms:created>
  <dcterms:modified xsi:type="dcterms:W3CDTF">2024-04-14T16:16:52Z</dcterms:modified>
</cp:coreProperties>
</file>