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3" r:id="rId2"/>
    <p:sldMasterId id="2147483800" r:id="rId3"/>
    <p:sldMasterId id="2147483948" r:id="rId4"/>
    <p:sldMasterId id="2147483950" r:id="rId5"/>
    <p:sldMasterId id="2147483952" r:id="rId6"/>
    <p:sldMasterId id="2147483968" r:id="rId7"/>
    <p:sldMasterId id="2147483982" r:id="rId8"/>
    <p:sldMasterId id="2147483984" r:id="rId9"/>
    <p:sldMasterId id="2147484116" r:id="rId10"/>
    <p:sldMasterId id="2147484118" r:id="rId11"/>
    <p:sldMasterId id="2147484120" r:id="rId12"/>
    <p:sldMasterId id="2147484122" r:id="rId13"/>
  </p:sldMasterIdLst>
  <p:notesMasterIdLst>
    <p:notesMasterId r:id="rId70"/>
  </p:notesMasterIdLst>
  <p:sldIdLst>
    <p:sldId id="347" r:id="rId14"/>
    <p:sldId id="1168" r:id="rId15"/>
    <p:sldId id="371" r:id="rId16"/>
    <p:sldId id="1240" r:id="rId17"/>
    <p:sldId id="374" r:id="rId18"/>
    <p:sldId id="1244" r:id="rId19"/>
    <p:sldId id="1206" r:id="rId20"/>
    <p:sldId id="470" r:id="rId21"/>
    <p:sldId id="471" r:id="rId22"/>
    <p:sldId id="472" r:id="rId23"/>
    <p:sldId id="403" r:id="rId24"/>
    <p:sldId id="474" r:id="rId25"/>
    <p:sldId id="475" r:id="rId26"/>
    <p:sldId id="462" r:id="rId27"/>
    <p:sldId id="387" r:id="rId28"/>
    <p:sldId id="465" r:id="rId29"/>
    <p:sldId id="388" r:id="rId30"/>
    <p:sldId id="389" r:id="rId31"/>
    <p:sldId id="395" r:id="rId32"/>
    <p:sldId id="467" r:id="rId33"/>
    <p:sldId id="397" r:id="rId34"/>
    <p:sldId id="412" r:id="rId35"/>
    <p:sldId id="399" r:id="rId36"/>
    <p:sldId id="400" r:id="rId37"/>
    <p:sldId id="450" r:id="rId38"/>
    <p:sldId id="451" r:id="rId39"/>
    <p:sldId id="1187" r:id="rId40"/>
    <p:sldId id="401" r:id="rId41"/>
    <p:sldId id="425" r:id="rId42"/>
    <p:sldId id="1242" r:id="rId43"/>
    <p:sldId id="1241" r:id="rId44"/>
    <p:sldId id="426" r:id="rId45"/>
    <p:sldId id="453" r:id="rId46"/>
    <p:sldId id="334" r:id="rId47"/>
    <p:sldId id="343" r:id="rId48"/>
    <p:sldId id="336" r:id="rId49"/>
    <p:sldId id="455" r:id="rId50"/>
    <p:sldId id="454" r:id="rId51"/>
    <p:sldId id="384" r:id="rId52"/>
    <p:sldId id="428" r:id="rId53"/>
    <p:sldId id="362" r:id="rId54"/>
    <p:sldId id="365" r:id="rId55"/>
    <p:sldId id="1238" r:id="rId56"/>
    <p:sldId id="491" r:id="rId57"/>
    <p:sldId id="490" r:id="rId58"/>
    <p:sldId id="493" r:id="rId59"/>
    <p:sldId id="1231" r:id="rId60"/>
    <p:sldId id="1237" r:id="rId61"/>
    <p:sldId id="1196" r:id="rId62"/>
    <p:sldId id="1227" r:id="rId63"/>
    <p:sldId id="1239" r:id="rId64"/>
    <p:sldId id="1243" r:id="rId65"/>
    <p:sldId id="468" r:id="rId66"/>
    <p:sldId id="442" r:id="rId67"/>
    <p:sldId id="458" r:id="rId68"/>
    <p:sldId id="461" r:id="rId6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6B9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B1CC8-86C9-4A3F-AA15-41206682AD02}" v="37" dt="2023-07-06T14:37:18.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94660"/>
  </p:normalViewPr>
  <p:slideViewPr>
    <p:cSldViewPr>
      <p:cViewPr varScale="1">
        <p:scale>
          <a:sx n="43" d="100"/>
          <a:sy n="43" d="100"/>
        </p:scale>
        <p:origin x="1197"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ner Kunz" userId="e4a801cdd77b3e8b" providerId="LiveId" clId="{2A816AAF-484E-4831-AFBE-5A8B88CFBFCA}"/>
    <pc:docChg chg="undo redo custSel addSld delSld modSld sldOrd delMainMaster">
      <pc:chgData name="Werner Kunz" userId="e4a801cdd77b3e8b" providerId="LiveId" clId="{2A816AAF-484E-4831-AFBE-5A8B88CFBFCA}" dt="2023-01-26T18:00:03.045" v="4567" actId="1035"/>
      <pc:docMkLst>
        <pc:docMk/>
      </pc:docMkLst>
      <pc:sldChg chg="modSp del mod">
        <pc:chgData name="Werner Kunz" userId="e4a801cdd77b3e8b" providerId="LiveId" clId="{2A816AAF-484E-4831-AFBE-5A8B88CFBFCA}" dt="2023-01-17T21:22:00.645" v="4429" actId="20577"/>
        <pc:sldMkLst>
          <pc:docMk/>
          <pc:sldMk cId="463951990" sldId="334"/>
        </pc:sldMkLst>
        <pc:spChg chg="mod">
          <ac:chgData name="Werner Kunz" userId="e4a801cdd77b3e8b" providerId="LiveId" clId="{2A816AAF-484E-4831-AFBE-5A8B88CFBFCA}" dt="2023-01-17T21:21:15.960" v="4426" actId="6549"/>
          <ac:spMkLst>
            <pc:docMk/>
            <pc:sldMk cId="463951990" sldId="334"/>
            <ac:spMk id="3" creationId="{00000000-0000-0000-0000-000000000000}"/>
          </ac:spMkLst>
        </pc:spChg>
        <pc:spChg chg="mod">
          <ac:chgData name="Werner Kunz" userId="e4a801cdd77b3e8b" providerId="LiveId" clId="{2A816AAF-484E-4831-AFBE-5A8B88CFBFCA}" dt="2023-01-17T21:21:39.849" v="4427" actId="20577"/>
          <ac:spMkLst>
            <pc:docMk/>
            <pc:sldMk cId="463951990" sldId="334"/>
            <ac:spMk id="4" creationId="{00000000-0000-0000-0000-000000000000}"/>
          </ac:spMkLst>
        </pc:spChg>
        <pc:spChg chg="mod">
          <ac:chgData name="Werner Kunz" userId="e4a801cdd77b3e8b" providerId="LiveId" clId="{2A816AAF-484E-4831-AFBE-5A8B88CFBFCA}" dt="2023-01-17T21:22:00.645" v="4429" actId="20577"/>
          <ac:spMkLst>
            <pc:docMk/>
            <pc:sldMk cId="463951990" sldId="334"/>
            <ac:spMk id="5" creationId="{00000000-0000-0000-0000-000000000000}"/>
          </ac:spMkLst>
        </pc:spChg>
      </pc:sldChg>
      <pc:sldChg chg="add">
        <pc:chgData name="Werner Kunz" userId="e4a801cdd77b3e8b" providerId="LiveId" clId="{2A816AAF-484E-4831-AFBE-5A8B88CFBFCA}" dt="2023-01-17T00:27:58.980" v="2832"/>
        <pc:sldMkLst>
          <pc:docMk/>
          <pc:sldMk cId="2206726680" sldId="336"/>
        </pc:sldMkLst>
      </pc:sldChg>
      <pc:sldChg chg="modSp del">
        <pc:chgData name="Werner Kunz" userId="e4a801cdd77b3e8b" providerId="LiveId" clId="{2A816AAF-484E-4831-AFBE-5A8B88CFBFCA}" dt="2023-01-17T21:22:44.764" v="4431" actId="20577"/>
        <pc:sldMkLst>
          <pc:docMk/>
          <pc:sldMk cId="4274385091" sldId="343"/>
        </pc:sldMkLst>
        <pc:spChg chg="mod">
          <ac:chgData name="Werner Kunz" userId="e4a801cdd77b3e8b" providerId="LiveId" clId="{2A816AAF-484E-4831-AFBE-5A8B88CFBFCA}" dt="2023-01-17T21:22:44.764" v="4431" actId="20577"/>
          <ac:spMkLst>
            <pc:docMk/>
            <pc:sldMk cId="4274385091" sldId="343"/>
            <ac:spMk id="82948" creationId="{00000000-0000-0000-0000-000000000000}"/>
          </ac:spMkLst>
        </pc:spChg>
        <pc:spChg chg="mod">
          <ac:chgData name="Werner Kunz" userId="e4a801cdd77b3e8b" providerId="LiveId" clId="{2A816AAF-484E-4831-AFBE-5A8B88CFBFCA}" dt="2023-01-17T21:22:29.208" v="4430" actId="207"/>
          <ac:spMkLst>
            <pc:docMk/>
            <pc:sldMk cId="4274385091" sldId="343"/>
            <ac:spMk id="82949" creationId="{00000000-0000-0000-0000-000000000000}"/>
          </ac:spMkLst>
        </pc:spChg>
      </pc:sldChg>
      <pc:sldChg chg="modSp mod">
        <pc:chgData name="Werner Kunz" userId="e4a801cdd77b3e8b" providerId="LiveId" clId="{2A816AAF-484E-4831-AFBE-5A8B88CFBFCA}" dt="2023-01-15T22:44:09.411" v="23" actId="20577"/>
        <pc:sldMkLst>
          <pc:docMk/>
          <pc:sldMk cId="0" sldId="347"/>
        </pc:sldMkLst>
        <pc:spChg chg="mod">
          <ac:chgData name="Werner Kunz" userId="e4a801cdd77b3e8b" providerId="LiveId" clId="{2A816AAF-484E-4831-AFBE-5A8B88CFBFCA}" dt="2023-01-15T22:44:09.411" v="23" actId="20577"/>
          <ac:spMkLst>
            <pc:docMk/>
            <pc:sldMk cId="0" sldId="347"/>
            <ac:spMk id="4" creationId="{00000000-0000-0000-0000-000000000000}"/>
          </ac:spMkLst>
        </pc:spChg>
        <pc:spChg chg="mod">
          <ac:chgData name="Werner Kunz" userId="e4a801cdd77b3e8b" providerId="LiveId" clId="{2A816AAF-484E-4831-AFBE-5A8B88CFBFCA}" dt="2023-01-15T22:42:40.267" v="16" actId="20577"/>
          <ac:spMkLst>
            <pc:docMk/>
            <pc:sldMk cId="0" sldId="347"/>
            <ac:spMk id="33794" creationId="{00000000-0000-0000-0000-000000000000}"/>
          </ac:spMkLst>
        </pc:spChg>
        <pc:spChg chg="mod">
          <ac:chgData name="Werner Kunz" userId="e4a801cdd77b3e8b" providerId="LiveId" clId="{2A816AAF-484E-4831-AFBE-5A8B88CFBFCA}" dt="2023-01-15T22:42:47.115" v="19" actId="1036"/>
          <ac:spMkLst>
            <pc:docMk/>
            <pc:sldMk cId="0" sldId="347"/>
            <ac:spMk id="33795" creationId="{00000000-0000-0000-0000-000000000000}"/>
          </ac:spMkLst>
        </pc:spChg>
      </pc:sldChg>
      <pc:sldChg chg="del">
        <pc:chgData name="Werner Kunz" userId="e4a801cdd77b3e8b" providerId="LiveId" clId="{2A816AAF-484E-4831-AFBE-5A8B88CFBFCA}" dt="2023-01-16T22:45:42.919" v="2439" actId="47"/>
        <pc:sldMkLst>
          <pc:docMk/>
          <pc:sldMk cId="0" sldId="357"/>
        </pc:sldMkLst>
      </pc:sldChg>
      <pc:sldChg chg="del">
        <pc:chgData name="Werner Kunz" userId="e4a801cdd77b3e8b" providerId="LiveId" clId="{2A816AAF-484E-4831-AFBE-5A8B88CFBFCA}" dt="2023-01-16T22:45:47.486" v="2440" actId="47"/>
        <pc:sldMkLst>
          <pc:docMk/>
          <pc:sldMk cId="0" sldId="358"/>
        </pc:sldMkLst>
      </pc:sldChg>
      <pc:sldChg chg="addSp delSp modSp mod delAnim modAnim">
        <pc:chgData name="Werner Kunz" userId="e4a801cdd77b3e8b" providerId="LiveId" clId="{2A816AAF-484E-4831-AFBE-5A8B88CFBFCA}" dt="2023-01-17T20:29:06.063" v="3774"/>
        <pc:sldMkLst>
          <pc:docMk/>
          <pc:sldMk cId="0" sldId="362"/>
        </pc:sldMkLst>
        <pc:spChg chg="mod">
          <ac:chgData name="Werner Kunz" userId="e4a801cdd77b3e8b" providerId="LiveId" clId="{2A816AAF-484E-4831-AFBE-5A8B88CFBFCA}" dt="2023-01-16T22:40:52.869" v="2436" actId="6549"/>
          <ac:spMkLst>
            <pc:docMk/>
            <pc:sldMk cId="0" sldId="362"/>
            <ac:spMk id="77826" creationId="{00000000-0000-0000-0000-000000000000}"/>
          </ac:spMkLst>
        </pc:spChg>
        <pc:spChg chg="mod">
          <ac:chgData name="Werner Kunz" userId="e4a801cdd77b3e8b" providerId="LiveId" clId="{2A816AAF-484E-4831-AFBE-5A8B88CFBFCA}" dt="2023-01-17T01:56:47.298" v="2980" actId="313"/>
          <ac:spMkLst>
            <pc:docMk/>
            <pc:sldMk cId="0" sldId="362"/>
            <ac:spMk id="77827" creationId="{00000000-0000-0000-0000-000000000000}"/>
          </ac:spMkLst>
        </pc:spChg>
        <pc:graphicFrameChg chg="add mod">
          <ac:chgData name="Werner Kunz" userId="e4a801cdd77b3e8b" providerId="LiveId" clId="{2A816AAF-484E-4831-AFBE-5A8B88CFBFCA}" dt="2023-01-16T22:40:37.459" v="2432" actId="1036"/>
          <ac:graphicFrameMkLst>
            <pc:docMk/>
            <pc:sldMk cId="0" sldId="362"/>
            <ac:graphicFrameMk id="2" creationId="{11B3AFDE-694D-9BD5-64B7-800A97E7D0CD}"/>
          </ac:graphicFrameMkLst>
        </pc:graphicFrameChg>
        <pc:picChg chg="del mod">
          <ac:chgData name="Werner Kunz" userId="e4a801cdd77b3e8b" providerId="LiveId" clId="{2A816AAF-484E-4831-AFBE-5A8B88CFBFCA}" dt="2023-01-16T22:38:21.045" v="2397" actId="478"/>
          <ac:picMkLst>
            <pc:docMk/>
            <pc:sldMk cId="0" sldId="362"/>
            <ac:picMk id="4098" creationId="{00000000-0000-0000-0000-000000000000}"/>
          </ac:picMkLst>
        </pc:picChg>
      </pc:sldChg>
      <pc:sldChg chg="del">
        <pc:chgData name="Werner Kunz" userId="e4a801cdd77b3e8b" providerId="LiveId" clId="{2A816AAF-484E-4831-AFBE-5A8B88CFBFCA}" dt="2023-01-16T22:43:56.250" v="2437" actId="47"/>
        <pc:sldMkLst>
          <pc:docMk/>
          <pc:sldMk cId="0" sldId="363"/>
        </pc:sldMkLst>
      </pc:sldChg>
      <pc:sldChg chg="del">
        <pc:chgData name="Werner Kunz" userId="e4a801cdd77b3e8b" providerId="LiveId" clId="{2A816AAF-484E-4831-AFBE-5A8B88CFBFCA}" dt="2023-01-16T22:44:06.172" v="2438" actId="47"/>
        <pc:sldMkLst>
          <pc:docMk/>
          <pc:sldMk cId="0" sldId="364"/>
        </pc:sldMkLst>
      </pc:sldChg>
      <pc:sldChg chg="addSp delSp modSp mod delAnim modAnim">
        <pc:chgData name="Werner Kunz" userId="e4a801cdd77b3e8b" providerId="LiveId" clId="{2A816AAF-484E-4831-AFBE-5A8B88CFBFCA}" dt="2023-01-26T17:55:28.016" v="4476" actId="1036"/>
        <pc:sldMkLst>
          <pc:docMk/>
          <pc:sldMk cId="0" sldId="365"/>
        </pc:sldMkLst>
        <pc:spChg chg="add mod">
          <ac:chgData name="Werner Kunz" userId="e4a801cdd77b3e8b" providerId="LiveId" clId="{2A816AAF-484E-4831-AFBE-5A8B88CFBFCA}" dt="2023-01-26T17:55:25.058" v="4471" actId="313"/>
          <ac:spMkLst>
            <pc:docMk/>
            <pc:sldMk cId="0" sldId="365"/>
            <ac:spMk id="2" creationId="{6933C653-64CE-C7F6-815D-94DAE666D77A}"/>
          </ac:spMkLst>
        </pc:spChg>
        <pc:spChg chg="add del mod">
          <ac:chgData name="Werner Kunz" userId="e4a801cdd77b3e8b" providerId="LiveId" clId="{2A816AAF-484E-4831-AFBE-5A8B88CFBFCA}" dt="2023-01-16T23:46:58.064" v="2722" actId="21"/>
          <ac:spMkLst>
            <pc:docMk/>
            <pc:sldMk cId="0" sldId="365"/>
            <ac:spMk id="3" creationId="{45452F4B-0AC6-3838-3A7A-72B6B9D6002C}"/>
          </ac:spMkLst>
        </pc:spChg>
        <pc:spChg chg="add mod">
          <ac:chgData name="Werner Kunz" userId="e4a801cdd77b3e8b" providerId="LiveId" clId="{2A816AAF-484E-4831-AFBE-5A8B88CFBFCA}" dt="2023-01-26T17:55:28.016" v="4476" actId="1036"/>
          <ac:spMkLst>
            <pc:docMk/>
            <pc:sldMk cId="0" sldId="365"/>
            <ac:spMk id="3" creationId="{BA179E7C-886A-A2C4-943E-FA12CCCE7884}"/>
          </ac:spMkLst>
        </pc:spChg>
        <pc:spChg chg="add del mod">
          <ac:chgData name="Werner Kunz" userId="e4a801cdd77b3e8b" providerId="LiveId" clId="{2A816AAF-484E-4831-AFBE-5A8B88CFBFCA}" dt="2023-01-16T23:50:18.046" v="2777" actId="21"/>
          <ac:spMkLst>
            <pc:docMk/>
            <pc:sldMk cId="0" sldId="365"/>
            <ac:spMk id="4" creationId="{27994878-E898-4141-FF28-71CCDC546B10}"/>
          </ac:spMkLst>
        </pc:spChg>
        <pc:spChg chg="add mod">
          <ac:chgData name="Werner Kunz" userId="e4a801cdd77b3e8b" providerId="LiveId" clId="{2A816AAF-484E-4831-AFBE-5A8B88CFBFCA}" dt="2023-01-17T20:34:06.636" v="3970" actId="207"/>
          <ac:spMkLst>
            <pc:docMk/>
            <pc:sldMk cId="0" sldId="365"/>
            <ac:spMk id="4" creationId="{5AF8AC8F-A69A-AC35-F637-4F65FB3D3F1C}"/>
          </ac:spMkLst>
        </pc:spChg>
        <pc:spChg chg="del mod">
          <ac:chgData name="Werner Kunz" userId="e4a801cdd77b3e8b" providerId="LiveId" clId="{2A816AAF-484E-4831-AFBE-5A8B88CFBFCA}" dt="2023-01-17T02:01:25.161" v="2996" actId="478"/>
          <ac:spMkLst>
            <pc:docMk/>
            <pc:sldMk cId="0" sldId="365"/>
            <ac:spMk id="80898" creationId="{00000000-0000-0000-0000-000000000000}"/>
          </ac:spMkLst>
        </pc:spChg>
        <pc:spChg chg="del mod">
          <ac:chgData name="Werner Kunz" userId="e4a801cdd77b3e8b" providerId="LiveId" clId="{2A816AAF-484E-4831-AFBE-5A8B88CFBFCA}" dt="2023-01-17T02:01:25.161" v="2996" actId="478"/>
          <ac:spMkLst>
            <pc:docMk/>
            <pc:sldMk cId="0" sldId="365"/>
            <ac:spMk id="80899" creationId="{00000000-0000-0000-0000-000000000000}"/>
          </ac:spMkLst>
        </pc:spChg>
        <pc:picChg chg="add del mod">
          <ac:chgData name="Werner Kunz" userId="e4a801cdd77b3e8b" providerId="LiveId" clId="{2A816AAF-484E-4831-AFBE-5A8B88CFBFCA}" dt="2023-01-17T00:22:30.458" v="2829" actId="478"/>
          <ac:picMkLst>
            <pc:docMk/>
            <pc:sldMk cId="0" sldId="365"/>
            <ac:picMk id="5" creationId="{0126CB31-BC13-6F88-FB74-BA0209FA64E0}"/>
          </ac:picMkLst>
        </pc:picChg>
      </pc:sldChg>
      <pc:sldChg chg="del">
        <pc:chgData name="Werner Kunz" userId="e4a801cdd77b3e8b" providerId="LiveId" clId="{2A816AAF-484E-4831-AFBE-5A8B88CFBFCA}" dt="2023-01-16T22:45:50.337" v="2441" actId="47"/>
        <pc:sldMkLst>
          <pc:docMk/>
          <pc:sldMk cId="0" sldId="366"/>
        </pc:sldMkLst>
      </pc:sldChg>
      <pc:sldChg chg="del">
        <pc:chgData name="Werner Kunz" userId="e4a801cdd77b3e8b" providerId="LiveId" clId="{2A816AAF-484E-4831-AFBE-5A8B88CFBFCA}" dt="2023-01-16T22:50:02.931" v="2514" actId="47"/>
        <pc:sldMkLst>
          <pc:docMk/>
          <pc:sldMk cId="0" sldId="368"/>
        </pc:sldMkLst>
      </pc:sldChg>
      <pc:sldChg chg="del">
        <pc:chgData name="Werner Kunz" userId="e4a801cdd77b3e8b" providerId="LiveId" clId="{2A816AAF-484E-4831-AFBE-5A8B88CFBFCA}" dt="2023-01-15T22:44:23.627" v="24" actId="47"/>
        <pc:sldMkLst>
          <pc:docMk/>
          <pc:sldMk cId="0" sldId="370"/>
        </pc:sldMkLst>
      </pc:sldChg>
      <pc:sldChg chg="modSp add del mod ord">
        <pc:chgData name="Werner Kunz" userId="e4a801cdd77b3e8b" providerId="LiveId" clId="{2A816AAF-484E-4831-AFBE-5A8B88CFBFCA}" dt="2023-01-17T20:46:51.874" v="4193" actId="1036"/>
        <pc:sldMkLst>
          <pc:docMk/>
          <pc:sldMk cId="0" sldId="371"/>
        </pc:sldMkLst>
        <pc:spChg chg="mod">
          <ac:chgData name="Werner Kunz" userId="e4a801cdd77b3e8b" providerId="LiveId" clId="{2A816AAF-484E-4831-AFBE-5A8B88CFBFCA}" dt="2023-01-17T20:46:34.605" v="4187" actId="6549"/>
          <ac:spMkLst>
            <pc:docMk/>
            <pc:sldMk cId="0" sldId="371"/>
            <ac:spMk id="35842" creationId="{00000000-0000-0000-0000-000000000000}"/>
          </ac:spMkLst>
        </pc:spChg>
        <pc:spChg chg="mod">
          <ac:chgData name="Werner Kunz" userId="e4a801cdd77b3e8b" providerId="LiveId" clId="{2A816AAF-484E-4831-AFBE-5A8B88CFBFCA}" dt="2023-01-17T20:46:51.874" v="4193" actId="1036"/>
          <ac:spMkLst>
            <pc:docMk/>
            <pc:sldMk cId="0" sldId="371"/>
            <ac:spMk id="35843" creationId="{00000000-0000-0000-0000-000000000000}"/>
          </ac:spMkLst>
        </pc:spChg>
        <pc:picChg chg="mod">
          <ac:chgData name="Werner Kunz" userId="e4a801cdd77b3e8b" providerId="LiveId" clId="{2A816AAF-484E-4831-AFBE-5A8B88CFBFCA}" dt="2023-01-17T20:46:51.874" v="4193" actId="1036"/>
          <ac:picMkLst>
            <pc:docMk/>
            <pc:sldMk cId="0" sldId="371"/>
            <ac:picMk id="4101" creationId="{00000000-0000-0000-0000-000000000000}"/>
          </ac:picMkLst>
        </pc:picChg>
      </pc:sldChg>
      <pc:sldChg chg="del">
        <pc:chgData name="Werner Kunz" userId="e4a801cdd77b3e8b" providerId="LiveId" clId="{2A816AAF-484E-4831-AFBE-5A8B88CFBFCA}" dt="2023-01-16T23:38:26.533" v="2533" actId="47"/>
        <pc:sldMkLst>
          <pc:docMk/>
          <pc:sldMk cId="0" sldId="373"/>
        </pc:sldMkLst>
      </pc:sldChg>
      <pc:sldChg chg="modSp add del mod">
        <pc:chgData name="Werner Kunz" userId="e4a801cdd77b3e8b" providerId="LiveId" clId="{2A816AAF-484E-4831-AFBE-5A8B88CFBFCA}" dt="2023-01-17T01:41:24.167" v="2930" actId="1036"/>
        <pc:sldMkLst>
          <pc:docMk/>
          <pc:sldMk cId="0" sldId="374"/>
        </pc:sldMkLst>
        <pc:spChg chg="mod">
          <ac:chgData name="Werner Kunz" userId="e4a801cdd77b3e8b" providerId="LiveId" clId="{2A816AAF-484E-4831-AFBE-5A8B88CFBFCA}" dt="2023-01-17T01:41:24.167" v="2930" actId="1036"/>
          <ac:spMkLst>
            <pc:docMk/>
            <pc:sldMk cId="0" sldId="374"/>
            <ac:spMk id="20484" creationId="{00000000-0000-0000-0000-000000000000}"/>
          </ac:spMkLst>
        </pc:spChg>
      </pc:sldChg>
      <pc:sldChg chg="del">
        <pc:chgData name="Werner Kunz" userId="e4a801cdd77b3e8b" providerId="LiveId" clId="{2A816AAF-484E-4831-AFBE-5A8B88CFBFCA}" dt="2023-01-16T00:17:20.681" v="951" actId="47"/>
        <pc:sldMkLst>
          <pc:docMk/>
          <pc:sldMk cId="0" sldId="375"/>
        </pc:sldMkLst>
      </pc:sldChg>
      <pc:sldChg chg="del">
        <pc:chgData name="Werner Kunz" userId="e4a801cdd77b3e8b" providerId="LiveId" clId="{2A816AAF-484E-4831-AFBE-5A8B88CFBFCA}" dt="2023-01-16T00:17:23.827" v="952" actId="47"/>
        <pc:sldMkLst>
          <pc:docMk/>
          <pc:sldMk cId="0" sldId="376"/>
        </pc:sldMkLst>
      </pc:sldChg>
      <pc:sldChg chg="del">
        <pc:chgData name="Werner Kunz" userId="e4a801cdd77b3e8b" providerId="LiveId" clId="{2A816AAF-484E-4831-AFBE-5A8B88CFBFCA}" dt="2023-01-16T00:17:29.160" v="953" actId="47"/>
        <pc:sldMkLst>
          <pc:docMk/>
          <pc:sldMk cId="0" sldId="377"/>
        </pc:sldMkLst>
      </pc:sldChg>
      <pc:sldChg chg="del">
        <pc:chgData name="Werner Kunz" userId="e4a801cdd77b3e8b" providerId="LiveId" clId="{2A816AAF-484E-4831-AFBE-5A8B88CFBFCA}" dt="2023-01-16T15:13:44.032" v="1824" actId="47"/>
        <pc:sldMkLst>
          <pc:docMk/>
          <pc:sldMk cId="0" sldId="378"/>
        </pc:sldMkLst>
      </pc:sldChg>
      <pc:sldChg chg="del">
        <pc:chgData name="Werner Kunz" userId="e4a801cdd77b3e8b" providerId="LiveId" clId="{2A816AAF-484E-4831-AFBE-5A8B88CFBFCA}" dt="2023-01-16T22:11:20.385" v="2132" actId="47"/>
        <pc:sldMkLst>
          <pc:docMk/>
          <pc:sldMk cId="327965904" sldId="379"/>
        </pc:sldMkLst>
      </pc:sldChg>
      <pc:sldChg chg="del">
        <pc:chgData name="Werner Kunz" userId="e4a801cdd77b3e8b" providerId="LiveId" clId="{2A816AAF-484E-4831-AFBE-5A8B88CFBFCA}" dt="2023-01-16T00:17:38.106" v="954" actId="47"/>
        <pc:sldMkLst>
          <pc:docMk/>
          <pc:sldMk cId="0" sldId="380"/>
        </pc:sldMkLst>
      </pc:sldChg>
      <pc:sldChg chg="delSp add del mod ord delAnim">
        <pc:chgData name="Werner Kunz" userId="e4a801cdd77b3e8b" providerId="LiveId" clId="{2A816AAF-484E-4831-AFBE-5A8B88CFBFCA}" dt="2023-01-16T22:11:20.385" v="2132" actId="47"/>
        <pc:sldMkLst>
          <pc:docMk/>
          <pc:sldMk cId="4185478792" sldId="381"/>
        </pc:sldMkLst>
        <pc:spChg chg="del">
          <ac:chgData name="Werner Kunz" userId="e4a801cdd77b3e8b" providerId="LiveId" clId="{2A816AAF-484E-4831-AFBE-5A8B88CFBFCA}" dt="2023-01-16T22:05:29.861" v="2059" actId="21"/>
          <ac:spMkLst>
            <pc:docMk/>
            <pc:sldMk cId="4185478792" sldId="381"/>
            <ac:spMk id="10" creationId="{00000000-0000-0000-0000-000000000000}"/>
          </ac:spMkLst>
        </pc:spChg>
      </pc:sldChg>
      <pc:sldChg chg="add">
        <pc:chgData name="Werner Kunz" userId="e4a801cdd77b3e8b" providerId="LiveId" clId="{2A816AAF-484E-4831-AFBE-5A8B88CFBFCA}" dt="2023-01-16T02:42:37.593" v="1170"/>
        <pc:sldMkLst>
          <pc:docMk/>
          <pc:sldMk cId="1699352279" sldId="382"/>
        </pc:sldMkLst>
        <pc:spChg chg="mod">
          <ac:chgData name="Werner Kunz" userId="e4a801cdd77b3e8b" providerId="LiveId" clId="{2A816AAF-484E-4831-AFBE-5A8B88CFBFCA}" dt="2023-01-16T22:07:53.652" v="2129" actId="6549"/>
          <ac:spMkLst>
            <pc:docMk/>
            <pc:sldMk cId="1699352279" sldId="382"/>
            <ac:spMk id="45062" creationId="{00000000-0000-0000-0000-000000000000}"/>
          </ac:spMkLst>
        </pc:spChg>
      </pc:sldChg>
      <pc:sldChg chg="add del">
        <pc:chgData name="Werner Kunz" userId="e4a801cdd77b3e8b" providerId="LiveId" clId="{2A816AAF-484E-4831-AFBE-5A8B88CFBFCA}" dt="2023-01-17T01:45:04.154" v="2952" actId="47"/>
        <pc:sldMkLst>
          <pc:docMk/>
          <pc:sldMk cId="3137257926" sldId="382"/>
        </pc:sldMkLst>
      </pc:sldChg>
      <pc:sldChg chg="del">
        <pc:chgData name="Werner Kunz" userId="e4a801cdd77b3e8b" providerId="LiveId" clId="{2A816AAF-484E-4831-AFBE-5A8B88CFBFCA}" dt="2023-01-16T22:11:20.385" v="2132" actId="47"/>
        <pc:sldMkLst>
          <pc:docMk/>
          <pc:sldMk cId="2073284369" sldId="383"/>
        </pc:sldMkLst>
      </pc:sldChg>
      <pc:sldChg chg="modSp add mod">
        <pc:chgData name="Werner Kunz" userId="e4a801cdd77b3e8b" providerId="LiveId" clId="{2A816AAF-484E-4831-AFBE-5A8B88CFBFCA}" dt="2023-01-26T17:54:19.033" v="4444" actId="20577"/>
        <pc:sldMkLst>
          <pc:docMk/>
          <pc:sldMk cId="2196441570" sldId="384"/>
        </pc:sldMkLst>
        <pc:spChg chg="mod">
          <ac:chgData name="Werner Kunz" userId="e4a801cdd77b3e8b" providerId="LiveId" clId="{2A816AAF-484E-4831-AFBE-5A8B88CFBFCA}" dt="2023-01-16T22:48:05.969" v="2509" actId="1037"/>
          <ac:spMkLst>
            <pc:docMk/>
            <pc:sldMk cId="2196441570" sldId="384"/>
            <ac:spMk id="9" creationId="{00000000-0000-0000-0000-000000000000}"/>
          </ac:spMkLst>
        </pc:spChg>
        <pc:spChg chg="mod">
          <ac:chgData name="Werner Kunz" userId="e4a801cdd77b3e8b" providerId="LiveId" clId="{2A816AAF-484E-4831-AFBE-5A8B88CFBFCA}" dt="2023-01-26T17:54:19.033" v="4444" actId="20577"/>
          <ac:spMkLst>
            <pc:docMk/>
            <pc:sldMk cId="2196441570" sldId="384"/>
            <ac:spMk id="10" creationId="{00000000-0000-0000-0000-000000000000}"/>
          </ac:spMkLst>
        </pc:spChg>
        <pc:picChg chg="mod">
          <ac:chgData name="Werner Kunz" userId="e4a801cdd77b3e8b" providerId="LiveId" clId="{2A816AAF-484E-4831-AFBE-5A8B88CFBFCA}" dt="2023-01-16T22:48:05.969" v="2509" actId="1037"/>
          <ac:picMkLst>
            <pc:docMk/>
            <pc:sldMk cId="2196441570" sldId="384"/>
            <ac:picMk id="8" creationId="{00000000-0000-0000-0000-000000000000}"/>
          </ac:picMkLst>
        </pc:picChg>
        <pc:picChg chg="mod">
          <ac:chgData name="Werner Kunz" userId="e4a801cdd77b3e8b" providerId="LiveId" clId="{2A816AAF-484E-4831-AFBE-5A8B88CFBFCA}" dt="2023-01-17T20:27:09.937" v="3764" actId="1076"/>
          <ac:picMkLst>
            <pc:docMk/>
            <pc:sldMk cId="2196441570" sldId="384"/>
            <ac:picMk id="84994" creationId="{00000000-0000-0000-0000-000000000000}"/>
          </ac:picMkLst>
        </pc:picChg>
        <pc:picChg chg="del">
          <ac:chgData name="Werner Kunz" userId="e4a801cdd77b3e8b" providerId="LiveId" clId="{2A816AAF-484E-4831-AFBE-5A8B88CFBFCA}" dt="2023-01-16T22:46:49.297" v="2442" actId="478"/>
          <ac:picMkLst>
            <pc:docMk/>
            <pc:sldMk cId="2196441570" sldId="384"/>
            <ac:picMk id="84998" creationId="{00000000-0000-0000-0000-000000000000}"/>
          </ac:picMkLst>
        </pc:picChg>
      </pc:sldChg>
      <pc:sldChg chg="del">
        <pc:chgData name="Werner Kunz" userId="e4a801cdd77b3e8b" providerId="LiveId" clId="{2A816AAF-484E-4831-AFBE-5A8B88CFBFCA}" dt="2023-01-16T15:13:30.762" v="1823" actId="47"/>
        <pc:sldMkLst>
          <pc:docMk/>
          <pc:sldMk cId="0" sldId="386"/>
        </pc:sldMkLst>
      </pc:sldChg>
      <pc:sldChg chg="addSp delSp modSp add mod modAnim">
        <pc:chgData name="Werner Kunz" userId="e4a801cdd77b3e8b" providerId="LiveId" clId="{2A816AAF-484E-4831-AFBE-5A8B88CFBFCA}" dt="2023-01-26T17:40:44.923" v="4442" actId="207"/>
        <pc:sldMkLst>
          <pc:docMk/>
          <pc:sldMk cId="3977934711" sldId="387"/>
        </pc:sldMkLst>
        <pc:spChg chg="add mod">
          <ac:chgData name="Werner Kunz" userId="e4a801cdd77b3e8b" providerId="LiveId" clId="{2A816AAF-484E-4831-AFBE-5A8B88CFBFCA}" dt="2023-01-26T17:40:44.923" v="4442" actId="207"/>
          <ac:spMkLst>
            <pc:docMk/>
            <pc:sldMk cId="3977934711" sldId="387"/>
            <ac:spMk id="2" creationId="{AB79BD8E-2F59-BF02-7B3C-EC03A504BEF7}"/>
          </ac:spMkLst>
        </pc:spChg>
        <pc:spChg chg="mod">
          <ac:chgData name="Werner Kunz" userId="e4a801cdd77b3e8b" providerId="LiveId" clId="{2A816AAF-484E-4831-AFBE-5A8B88CFBFCA}" dt="2023-01-17T20:58:41.930" v="4417" actId="20577"/>
          <ac:spMkLst>
            <pc:docMk/>
            <pc:sldMk cId="3977934711" sldId="387"/>
            <ac:spMk id="3" creationId="{00000000-0000-0000-0000-000000000000}"/>
          </ac:spMkLst>
        </pc:spChg>
        <pc:spChg chg="del">
          <ac:chgData name="Werner Kunz" userId="e4a801cdd77b3e8b" providerId="LiveId" clId="{2A816AAF-484E-4831-AFBE-5A8B88CFBFCA}" dt="2023-01-16T03:29:45.834" v="1455" actId="478"/>
          <ac:spMkLst>
            <pc:docMk/>
            <pc:sldMk cId="3977934711" sldId="387"/>
            <ac:spMk id="4" creationId="{00000000-0000-0000-0000-000000000000}"/>
          </ac:spMkLst>
        </pc:spChg>
        <pc:spChg chg="add mod">
          <ac:chgData name="Werner Kunz" userId="e4a801cdd77b3e8b" providerId="LiveId" clId="{2A816AAF-484E-4831-AFBE-5A8B88CFBFCA}" dt="2023-01-16T03:41:04.680" v="1774" actId="1036"/>
          <ac:spMkLst>
            <pc:docMk/>
            <pc:sldMk cId="3977934711" sldId="387"/>
            <ac:spMk id="5" creationId="{834072C4-C54D-4743-6E83-E003CD072BE1}"/>
          </ac:spMkLst>
        </pc:spChg>
      </pc:sldChg>
      <pc:sldChg chg="addSp delSp modSp del mod modAnim">
        <pc:chgData name="Werner Kunz" userId="e4a801cdd77b3e8b" providerId="LiveId" clId="{2A816AAF-484E-4831-AFBE-5A8B88CFBFCA}" dt="2023-01-17T19:29:38.271" v="3389"/>
        <pc:sldMkLst>
          <pc:docMk/>
          <pc:sldMk cId="2639330351" sldId="388"/>
        </pc:sldMkLst>
        <pc:spChg chg="add del">
          <ac:chgData name="Werner Kunz" userId="e4a801cdd77b3e8b" providerId="LiveId" clId="{2A816AAF-484E-4831-AFBE-5A8B88CFBFCA}" dt="2023-01-16T15:22:25.493" v="1831"/>
          <ac:spMkLst>
            <pc:docMk/>
            <pc:sldMk cId="2639330351" sldId="388"/>
            <ac:spMk id="2" creationId="{9A7D5A5A-4F64-2E96-5AE5-D5F243247A78}"/>
          </ac:spMkLst>
        </pc:spChg>
        <pc:spChg chg="add mod">
          <ac:chgData name="Werner Kunz" userId="e4a801cdd77b3e8b" providerId="LiveId" clId="{2A816AAF-484E-4831-AFBE-5A8B88CFBFCA}" dt="2023-01-16T15:25:15.757" v="1930" actId="1076"/>
          <ac:spMkLst>
            <pc:docMk/>
            <pc:sldMk cId="2639330351" sldId="388"/>
            <ac:spMk id="3" creationId="{FD3213B1-26FA-C31C-3A1C-249A852EF925}"/>
          </ac:spMkLst>
        </pc:spChg>
        <pc:spChg chg="del">
          <ac:chgData name="Werner Kunz" userId="e4a801cdd77b3e8b" providerId="LiveId" clId="{2A816AAF-484E-4831-AFBE-5A8B88CFBFCA}" dt="2023-01-16T14:52:02.911" v="1819" actId="478"/>
          <ac:spMkLst>
            <pc:docMk/>
            <pc:sldMk cId="2639330351" sldId="388"/>
            <ac:spMk id="8" creationId="{00000000-0000-0000-0000-000000000000}"/>
          </ac:spMkLst>
        </pc:spChg>
      </pc:sldChg>
      <pc:sldChg chg="addSp delSp modSp mod modAnim">
        <pc:chgData name="Werner Kunz" userId="e4a801cdd77b3e8b" providerId="LiveId" clId="{2A816AAF-484E-4831-AFBE-5A8B88CFBFCA}" dt="2023-01-17T19:30:20.882" v="3390"/>
        <pc:sldMkLst>
          <pc:docMk/>
          <pc:sldMk cId="0" sldId="389"/>
        </pc:sldMkLst>
        <pc:spChg chg="add mod">
          <ac:chgData name="Werner Kunz" userId="e4a801cdd77b3e8b" providerId="LiveId" clId="{2A816AAF-484E-4831-AFBE-5A8B88CFBFCA}" dt="2023-01-16T15:26:35.064" v="1939" actId="14100"/>
          <ac:spMkLst>
            <pc:docMk/>
            <pc:sldMk cId="0" sldId="389"/>
            <ac:spMk id="2" creationId="{0DD84AAB-AC55-517E-318A-D55CE551F451}"/>
          </ac:spMkLst>
        </pc:spChg>
        <pc:spChg chg="del">
          <ac:chgData name="Werner Kunz" userId="e4a801cdd77b3e8b" providerId="LiveId" clId="{2A816AAF-484E-4831-AFBE-5A8B88CFBFCA}" dt="2023-01-16T15:26:03.541" v="1934" actId="478"/>
          <ac:spMkLst>
            <pc:docMk/>
            <pc:sldMk cId="0" sldId="389"/>
            <ac:spMk id="62469" creationId="{00000000-0000-0000-0000-000000000000}"/>
          </ac:spMkLst>
        </pc:spChg>
      </pc:sldChg>
      <pc:sldChg chg="del">
        <pc:chgData name="Werner Kunz" userId="e4a801cdd77b3e8b" providerId="LiveId" clId="{2A816AAF-484E-4831-AFBE-5A8B88CFBFCA}" dt="2023-01-16T21:23:17.050" v="2029" actId="47"/>
        <pc:sldMkLst>
          <pc:docMk/>
          <pc:sldMk cId="0" sldId="391"/>
        </pc:sldMkLst>
      </pc:sldChg>
      <pc:sldChg chg="modSp modAnim">
        <pc:chgData name="Werner Kunz" userId="e4a801cdd77b3e8b" providerId="LiveId" clId="{2A816AAF-484E-4831-AFBE-5A8B88CFBFCA}" dt="2023-01-17T21:00:11.134" v="4418"/>
        <pc:sldMkLst>
          <pc:docMk/>
          <pc:sldMk cId="0" sldId="395"/>
        </pc:sldMkLst>
        <pc:spChg chg="mod">
          <ac:chgData name="Werner Kunz" userId="e4a801cdd77b3e8b" providerId="LiveId" clId="{2A816AAF-484E-4831-AFBE-5A8B88CFBFCA}" dt="2023-01-16T15:29:16.593" v="1966" actId="6549"/>
          <ac:spMkLst>
            <pc:docMk/>
            <pc:sldMk cId="0" sldId="395"/>
            <ac:spMk id="6" creationId="{00000000-0000-0000-0000-000000000000}"/>
          </ac:spMkLst>
        </pc:spChg>
      </pc:sldChg>
      <pc:sldChg chg="del">
        <pc:chgData name="Werner Kunz" userId="e4a801cdd77b3e8b" providerId="LiveId" clId="{2A816AAF-484E-4831-AFBE-5A8B88CFBFCA}" dt="2023-01-16T21:51:47.540" v="2034" actId="47"/>
        <pc:sldMkLst>
          <pc:docMk/>
          <pc:sldMk cId="0" sldId="396"/>
        </pc:sldMkLst>
      </pc:sldChg>
      <pc:sldChg chg="ord">
        <pc:chgData name="Werner Kunz" userId="e4a801cdd77b3e8b" providerId="LiveId" clId="{2A816AAF-484E-4831-AFBE-5A8B88CFBFCA}" dt="2023-01-16T21:20:40.235" v="1975"/>
        <pc:sldMkLst>
          <pc:docMk/>
          <pc:sldMk cId="0" sldId="397"/>
        </pc:sldMkLst>
      </pc:sldChg>
      <pc:sldChg chg="modSp mod">
        <pc:chgData name="Werner Kunz" userId="e4a801cdd77b3e8b" providerId="LiveId" clId="{2A816AAF-484E-4831-AFBE-5A8B88CFBFCA}" dt="2023-01-16T22:04:26.908" v="2058" actId="20577"/>
        <pc:sldMkLst>
          <pc:docMk/>
          <pc:sldMk cId="0" sldId="401"/>
        </pc:sldMkLst>
        <pc:spChg chg="mod">
          <ac:chgData name="Werner Kunz" userId="e4a801cdd77b3e8b" providerId="LiveId" clId="{2A816AAF-484E-4831-AFBE-5A8B88CFBFCA}" dt="2023-01-16T22:04:26.908" v="2058" actId="20577"/>
          <ac:spMkLst>
            <pc:docMk/>
            <pc:sldMk cId="0" sldId="401"/>
            <ac:spMk id="6" creationId="{00000000-0000-0000-0000-000000000000}"/>
          </ac:spMkLst>
        </pc:spChg>
      </pc:sldChg>
      <pc:sldChg chg="del">
        <pc:chgData name="Werner Kunz" userId="e4a801cdd77b3e8b" providerId="LiveId" clId="{2A816AAF-484E-4831-AFBE-5A8B88CFBFCA}" dt="2023-01-16T23:37:47.064" v="2525" actId="47"/>
        <pc:sldMkLst>
          <pc:docMk/>
          <pc:sldMk cId="0" sldId="402"/>
        </pc:sldMkLst>
      </pc:sldChg>
      <pc:sldChg chg="addSp delSp modSp del mod modAnim">
        <pc:chgData name="Werner Kunz" userId="e4a801cdd77b3e8b" providerId="LiveId" clId="{2A816AAF-484E-4831-AFBE-5A8B88CFBFCA}" dt="2023-01-26T17:38:00.045" v="4440" actId="113"/>
        <pc:sldMkLst>
          <pc:docMk/>
          <pc:sldMk cId="1289494415" sldId="403"/>
        </pc:sldMkLst>
        <pc:spChg chg="add mod">
          <ac:chgData name="Werner Kunz" userId="e4a801cdd77b3e8b" providerId="LiveId" clId="{2A816AAF-484E-4831-AFBE-5A8B88CFBFCA}" dt="2023-01-26T17:38:00.045" v="4440" actId="113"/>
          <ac:spMkLst>
            <pc:docMk/>
            <pc:sldMk cId="1289494415" sldId="403"/>
            <ac:spMk id="4" creationId="{8349B617-DF7B-817D-A542-1239EB23F55B}"/>
          </ac:spMkLst>
        </pc:spChg>
        <pc:spChg chg="mod">
          <ac:chgData name="Werner Kunz" userId="e4a801cdd77b3e8b" providerId="LiveId" clId="{2A816AAF-484E-4831-AFBE-5A8B88CFBFCA}" dt="2023-01-17T20:56:19.357" v="4388" actId="207"/>
          <ac:spMkLst>
            <pc:docMk/>
            <pc:sldMk cId="1289494415" sldId="403"/>
            <ac:spMk id="5" creationId="{00000000-0000-0000-0000-000000000000}"/>
          </ac:spMkLst>
        </pc:spChg>
        <pc:spChg chg="mod">
          <ac:chgData name="Werner Kunz" userId="e4a801cdd77b3e8b" providerId="LiveId" clId="{2A816AAF-484E-4831-AFBE-5A8B88CFBFCA}" dt="2023-01-17T20:56:10.104" v="4386" actId="207"/>
          <ac:spMkLst>
            <pc:docMk/>
            <pc:sldMk cId="1289494415" sldId="403"/>
            <ac:spMk id="7" creationId="{00000000-0000-0000-0000-000000000000}"/>
          </ac:spMkLst>
        </pc:spChg>
        <pc:picChg chg="add del">
          <ac:chgData name="Werner Kunz" userId="e4a801cdd77b3e8b" providerId="LiveId" clId="{2A816AAF-484E-4831-AFBE-5A8B88CFBFCA}" dt="2023-01-17T18:47:04.270" v="3240" actId="22"/>
          <ac:picMkLst>
            <pc:docMk/>
            <pc:sldMk cId="1289494415" sldId="403"/>
            <ac:picMk id="3" creationId="{0099A5BC-6D83-A661-675D-92BF7A88CF0E}"/>
          </ac:picMkLst>
        </pc:picChg>
      </pc:sldChg>
      <pc:sldChg chg="add">
        <pc:chgData name="Werner Kunz" userId="e4a801cdd77b3e8b" providerId="LiveId" clId="{2A816AAF-484E-4831-AFBE-5A8B88CFBFCA}" dt="2023-01-16T02:42:37.593" v="1170"/>
        <pc:sldMkLst>
          <pc:docMk/>
          <pc:sldMk cId="911981013" sldId="404"/>
        </pc:sldMkLst>
      </pc:sldChg>
      <pc:sldChg chg="add">
        <pc:chgData name="Werner Kunz" userId="e4a801cdd77b3e8b" providerId="LiveId" clId="{2A816AAF-484E-4831-AFBE-5A8B88CFBFCA}" dt="2023-01-16T02:42:37.593" v="1170"/>
        <pc:sldMkLst>
          <pc:docMk/>
          <pc:sldMk cId="1303757726" sldId="406"/>
        </pc:sldMkLst>
      </pc:sldChg>
      <pc:sldChg chg="del">
        <pc:chgData name="Werner Kunz" userId="e4a801cdd77b3e8b" providerId="LiveId" clId="{2A816AAF-484E-4831-AFBE-5A8B88CFBFCA}" dt="2023-01-16T15:13:28.168" v="1822" actId="47"/>
        <pc:sldMkLst>
          <pc:docMk/>
          <pc:sldMk cId="0" sldId="408"/>
        </pc:sldMkLst>
      </pc:sldChg>
      <pc:sldChg chg="add">
        <pc:chgData name="Werner Kunz" userId="e4a801cdd77b3e8b" providerId="LiveId" clId="{2A816AAF-484E-4831-AFBE-5A8B88CFBFCA}" dt="2023-01-16T02:42:37.593" v="1170"/>
        <pc:sldMkLst>
          <pc:docMk/>
          <pc:sldMk cId="2737969203" sldId="409"/>
        </pc:sldMkLst>
      </pc:sldChg>
      <pc:sldChg chg="del">
        <pc:chgData name="Werner Kunz" userId="e4a801cdd77b3e8b" providerId="LiveId" clId="{2A816AAF-484E-4831-AFBE-5A8B88CFBFCA}" dt="2023-01-16T22:11:20.385" v="2132" actId="47"/>
        <pc:sldMkLst>
          <pc:docMk/>
          <pc:sldMk cId="2483460133" sldId="410"/>
        </pc:sldMkLst>
      </pc:sldChg>
      <pc:sldChg chg="delSp mod modAnim">
        <pc:chgData name="Werner Kunz" userId="e4a801cdd77b3e8b" providerId="LiveId" clId="{2A816AAF-484E-4831-AFBE-5A8B88CFBFCA}" dt="2023-01-17T21:01:27.488" v="4422"/>
        <pc:sldMkLst>
          <pc:docMk/>
          <pc:sldMk cId="0" sldId="412"/>
        </pc:sldMkLst>
        <pc:spChg chg="del">
          <ac:chgData name="Werner Kunz" userId="e4a801cdd77b3e8b" providerId="LiveId" clId="{2A816AAF-484E-4831-AFBE-5A8B88CFBFCA}" dt="2023-01-16T21:21:30.514" v="1976" actId="478"/>
          <ac:spMkLst>
            <pc:docMk/>
            <pc:sldMk cId="0" sldId="412"/>
            <ac:spMk id="5" creationId="{00000000-0000-0000-0000-000000000000}"/>
          </ac:spMkLst>
        </pc:spChg>
      </pc:sldChg>
      <pc:sldChg chg="del">
        <pc:chgData name="Werner Kunz" userId="e4a801cdd77b3e8b" providerId="LiveId" clId="{2A816AAF-484E-4831-AFBE-5A8B88CFBFCA}" dt="2023-01-16T15:13:53.774" v="1828" actId="47"/>
        <pc:sldMkLst>
          <pc:docMk/>
          <pc:sldMk cId="0" sldId="413"/>
        </pc:sldMkLst>
      </pc:sldChg>
      <pc:sldChg chg="del">
        <pc:chgData name="Werner Kunz" userId="e4a801cdd77b3e8b" providerId="LiveId" clId="{2A816AAF-484E-4831-AFBE-5A8B88CFBFCA}" dt="2023-01-16T15:13:48.012" v="1826" actId="47"/>
        <pc:sldMkLst>
          <pc:docMk/>
          <pc:sldMk cId="0" sldId="414"/>
        </pc:sldMkLst>
      </pc:sldChg>
      <pc:sldChg chg="del">
        <pc:chgData name="Werner Kunz" userId="e4a801cdd77b3e8b" providerId="LiveId" clId="{2A816AAF-484E-4831-AFBE-5A8B88CFBFCA}" dt="2023-01-16T15:13:46.523" v="1825" actId="47"/>
        <pc:sldMkLst>
          <pc:docMk/>
          <pc:sldMk cId="0" sldId="415"/>
        </pc:sldMkLst>
      </pc:sldChg>
      <pc:sldChg chg="del">
        <pc:chgData name="Werner Kunz" userId="e4a801cdd77b3e8b" providerId="LiveId" clId="{2A816AAF-484E-4831-AFBE-5A8B88CFBFCA}" dt="2023-01-16T15:13:49.391" v="1827" actId="47"/>
        <pc:sldMkLst>
          <pc:docMk/>
          <pc:sldMk cId="0" sldId="416"/>
        </pc:sldMkLst>
      </pc:sldChg>
      <pc:sldChg chg="del">
        <pc:chgData name="Werner Kunz" userId="e4a801cdd77b3e8b" providerId="LiveId" clId="{2A816AAF-484E-4831-AFBE-5A8B88CFBFCA}" dt="2023-01-16T21:20:12.439" v="1969" actId="47"/>
        <pc:sldMkLst>
          <pc:docMk/>
          <pc:sldMk cId="0" sldId="417"/>
        </pc:sldMkLst>
      </pc:sldChg>
      <pc:sldChg chg="delSp del mod delAnim">
        <pc:chgData name="Werner Kunz" userId="e4a801cdd77b3e8b" providerId="LiveId" clId="{2A816AAF-484E-4831-AFBE-5A8B88CFBFCA}" dt="2023-01-16T21:23:05.572" v="2028" actId="47"/>
        <pc:sldMkLst>
          <pc:docMk/>
          <pc:sldMk cId="0" sldId="418"/>
        </pc:sldMkLst>
        <pc:spChg chg="del">
          <ac:chgData name="Werner Kunz" userId="e4a801cdd77b3e8b" providerId="LiveId" clId="{2A816AAF-484E-4831-AFBE-5A8B88CFBFCA}" dt="2023-01-16T21:22:14.276" v="1977" actId="21"/>
          <ac:spMkLst>
            <pc:docMk/>
            <pc:sldMk cId="0" sldId="418"/>
            <ac:spMk id="66562" creationId="{00000000-0000-0000-0000-000000000000}"/>
          </ac:spMkLst>
        </pc:spChg>
        <pc:spChg chg="del">
          <ac:chgData name="Werner Kunz" userId="e4a801cdd77b3e8b" providerId="LiveId" clId="{2A816AAF-484E-4831-AFBE-5A8B88CFBFCA}" dt="2023-01-16T21:22:14.276" v="1977" actId="21"/>
          <ac:spMkLst>
            <pc:docMk/>
            <pc:sldMk cId="0" sldId="418"/>
            <ac:spMk id="66564" creationId="{00000000-0000-0000-0000-000000000000}"/>
          </ac:spMkLst>
        </pc:spChg>
      </pc:sldChg>
      <pc:sldChg chg="add del">
        <pc:chgData name="Werner Kunz" userId="e4a801cdd77b3e8b" providerId="LiveId" clId="{2A816AAF-484E-4831-AFBE-5A8B88CFBFCA}" dt="2023-01-16T02:42:00.081" v="1169" actId="2696"/>
        <pc:sldMkLst>
          <pc:docMk/>
          <pc:sldMk cId="955221848" sldId="419"/>
        </pc:sldMkLst>
      </pc:sldChg>
      <pc:sldChg chg="del">
        <pc:chgData name="Werner Kunz" userId="e4a801cdd77b3e8b" providerId="LiveId" clId="{2A816AAF-484E-4831-AFBE-5A8B88CFBFCA}" dt="2023-01-16T22:11:20.385" v="2132" actId="47"/>
        <pc:sldMkLst>
          <pc:docMk/>
          <pc:sldMk cId="3312926519" sldId="419"/>
        </pc:sldMkLst>
      </pc:sldChg>
      <pc:sldChg chg="del">
        <pc:chgData name="Werner Kunz" userId="e4a801cdd77b3e8b" providerId="LiveId" clId="{2A816AAF-484E-4831-AFBE-5A8B88CFBFCA}" dt="2023-01-17T03:14:43.656" v="3112" actId="47"/>
        <pc:sldMkLst>
          <pc:docMk/>
          <pc:sldMk cId="0" sldId="420"/>
        </pc:sldMkLst>
      </pc:sldChg>
      <pc:sldChg chg="modSp mod">
        <pc:chgData name="Werner Kunz" userId="e4a801cdd77b3e8b" providerId="LiveId" clId="{2A816AAF-484E-4831-AFBE-5A8B88CFBFCA}" dt="2023-01-16T22:12:45.959" v="2151" actId="6549"/>
        <pc:sldMkLst>
          <pc:docMk/>
          <pc:sldMk cId="0" sldId="425"/>
        </pc:sldMkLst>
        <pc:spChg chg="mod">
          <ac:chgData name="Werner Kunz" userId="e4a801cdd77b3e8b" providerId="LiveId" clId="{2A816AAF-484E-4831-AFBE-5A8B88CFBFCA}" dt="2023-01-16T22:12:45.959" v="2151" actId="6549"/>
          <ac:spMkLst>
            <pc:docMk/>
            <pc:sldMk cId="0" sldId="425"/>
            <ac:spMk id="74758" creationId="{00000000-0000-0000-0000-000000000000}"/>
          </ac:spMkLst>
        </pc:spChg>
      </pc:sldChg>
      <pc:sldChg chg="addSp delSp modSp mod addAnim delAnim modAnim">
        <pc:chgData name="Werner Kunz" userId="e4a801cdd77b3e8b" providerId="LiveId" clId="{2A816AAF-484E-4831-AFBE-5A8B88CFBFCA}" dt="2023-01-17T20:24:10.631" v="3744" actId="6549"/>
        <pc:sldMkLst>
          <pc:docMk/>
          <pc:sldMk cId="0" sldId="426"/>
        </pc:sldMkLst>
        <pc:spChg chg="del mod">
          <ac:chgData name="Werner Kunz" userId="e4a801cdd77b3e8b" providerId="LiveId" clId="{2A816AAF-484E-4831-AFBE-5A8B88CFBFCA}" dt="2023-01-17T02:00:53.574" v="2993" actId="478"/>
          <ac:spMkLst>
            <pc:docMk/>
            <pc:sldMk cId="0" sldId="426"/>
            <ac:spMk id="3" creationId="{00000000-0000-0000-0000-000000000000}"/>
          </ac:spMkLst>
        </pc:spChg>
        <pc:spChg chg="del mod">
          <ac:chgData name="Werner Kunz" userId="e4a801cdd77b3e8b" providerId="LiveId" clId="{2A816AAF-484E-4831-AFBE-5A8B88CFBFCA}" dt="2023-01-16T22:24:17.692" v="2220" actId="478"/>
          <ac:spMkLst>
            <pc:docMk/>
            <pc:sldMk cId="0" sldId="426"/>
            <ac:spMk id="4" creationId="{00000000-0000-0000-0000-000000000000}"/>
          </ac:spMkLst>
        </pc:spChg>
        <pc:spChg chg="add del mod">
          <ac:chgData name="Werner Kunz" userId="e4a801cdd77b3e8b" providerId="LiveId" clId="{2A816AAF-484E-4831-AFBE-5A8B88CFBFCA}" dt="2023-01-17T20:24:10.631" v="3744" actId="6549"/>
          <ac:spMkLst>
            <pc:docMk/>
            <pc:sldMk cId="0" sldId="426"/>
            <ac:spMk id="5" creationId="{00000000-0000-0000-0000-000000000000}"/>
          </ac:spMkLst>
        </pc:spChg>
      </pc:sldChg>
      <pc:sldChg chg="modSp mod">
        <pc:chgData name="Werner Kunz" userId="e4a801cdd77b3e8b" providerId="LiveId" clId="{2A816AAF-484E-4831-AFBE-5A8B88CFBFCA}" dt="2023-01-17T20:27:54.078" v="3771" actId="6549"/>
        <pc:sldMkLst>
          <pc:docMk/>
          <pc:sldMk cId="0" sldId="428"/>
        </pc:sldMkLst>
        <pc:spChg chg="mod">
          <ac:chgData name="Werner Kunz" userId="e4a801cdd77b3e8b" providerId="LiveId" clId="{2A816AAF-484E-4831-AFBE-5A8B88CFBFCA}" dt="2023-01-17T20:27:54.078" v="3771" actId="6549"/>
          <ac:spMkLst>
            <pc:docMk/>
            <pc:sldMk cId="0" sldId="428"/>
            <ac:spMk id="3" creationId="{00000000-0000-0000-0000-000000000000}"/>
          </ac:spMkLst>
        </pc:spChg>
        <pc:spChg chg="mod">
          <ac:chgData name="Werner Kunz" userId="e4a801cdd77b3e8b" providerId="LiveId" clId="{2A816AAF-484E-4831-AFBE-5A8B88CFBFCA}" dt="2023-01-17T01:56:07.666" v="2975" actId="313"/>
          <ac:spMkLst>
            <pc:docMk/>
            <pc:sldMk cId="0" sldId="428"/>
            <ac:spMk id="4" creationId="{00000000-0000-0000-0000-000000000000}"/>
          </ac:spMkLst>
        </pc:spChg>
      </pc:sldChg>
      <pc:sldChg chg="del">
        <pc:chgData name="Werner Kunz" userId="e4a801cdd77b3e8b" providerId="LiveId" clId="{2A816AAF-484E-4831-AFBE-5A8B88CFBFCA}" dt="2023-01-16T23:38:10.937" v="2530" actId="47"/>
        <pc:sldMkLst>
          <pc:docMk/>
          <pc:sldMk cId="0" sldId="429"/>
        </pc:sldMkLst>
      </pc:sldChg>
      <pc:sldChg chg="del">
        <pc:chgData name="Werner Kunz" userId="e4a801cdd77b3e8b" providerId="LiveId" clId="{2A816AAF-484E-4831-AFBE-5A8B88CFBFCA}" dt="2023-01-16T23:38:15.388" v="2531" actId="47"/>
        <pc:sldMkLst>
          <pc:docMk/>
          <pc:sldMk cId="0" sldId="431"/>
        </pc:sldMkLst>
      </pc:sldChg>
      <pc:sldChg chg="del">
        <pc:chgData name="Werner Kunz" userId="e4a801cdd77b3e8b" providerId="LiveId" clId="{2A816AAF-484E-4831-AFBE-5A8B88CFBFCA}" dt="2023-01-16T23:37:54.219" v="2526" actId="47"/>
        <pc:sldMkLst>
          <pc:docMk/>
          <pc:sldMk cId="0" sldId="432"/>
        </pc:sldMkLst>
      </pc:sldChg>
      <pc:sldChg chg="del">
        <pc:chgData name="Werner Kunz" userId="e4a801cdd77b3e8b" providerId="LiveId" clId="{2A816AAF-484E-4831-AFBE-5A8B88CFBFCA}" dt="2023-01-16T23:38:22.630" v="2532" actId="47"/>
        <pc:sldMkLst>
          <pc:docMk/>
          <pc:sldMk cId="0" sldId="433"/>
        </pc:sldMkLst>
      </pc:sldChg>
      <pc:sldChg chg="del">
        <pc:chgData name="Werner Kunz" userId="e4a801cdd77b3e8b" providerId="LiveId" clId="{2A816AAF-484E-4831-AFBE-5A8B88CFBFCA}" dt="2023-01-16T23:37:58.278" v="2527" actId="47"/>
        <pc:sldMkLst>
          <pc:docMk/>
          <pc:sldMk cId="0" sldId="436"/>
        </pc:sldMkLst>
      </pc:sldChg>
      <pc:sldChg chg="del">
        <pc:chgData name="Werner Kunz" userId="e4a801cdd77b3e8b" providerId="LiveId" clId="{2A816AAF-484E-4831-AFBE-5A8B88CFBFCA}" dt="2023-01-16T23:38:03.383" v="2528" actId="47"/>
        <pc:sldMkLst>
          <pc:docMk/>
          <pc:sldMk cId="0" sldId="437"/>
        </pc:sldMkLst>
      </pc:sldChg>
      <pc:sldChg chg="del">
        <pc:chgData name="Werner Kunz" userId="e4a801cdd77b3e8b" providerId="LiveId" clId="{2A816AAF-484E-4831-AFBE-5A8B88CFBFCA}" dt="2023-01-16T23:38:08.025" v="2529" actId="47"/>
        <pc:sldMkLst>
          <pc:docMk/>
          <pc:sldMk cId="0" sldId="438"/>
        </pc:sldMkLst>
      </pc:sldChg>
      <pc:sldChg chg="del">
        <pc:chgData name="Werner Kunz" userId="e4a801cdd77b3e8b" providerId="LiveId" clId="{2A816AAF-484E-4831-AFBE-5A8B88CFBFCA}" dt="2023-01-16T23:38:28.900" v="2534" actId="47"/>
        <pc:sldMkLst>
          <pc:docMk/>
          <pc:sldMk cId="0" sldId="440"/>
        </pc:sldMkLst>
      </pc:sldChg>
      <pc:sldChg chg="del">
        <pc:chgData name="Werner Kunz" userId="e4a801cdd77b3e8b" providerId="LiveId" clId="{2A816AAF-484E-4831-AFBE-5A8B88CFBFCA}" dt="2023-01-16T23:38:59.054" v="2538" actId="47"/>
        <pc:sldMkLst>
          <pc:docMk/>
          <pc:sldMk cId="0" sldId="441"/>
        </pc:sldMkLst>
      </pc:sldChg>
      <pc:sldChg chg="delSp modSp mod modAnim">
        <pc:chgData name="Werner Kunz" userId="e4a801cdd77b3e8b" providerId="LiveId" clId="{2A816AAF-484E-4831-AFBE-5A8B88CFBFCA}" dt="2023-01-26T17:57:52.431" v="4478" actId="255"/>
        <pc:sldMkLst>
          <pc:docMk/>
          <pc:sldMk cId="0" sldId="442"/>
        </pc:sldMkLst>
        <pc:spChg chg="mod">
          <ac:chgData name="Werner Kunz" userId="e4a801cdd77b3e8b" providerId="LiveId" clId="{2A816AAF-484E-4831-AFBE-5A8B88CFBFCA}" dt="2023-01-26T17:57:52.431" v="4478" actId="255"/>
          <ac:spMkLst>
            <pc:docMk/>
            <pc:sldMk cId="0" sldId="442"/>
            <ac:spMk id="6" creationId="{00000000-0000-0000-0000-000000000000}"/>
          </ac:spMkLst>
        </pc:spChg>
        <pc:spChg chg="del">
          <ac:chgData name="Werner Kunz" userId="e4a801cdd77b3e8b" providerId="LiveId" clId="{2A816AAF-484E-4831-AFBE-5A8B88CFBFCA}" dt="2023-01-17T03:13:23.070" v="3095" actId="478"/>
          <ac:spMkLst>
            <pc:docMk/>
            <pc:sldMk cId="0" sldId="442"/>
            <ac:spMk id="9" creationId="{00000000-0000-0000-0000-000000000000}"/>
          </ac:spMkLst>
        </pc:spChg>
      </pc:sldChg>
      <pc:sldChg chg="del">
        <pc:chgData name="Werner Kunz" userId="e4a801cdd77b3e8b" providerId="LiveId" clId="{2A816AAF-484E-4831-AFBE-5A8B88CFBFCA}" dt="2023-01-16T23:37:38.912" v="2523" actId="47"/>
        <pc:sldMkLst>
          <pc:docMk/>
          <pc:sldMk cId="0" sldId="444"/>
        </pc:sldMkLst>
      </pc:sldChg>
      <pc:sldChg chg="del">
        <pc:chgData name="Werner Kunz" userId="e4a801cdd77b3e8b" providerId="LiveId" clId="{2A816AAF-484E-4831-AFBE-5A8B88CFBFCA}" dt="2023-01-16T23:37:43.138" v="2524" actId="47"/>
        <pc:sldMkLst>
          <pc:docMk/>
          <pc:sldMk cId="0" sldId="445"/>
        </pc:sldMkLst>
      </pc:sldChg>
      <pc:sldChg chg="del">
        <pc:chgData name="Werner Kunz" userId="e4a801cdd77b3e8b" providerId="LiveId" clId="{2A816AAF-484E-4831-AFBE-5A8B88CFBFCA}" dt="2023-01-16T23:38:32.782" v="2535" actId="47"/>
        <pc:sldMkLst>
          <pc:docMk/>
          <pc:sldMk cId="0" sldId="446"/>
        </pc:sldMkLst>
      </pc:sldChg>
      <pc:sldChg chg="del modAnim">
        <pc:chgData name="Werner Kunz" userId="e4a801cdd77b3e8b" providerId="LiveId" clId="{2A816AAF-484E-4831-AFBE-5A8B88CFBFCA}" dt="2023-01-17T19:48:15.615" v="3473"/>
        <pc:sldMkLst>
          <pc:docMk/>
          <pc:sldMk cId="1728001100" sldId="450"/>
        </pc:sldMkLst>
      </pc:sldChg>
      <pc:sldChg chg="modSp add mod">
        <pc:chgData name="Werner Kunz" userId="e4a801cdd77b3e8b" providerId="LiveId" clId="{2A816AAF-484E-4831-AFBE-5A8B88CFBFCA}" dt="2023-01-17T21:02:12.661" v="4423" actId="14100"/>
        <pc:sldMkLst>
          <pc:docMk/>
          <pc:sldMk cId="108240397" sldId="451"/>
        </pc:sldMkLst>
        <pc:picChg chg="mod">
          <ac:chgData name="Werner Kunz" userId="e4a801cdd77b3e8b" providerId="LiveId" clId="{2A816AAF-484E-4831-AFBE-5A8B88CFBFCA}" dt="2023-01-17T21:02:12.661" v="4423" actId="14100"/>
          <ac:picMkLst>
            <pc:docMk/>
            <pc:sldMk cId="108240397" sldId="451"/>
            <ac:picMk id="58370" creationId="{00000000-0000-0000-0000-000000000000}"/>
          </ac:picMkLst>
        </pc:picChg>
      </pc:sldChg>
      <pc:sldChg chg="del">
        <pc:chgData name="Werner Kunz" userId="e4a801cdd77b3e8b" providerId="LiveId" clId="{2A816AAF-484E-4831-AFBE-5A8B88CFBFCA}" dt="2023-01-16T23:38:36.259" v="2536" actId="47"/>
        <pc:sldMkLst>
          <pc:docMk/>
          <pc:sldMk cId="0" sldId="452"/>
        </pc:sldMkLst>
      </pc:sldChg>
      <pc:sldChg chg="del">
        <pc:chgData name="Werner Kunz" userId="e4a801cdd77b3e8b" providerId="LiveId" clId="{2A816AAF-484E-4831-AFBE-5A8B88CFBFCA}" dt="2023-01-16T22:22:35.498" v="2216" actId="2696"/>
        <pc:sldMkLst>
          <pc:docMk/>
          <pc:sldMk cId="2111908993" sldId="453"/>
        </pc:sldMkLst>
        <pc:spChg chg="del">
          <ac:chgData name="Werner Kunz" userId="e4a801cdd77b3e8b" providerId="LiveId" clId="{2A816AAF-484E-4831-AFBE-5A8B88CFBFCA}" dt="2023-01-16T22:28:00.735" v="2305" actId="21"/>
          <ac:spMkLst>
            <pc:docMk/>
            <pc:sldMk cId="2111908993" sldId="453"/>
            <ac:spMk id="9" creationId="{00000000-0000-0000-0000-000000000000}"/>
          </ac:spMkLst>
        </pc:spChg>
      </pc:sldChg>
      <pc:sldChg chg="del">
        <pc:chgData name="Werner Kunz" userId="e4a801cdd77b3e8b" providerId="LiveId" clId="{2A816AAF-484E-4831-AFBE-5A8B88CFBFCA}" dt="2023-01-16T22:22:35.498" v="2216" actId="2696"/>
        <pc:sldMkLst>
          <pc:docMk/>
          <pc:sldMk cId="3894663923" sldId="454"/>
        </pc:sldMkLst>
      </pc:sldChg>
      <pc:sldChg chg="del">
        <pc:chgData name="Werner Kunz" userId="e4a801cdd77b3e8b" providerId="LiveId" clId="{2A816AAF-484E-4831-AFBE-5A8B88CFBFCA}" dt="2023-01-16T22:22:35.498" v="2216" actId="2696"/>
        <pc:sldMkLst>
          <pc:docMk/>
          <pc:sldMk cId="3454423915" sldId="455"/>
        </pc:sldMkLst>
        <pc:spChg chg="add mod">
          <ac:chgData name="Werner Kunz" userId="e4a801cdd77b3e8b" providerId="LiveId" clId="{2A816AAF-484E-4831-AFBE-5A8B88CFBFCA}" dt="2023-01-16T22:28:37.693" v="2356" actId="14100"/>
          <ac:spMkLst>
            <pc:docMk/>
            <pc:sldMk cId="3454423915" sldId="455"/>
            <ac:spMk id="2" creationId="{21F89844-6C07-38EC-2FF4-8F1322621DBD}"/>
          </ac:spMkLst>
        </pc:spChg>
        <pc:spChg chg="del">
          <ac:chgData name="Werner Kunz" userId="e4a801cdd77b3e8b" providerId="LiveId" clId="{2A816AAF-484E-4831-AFBE-5A8B88CFBFCA}" dt="2023-01-16T22:28:45.500" v="2357" actId="478"/>
          <ac:spMkLst>
            <pc:docMk/>
            <pc:sldMk cId="3454423915" sldId="455"/>
            <ac:spMk id="5" creationId="{00000000-0000-0000-0000-000000000000}"/>
          </ac:spMkLst>
        </pc:spChg>
      </pc:sldChg>
      <pc:sldChg chg="del">
        <pc:chgData name="Werner Kunz" userId="e4a801cdd77b3e8b" providerId="LiveId" clId="{2A816AAF-484E-4831-AFBE-5A8B88CFBFCA}" dt="2023-01-16T23:38:56.594" v="2537" actId="47"/>
        <pc:sldMkLst>
          <pc:docMk/>
          <pc:sldMk cId="0" sldId="457"/>
        </pc:sldMkLst>
      </pc:sldChg>
      <pc:sldChg chg="ord">
        <pc:chgData name="Werner Kunz" userId="e4a801cdd77b3e8b" providerId="LiveId" clId="{2A816AAF-484E-4831-AFBE-5A8B88CFBFCA}" dt="2023-01-17T20:44:35.358" v="4185"/>
        <pc:sldMkLst>
          <pc:docMk/>
          <pc:sldMk cId="0" sldId="458"/>
        </pc:sldMkLst>
      </pc:sldChg>
      <pc:sldChg chg="del">
        <pc:chgData name="Werner Kunz" userId="e4a801cdd77b3e8b" providerId="LiveId" clId="{2A816AAF-484E-4831-AFBE-5A8B88CFBFCA}" dt="2023-01-17T03:14:33.233" v="3111" actId="47"/>
        <pc:sldMkLst>
          <pc:docMk/>
          <pc:sldMk cId="0" sldId="460"/>
        </pc:sldMkLst>
      </pc:sldChg>
      <pc:sldChg chg="addSp modSp mod ord modAnim">
        <pc:chgData name="Werner Kunz" userId="e4a801cdd77b3e8b" providerId="LiveId" clId="{2A816AAF-484E-4831-AFBE-5A8B88CFBFCA}" dt="2023-01-26T18:00:03.045" v="4567" actId="1035"/>
        <pc:sldMkLst>
          <pc:docMk/>
          <pc:sldMk cId="0" sldId="461"/>
        </pc:sldMkLst>
        <pc:spChg chg="add mod">
          <ac:chgData name="Werner Kunz" userId="e4a801cdd77b3e8b" providerId="LiveId" clId="{2A816AAF-484E-4831-AFBE-5A8B88CFBFCA}" dt="2023-01-26T17:59:56.851" v="4557" actId="1036"/>
          <ac:spMkLst>
            <pc:docMk/>
            <pc:sldMk cId="0" sldId="461"/>
            <ac:spMk id="2" creationId="{177F4728-1ED2-B904-6A49-292755A99D0D}"/>
          </ac:spMkLst>
        </pc:spChg>
        <pc:spChg chg="mod">
          <ac:chgData name="Werner Kunz" userId="e4a801cdd77b3e8b" providerId="LiveId" clId="{2A816AAF-484E-4831-AFBE-5A8B88CFBFCA}" dt="2023-01-17T21:42:59.763" v="4438" actId="20577"/>
          <ac:spMkLst>
            <pc:docMk/>
            <pc:sldMk cId="0" sldId="461"/>
            <ac:spMk id="4" creationId="{00000000-0000-0000-0000-000000000000}"/>
          </ac:spMkLst>
        </pc:spChg>
        <pc:spChg chg="mod">
          <ac:chgData name="Werner Kunz" userId="e4a801cdd77b3e8b" providerId="LiveId" clId="{2A816AAF-484E-4831-AFBE-5A8B88CFBFCA}" dt="2023-01-26T17:58:58.020" v="4497" actId="1038"/>
          <ac:spMkLst>
            <pc:docMk/>
            <pc:sldMk cId="0" sldId="461"/>
            <ac:spMk id="5" creationId="{00000000-0000-0000-0000-000000000000}"/>
          </ac:spMkLst>
        </pc:spChg>
        <pc:spChg chg="mod">
          <ac:chgData name="Werner Kunz" userId="e4a801cdd77b3e8b" providerId="LiveId" clId="{2A816AAF-484E-4831-AFBE-5A8B88CFBFCA}" dt="2023-01-26T18:00:03.045" v="4567" actId="1035"/>
          <ac:spMkLst>
            <pc:docMk/>
            <pc:sldMk cId="0" sldId="461"/>
            <ac:spMk id="6" creationId="{00000000-0000-0000-0000-000000000000}"/>
          </ac:spMkLst>
        </pc:spChg>
      </pc:sldChg>
      <pc:sldChg chg="addSp delSp modSp mod delAnim modAnim">
        <pc:chgData name="Werner Kunz" userId="e4a801cdd77b3e8b" providerId="LiveId" clId="{2A816AAF-484E-4831-AFBE-5A8B88CFBFCA}" dt="2023-01-26T17:38:59.695" v="4441" actId="207"/>
        <pc:sldMkLst>
          <pc:docMk/>
          <pc:sldMk cId="0" sldId="462"/>
        </pc:sldMkLst>
        <pc:spChg chg="add mod">
          <ac:chgData name="Werner Kunz" userId="e4a801cdd77b3e8b" providerId="LiveId" clId="{2A816AAF-484E-4831-AFBE-5A8B88CFBFCA}" dt="2023-01-26T17:38:59.695" v="4441" actId="207"/>
          <ac:spMkLst>
            <pc:docMk/>
            <pc:sldMk cId="0" sldId="462"/>
            <ac:spMk id="2" creationId="{57BDFB5B-9E8D-69C1-C599-E2A80C57CE4F}"/>
          </ac:spMkLst>
        </pc:spChg>
        <pc:spChg chg="add mod">
          <ac:chgData name="Werner Kunz" userId="e4a801cdd77b3e8b" providerId="LiveId" clId="{2A816AAF-484E-4831-AFBE-5A8B88CFBFCA}" dt="2023-01-17T01:44:12.393" v="2951" actId="1036"/>
          <ac:spMkLst>
            <pc:docMk/>
            <pc:sldMk cId="0" sldId="462"/>
            <ac:spMk id="3" creationId="{707D068E-0822-6EE2-9A7E-BA847FD0DE77}"/>
          </ac:spMkLst>
        </pc:spChg>
        <pc:spChg chg="mod">
          <ac:chgData name="Werner Kunz" userId="e4a801cdd77b3e8b" providerId="LiveId" clId="{2A816AAF-484E-4831-AFBE-5A8B88CFBFCA}" dt="2023-01-17T20:58:01.082" v="4416" actId="207"/>
          <ac:spMkLst>
            <pc:docMk/>
            <pc:sldMk cId="0" sldId="462"/>
            <ac:spMk id="4" creationId="{00000000-0000-0000-0000-000000000000}"/>
          </ac:spMkLst>
        </pc:spChg>
        <pc:spChg chg="del">
          <ac:chgData name="Werner Kunz" userId="e4a801cdd77b3e8b" providerId="LiveId" clId="{2A816AAF-484E-4831-AFBE-5A8B88CFBFCA}" dt="2023-01-16T03:24:53.362" v="1226" actId="478"/>
          <ac:spMkLst>
            <pc:docMk/>
            <pc:sldMk cId="0" sldId="462"/>
            <ac:spMk id="5" creationId="{00000000-0000-0000-0000-000000000000}"/>
          </ac:spMkLst>
        </pc:spChg>
      </pc:sldChg>
      <pc:sldChg chg="add">
        <pc:chgData name="Werner Kunz" userId="e4a801cdd77b3e8b" providerId="LiveId" clId="{2A816AAF-484E-4831-AFBE-5A8B88CFBFCA}" dt="2023-01-16T02:42:37.593" v="1170"/>
        <pc:sldMkLst>
          <pc:docMk/>
          <pc:sldMk cId="695250804" sldId="463"/>
        </pc:sldMkLst>
      </pc:sldChg>
      <pc:sldChg chg="ord">
        <pc:chgData name="Werner Kunz" userId="e4a801cdd77b3e8b" providerId="LiveId" clId="{2A816AAF-484E-4831-AFBE-5A8B88CFBFCA}" dt="2023-01-16T14:52:10.649" v="1821"/>
        <pc:sldMkLst>
          <pc:docMk/>
          <pc:sldMk cId="0" sldId="465"/>
        </pc:sldMkLst>
      </pc:sldChg>
      <pc:sldChg chg="del">
        <pc:chgData name="Werner Kunz" userId="e4a801cdd77b3e8b" providerId="LiveId" clId="{2A816AAF-484E-4831-AFBE-5A8B88CFBFCA}" dt="2023-01-16T15:14:20.780" v="1829" actId="47"/>
        <pc:sldMkLst>
          <pc:docMk/>
          <pc:sldMk cId="0" sldId="466"/>
        </pc:sldMkLst>
      </pc:sldChg>
      <pc:sldChg chg="addSp delSp modSp mod ord delAnim modAnim">
        <pc:chgData name="Werner Kunz" userId="e4a801cdd77b3e8b" providerId="LiveId" clId="{2A816AAF-484E-4831-AFBE-5A8B88CFBFCA}" dt="2023-01-17T21:01:00.552" v="4421" actId="20577"/>
        <pc:sldMkLst>
          <pc:docMk/>
          <pc:sldMk cId="0" sldId="467"/>
        </pc:sldMkLst>
        <pc:spChg chg="add mod">
          <ac:chgData name="Werner Kunz" userId="e4a801cdd77b3e8b" providerId="LiveId" clId="{2A816AAF-484E-4831-AFBE-5A8B88CFBFCA}" dt="2023-01-17T19:31:43.025" v="3408" actId="1036"/>
          <ac:spMkLst>
            <pc:docMk/>
            <pc:sldMk cId="0" sldId="467"/>
            <ac:spMk id="2" creationId="{31932401-70F1-9991-0D7E-A4505F21D17F}"/>
          </ac:spMkLst>
        </pc:spChg>
        <pc:spChg chg="add mod">
          <ac:chgData name="Werner Kunz" userId="e4a801cdd77b3e8b" providerId="LiveId" clId="{2A816AAF-484E-4831-AFBE-5A8B88CFBFCA}" dt="2023-01-17T21:01:00.552" v="4421" actId="20577"/>
          <ac:spMkLst>
            <pc:docMk/>
            <pc:sldMk cId="0" sldId="467"/>
            <ac:spMk id="3" creationId="{CFEAAE7A-E802-9D95-C41A-91FFA1283F67}"/>
          </ac:spMkLst>
        </pc:spChg>
        <pc:spChg chg="del">
          <ac:chgData name="Werner Kunz" userId="e4a801cdd77b3e8b" providerId="LiveId" clId="{2A816AAF-484E-4831-AFBE-5A8B88CFBFCA}" dt="2023-01-16T21:20:06.077" v="1968" actId="478"/>
          <ac:spMkLst>
            <pc:docMk/>
            <pc:sldMk cId="0" sldId="467"/>
            <ac:spMk id="6" creationId="{00000000-0000-0000-0000-000000000000}"/>
          </ac:spMkLst>
        </pc:spChg>
        <pc:spChg chg="mod">
          <ac:chgData name="Werner Kunz" userId="e4a801cdd77b3e8b" providerId="LiveId" clId="{2A816AAF-484E-4831-AFBE-5A8B88CFBFCA}" dt="2023-01-17T19:32:13.424" v="3453" actId="207"/>
          <ac:spMkLst>
            <pc:docMk/>
            <pc:sldMk cId="0" sldId="467"/>
            <ac:spMk id="64515" creationId="{00000000-0000-0000-0000-000000000000}"/>
          </ac:spMkLst>
        </pc:spChg>
        <pc:spChg chg="mod">
          <ac:chgData name="Werner Kunz" userId="e4a801cdd77b3e8b" providerId="LiveId" clId="{2A816AAF-484E-4831-AFBE-5A8B88CFBFCA}" dt="2023-01-17T21:00:36.222" v="4419" actId="20577"/>
          <ac:spMkLst>
            <pc:docMk/>
            <pc:sldMk cId="0" sldId="467"/>
            <ac:spMk id="64516" creationId="{00000000-0000-0000-0000-000000000000}"/>
          </ac:spMkLst>
        </pc:spChg>
      </pc:sldChg>
      <pc:sldChg chg="modSp">
        <pc:chgData name="Werner Kunz" userId="e4a801cdd77b3e8b" providerId="LiveId" clId="{2A816AAF-484E-4831-AFBE-5A8B88CFBFCA}" dt="2023-01-17T20:41:05.557" v="4138" actId="20577"/>
        <pc:sldMkLst>
          <pc:docMk/>
          <pc:sldMk cId="0" sldId="468"/>
        </pc:sldMkLst>
        <pc:spChg chg="mod">
          <ac:chgData name="Werner Kunz" userId="e4a801cdd77b3e8b" providerId="LiveId" clId="{2A816AAF-484E-4831-AFBE-5A8B88CFBFCA}" dt="2023-01-17T20:41:05.557" v="4138" actId="20577"/>
          <ac:spMkLst>
            <pc:docMk/>
            <pc:sldMk cId="0" sldId="468"/>
            <ac:spMk id="7" creationId="{00000000-0000-0000-0000-000000000000}"/>
          </ac:spMkLst>
        </pc:spChg>
      </pc:sldChg>
      <pc:sldChg chg="del">
        <pc:chgData name="Werner Kunz" userId="e4a801cdd77b3e8b" providerId="LiveId" clId="{2A816AAF-484E-4831-AFBE-5A8B88CFBFCA}" dt="2023-01-16T22:20:29.237" v="2215" actId="47"/>
        <pc:sldMkLst>
          <pc:docMk/>
          <pc:sldMk cId="0" sldId="469"/>
        </pc:sldMkLst>
      </pc:sldChg>
      <pc:sldChg chg="delSp modSp add mod">
        <pc:chgData name="Werner Kunz" userId="e4a801cdd77b3e8b" providerId="LiveId" clId="{2A816AAF-484E-4831-AFBE-5A8B88CFBFCA}" dt="2023-01-15T23:09:30.004" v="161" actId="1035"/>
        <pc:sldMkLst>
          <pc:docMk/>
          <pc:sldMk cId="204462892" sldId="470"/>
        </pc:sldMkLst>
        <pc:spChg chg="mod">
          <ac:chgData name="Werner Kunz" userId="e4a801cdd77b3e8b" providerId="LiveId" clId="{2A816AAF-484E-4831-AFBE-5A8B88CFBFCA}" dt="2023-01-15T23:09:30.004" v="161" actId="1035"/>
          <ac:spMkLst>
            <pc:docMk/>
            <pc:sldMk cId="204462892" sldId="470"/>
            <ac:spMk id="4" creationId="{00000000-0000-0000-0000-000000000000}"/>
          </ac:spMkLst>
        </pc:spChg>
        <pc:spChg chg="mod">
          <ac:chgData name="Werner Kunz" userId="e4a801cdd77b3e8b" providerId="LiveId" clId="{2A816AAF-484E-4831-AFBE-5A8B88CFBFCA}" dt="2023-01-15T23:07:51.058" v="93" actId="20577"/>
          <ac:spMkLst>
            <pc:docMk/>
            <pc:sldMk cId="204462892" sldId="470"/>
            <ac:spMk id="33794" creationId="{00000000-0000-0000-0000-000000000000}"/>
          </ac:spMkLst>
        </pc:spChg>
        <pc:spChg chg="del mod">
          <ac:chgData name="Werner Kunz" userId="e4a801cdd77b3e8b" providerId="LiveId" clId="{2A816AAF-484E-4831-AFBE-5A8B88CFBFCA}" dt="2023-01-15T22:52:42.250" v="37" actId="478"/>
          <ac:spMkLst>
            <pc:docMk/>
            <pc:sldMk cId="204462892" sldId="470"/>
            <ac:spMk id="33795" creationId="{00000000-0000-0000-0000-000000000000}"/>
          </ac:spMkLst>
        </pc:spChg>
      </pc:sldChg>
      <pc:sldChg chg="addSp modSp add mod modAnim">
        <pc:chgData name="Werner Kunz" userId="e4a801cdd77b3e8b" providerId="LiveId" clId="{2A816AAF-484E-4831-AFBE-5A8B88CFBFCA}" dt="2023-01-15T23:30:13.617" v="543" actId="14100"/>
        <pc:sldMkLst>
          <pc:docMk/>
          <pc:sldMk cId="334178991" sldId="471"/>
        </pc:sldMkLst>
        <pc:spChg chg="add mod">
          <ac:chgData name="Werner Kunz" userId="e4a801cdd77b3e8b" providerId="LiveId" clId="{2A816AAF-484E-4831-AFBE-5A8B88CFBFCA}" dt="2023-01-15T23:30:13.617" v="543" actId="14100"/>
          <ac:spMkLst>
            <pc:docMk/>
            <pc:sldMk cId="334178991" sldId="471"/>
            <ac:spMk id="2" creationId="{40A02A0F-4FEB-6163-3A5E-8A332A1D9478}"/>
          </ac:spMkLst>
        </pc:spChg>
        <pc:spChg chg="mod">
          <ac:chgData name="Werner Kunz" userId="e4a801cdd77b3e8b" providerId="LiveId" clId="{2A816AAF-484E-4831-AFBE-5A8B88CFBFCA}" dt="2023-01-15T23:14:32.659" v="379" actId="1036"/>
          <ac:spMkLst>
            <pc:docMk/>
            <pc:sldMk cId="334178991" sldId="471"/>
            <ac:spMk id="4" creationId="{00000000-0000-0000-0000-000000000000}"/>
          </ac:spMkLst>
        </pc:spChg>
        <pc:spChg chg="mod">
          <ac:chgData name="Werner Kunz" userId="e4a801cdd77b3e8b" providerId="LiveId" clId="{2A816AAF-484E-4831-AFBE-5A8B88CFBFCA}" dt="2023-01-15T23:11:06.976" v="241" actId="20577"/>
          <ac:spMkLst>
            <pc:docMk/>
            <pc:sldMk cId="334178991" sldId="471"/>
            <ac:spMk id="33794" creationId="{00000000-0000-0000-0000-000000000000}"/>
          </ac:spMkLst>
        </pc:spChg>
      </pc:sldChg>
      <pc:sldChg chg="addSp delSp modSp add mod modAnim">
        <pc:chgData name="Werner Kunz" userId="e4a801cdd77b3e8b" providerId="LiveId" clId="{2A816AAF-484E-4831-AFBE-5A8B88CFBFCA}" dt="2023-01-26T17:37:20.398" v="4439" actId="207"/>
        <pc:sldMkLst>
          <pc:docMk/>
          <pc:sldMk cId="2372150650" sldId="472"/>
        </pc:sldMkLst>
        <pc:spChg chg="mod">
          <ac:chgData name="Werner Kunz" userId="e4a801cdd77b3e8b" providerId="LiveId" clId="{2A816AAF-484E-4831-AFBE-5A8B88CFBFCA}" dt="2023-01-17T20:53:36.220" v="4350" actId="6549"/>
          <ac:spMkLst>
            <pc:docMk/>
            <pc:sldMk cId="2372150650" sldId="472"/>
            <ac:spMk id="2" creationId="{40A02A0F-4FEB-6163-3A5E-8A332A1D9478}"/>
          </ac:spMkLst>
        </pc:spChg>
        <pc:spChg chg="add mod">
          <ac:chgData name="Werner Kunz" userId="e4a801cdd77b3e8b" providerId="LiveId" clId="{2A816AAF-484E-4831-AFBE-5A8B88CFBFCA}" dt="2023-01-26T17:37:20.398" v="4439" actId="207"/>
          <ac:spMkLst>
            <pc:docMk/>
            <pc:sldMk cId="2372150650" sldId="472"/>
            <ac:spMk id="3" creationId="{76D34C9D-C20E-68FE-0A2A-4D2F40D5C90B}"/>
          </ac:spMkLst>
        </pc:spChg>
        <pc:spChg chg="mod">
          <ac:chgData name="Werner Kunz" userId="e4a801cdd77b3e8b" providerId="LiveId" clId="{2A816AAF-484E-4831-AFBE-5A8B88CFBFCA}" dt="2023-01-17T20:55:18.347" v="4384" actId="20577"/>
          <ac:spMkLst>
            <pc:docMk/>
            <pc:sldMk cId="2372150650" sldId="472"/>
            <ac:spMk id="4" creationId="{00000000-0000-0000-0000-000000000000}"/>
          </ac:spMkLst>
        </pc:spChg>
        <pc:spChg chg="del">
          <ac:chgData name="Werner Kunz" userId="e4a801cdd77b3e8b" providerId="LiveId" clId="{2A816AAF-484E-4831-AFBE-5A8B88CFBFCA}" dt="2023-01-15T23:30:44.455" v="545" actId="478"/>
          <ac:spMkLst>
            <pc:docMk/>
            <pc:sldMk cId="2372150650" sldId="472"/>
            <ac:spMk id="33794" creationId="{00000000-0000-0000-0000-000000000000}"/>
          </ac:spMkLst>
        </pc:spChg>
      </pc:sldChg>
      <pc:sldChg chg="add del">
        <pc:chgData name="Werner Kunz" userId="e4a801cdd77b3e8b" providerId="LiveId" clId="{2A816AAF-484E-4831-AFBE-5A8B88CFBFCA}" dt="2023-01-16T00:08:08.757" v="914" actId="47"/>
        <pc:sldMkLst>
          <pc:docMk/>
          <pc:sldMk cId="0" sldId="473"/>
        </pc:sldMkLst>
      </pc:sldChg>
      <pc:sldChg chg="addSp delSp modSp add mod delAnim">
        <pc:chgData name="Werner Kunz" userId="e4a801cdd77b3e8b" providerId="LiveId" clId="{2A816AAF-484E-4831-AFBE-5A8B88CFBFCA}" dt="2023-01-16T00:15:37.629" v="946" actId="1037"/>
        <pc:sldMkLst>
          <pc:docMk/>
          <pc:sldMk cId="3413248553" sldId="474"/>
        </pc:sldMkLst>
        <pc:spChg chg="del mod">
          <ac:chgData name="Werner Kunz" userId="e4a801cdd77b3e8b" providerId="LiveId" clId="{2A816AAF-484E-4831-AFBE-5A8B88CFBFCA}" dt="2023-01-15T23:53:25.732" v="875" actId="478"/>
          <ac:spMkLst>
            <pc:docMk/>
            <pc:sldMk cId="3413248553" sldId="474"/>
            <ac:spMk id="8" creationId="{00000000-0000-0000-0000-000000000000}"/>
          </ac:spMkLst>
        </pc:spChg>
        <pc:spChg chg="mod ord">
          <ac:chgData name="Werner Kunz" userId="e4a801cdd77b3e8b" providerId="LiveId" clId="{2A816AAF-484E-4831-AFBE-5A8B88CFBFCA}" dt="2023-01-16T00:15:37.629" v="946" actId="1037"/>
          <ac:spMkLst>
            <pc:docMk/>
            <pc:sldMk cId="3413248553" sldId="474"/>
            <ac:spMk id="10" creationId="{00000000-0000-0000-0000-000000000000}"/>
          </ac:spMkLst>
        </pc:spChg>
        <pc:graphicFrameChg chg="add mod">
          <ac:chgData name="Werner Kunz" userId="e4a801cdd77b3e8b" providerId="LiveId" clId="{2A816AAF-484E-4831-AFBE-5A8B88CFBFCA}" dt="2023-01-16T00:11:59.690" v="925" actId="14100"/>
          <ac:graphicFrameMkLst>
            <pc:docMk/>
            <pc:sldMk cId="3413248553" sldId="474"/>
            <ac:graphicFrameMk id="2" creationId="{7FDC5CD0-FD72-2E2C-C292-761EA7B427B6}"/>
          </ac:graphicFrameMkLst>
        </pc:graphicFrameChg>
        <pc:graphicFrameChg chg="add del mod">
          <ac:chgData name="Werner Kunz" userId="e4a801cdd77b3e8b" providerId="LiveId" clId="{2A816AAF-484E-4831-AFBE-5A8B88CFBFCA}" dt="2023-01-16T00:11:33.675" v="919" actId="478"/>
          <ac:graphicFrameMkLst>
            <pc:docMk/>
            <pc:sldMk cId="3413248553" sldId="474"/>
            <ac:graphicFrameMk id="4" creationId="{1B14F6BD-6AAA-D3FC-C0EE-5F7158707F70}"/>
          </ac:graphicFrameMkLst>
        </pc:graphicFrameChg>
        <pc:graphicFrameChg chg="add mod">
          <ac:chgData name="Werner Kunz" userId="e4a801cdd77b3e8b" providerId="LiveId" clId="{2A816AAF-484E-4831-AFBE-5A8B88CFBFCA}" dt="2023-01-16T00:12:11.350" v="933" actId="1076"/>
          <ac:graphicFrameMkLst>
            <pc:docMk/>
            <pc:sldMk cId="3413248553" sldId="474"/>
            <ac:graphicFrameMk id="5" creationId="{35D85F96-385E-968D-D9E4-D857E3B67933}"/>
          </ac:graphicFrameMkLst>
        </pc:graphicFrameChg>
        <pc:graphicFrameChg chg="add mod">
          <ac:chgData name="Werner Kunz" userId="e4a801cdd77b3e8b" providerId="LiveId" clId="{2A816AAF-484E-4831-AFBE-5A8B88CFBFCA}" dt="2023-01-16T00:13:31.540" v="934" actId="1076"/>
          <ac:graphicFrameMkLst>
            <pc:docMk/>
            <pc:sldMk cId="3413248553" sldId="474"/>
            <ac:graphicFrameMk id="6" creationId="{1495027E-C4B4-82CD-792A-5A2E53F8F34A}"/>
          </ac:graphicFrameMkLst>
        </pc:graphicFrameChg>
        <pc:graphicFrameChg chg="add mod">
          <ac:chgData name="Werner Kunz" userId="e4a801cdd77b3e8b" providerId="LiveId" clId="{2A816AAF-484E-4831-AFBE-5A8B88CFBFCA}" dt="2023-01-16T00:12:05.900" v="932" actId="1037"/>
          <ac:graphicFrameMkLst>
            <pc:docMk/>
            <pc:sldMk cId="3413248553" sldId="474"/>
            <ac:graphicFrameMk id="7" creationId="{F8A382F3-6AE9-6101-AA86-CFD2CAA5F0F4}"/>
          </ac:graphicFrameMkLst>
        </pc:graphicFrameChg>
        <pc:picChg chg="del">
          <ac:chgData name="Werner Kunz" userId="e4a801cdd77b3e8b" providerId="LiveId" clId="{2A816AAF-484E-4831-AFBE-5A8B88CFBFCA}" dt="2023-01-15T23:52:00.917" v="868" actId="478"/>
          <ac:picMkLst>
            <pc:docMk/>
            <pc:sldMk cId="3413248553" sldId="474"/>
            <ac:picMk id="3" creationId="{88D25BC5-E19D-7F21-E50A-FEE38B828157}"/>
          </ac:picMkLst>
        </pc:picChg>
      </pc:sldChg>
      <pc:sldChg chg="addSp delSp modSp add mod ord delAnim modAnim">
        <pc:chgData name="Werner Kunz" userId="e4a801cdd77b3e8b" providerId="LiveId" clId="{2A816AAF-484E-4831-AFBE-5A8B88CFBFCA}" dt="2023-01-17T20:57:28.934" v="4415"/>
        <pc:sldMkLst>
          <pc:docMk/>
          <pc:sldMk cId="2008552765" sldId="475"/>
        </pc:sldMkLst>
        <pc:spChg chg="add mod">
          <ac:chgData name="Werner Kunz" userId="e4a801cdd77b3e8b" providerId="LiveId" clId="{2A816AAF-484E-4831-AFBE-5A8B88CFBFCA}" dt="2023-01-17T20:57:24.716" v="4414" actId="1036"/>
          <ac:spMkLst>
            <pc:docMk/>
            <pc:sldMk cId="2008552765" sldId="475"/>
            <ac:spMk id="2" creationId="{E7E2F45F-6FA0-324C-09B1-1FB22F88DD92}"/>
          </ac:spMkLst>
        </pc:spChg>
        <pc:spChg chg="del mod">
          <ac:chgData name="Werner Kunz" userId="e4a801cdd77b3e8b" providerId="LiveId" clId="{2A816AAF-484E-4831-AFBE-5A8B88CFBFCA}" dt="2023-01-17T19:21:18.981" v="3281" actId="478"/>
          <ac:spMkLst>
            <pc:docMk/>
            <pc:sldMk cId="2008552765" sldId="475"/>
            <ac:spMk id="5" creationId="{00000000-0000-0000-0000-000000000000}"/>
          </ac:spMkLst>
        </pc:spChg>
        <pc:spChg chg="del mod">
          <ac:chgData name="Werner Kunz" userId="e4a801cdd77b3e8b" providerId="LiveId" clId="{2A816AAF-484E-4831-AFBE-5A8B88CFBFCA}" dt="2023-01-17T20:57:17.317" v="4390" actId="478"/>
          <ac:spMkLst>
            <pc:docMk/>
            <pc:sldMk cId="2008552765" sldId="475"/>
            <ac:spMk id="7" creationId="{00000000-0000-0000-0000-000000000000}"/>
          </ac:spMkLst>
        </pc:spChg>
      </pc:sldChg>
      <pc:sldChg chg="new del">
        <pc:chgData name="Werner Kunz" userId="e4a801cdd77b3e8b" providerId="LiveId" clId="{2A816AAF-484E-4831-AFBE-5A8B88CFBFCA}" dt="2023-01-16T15:24:04.014" v="1902" actId="47"/>
        <pc:sldMkLst>
          <pc:docMk/>
          <pc:sldMk cId="4172852712" sldId="476"/>
        </pc:sldMkLst>
      </pc:sldChg>
      <pc:sldChg chg="add del">
        <pc:chgData name="Werner Kunz" userId="e4a801cdd77b3e8b" providerId="LiveId" clId="{2A816AAF-484E-4831-AFBE-5A8B88CFBFCA}" dt="2023-01-17T01:42:14.566" v="2941" actId="47"/>
        <pc:sldMkLst>
          <pc:docMk/>
          <pc:sldMk cId="2666228875" sldId="486"/>
        </pc:sldMkLst>
      </pc:sldChg>
      <pc:sldChg chg="addSp modSp add del">
        <pc:chgData name="Werner Kunz" userId="e4a801cdd77b3e8b" providerId="LiveId" clId="{2A816AAF-484E-4831-AFBE-5A8B88CFBFCA}" dt="2023-01-17T00:17:36.139" v="2794" actId="47"/>
        <pc:sldMkLst>
          <pc:docMk/>
          <pc:sldMk cId="594192875" sldId="489"/>
        </pc:sldMkLst>
        <pc:graphicFrameChg chg="add mod">
          <ac:chgData name="Werner Kunz" userId="e4a801cdd77b3e8b" providerId="LiveId" clId="{2A816AAF-484E-4831-AFBE-5A8B88CFBFCA}" dt="2023-01-17T00:17:15.523" v="2793"/>
          <ac:graphicFrameMkLst>
            <pc:docMk/>
            <pc:sldMk cId="594192875" sldId="489"/>
            <ac:graphicFrameMk id="2" creationId="{8E03AB9D-D913-309D-4AAC-C14F38C0A0F5}"/>
          </ac:graphicFrameMkLst>
        </pc:graphicFrameChg>
      </pc:sldChg>
      <pc:sldChg chg="add del">
        <pc:chgData name="Werner Kunz" userId="e4a801cdd77b3e8b" providerId="LiveId" clId="{2A816AAF-484E-4831-AFBE-5A8B88CFBFCA}" dt="2023-01-16T23:21:24.415" v="2519" actId="2696"/>
        <pc:sldMkLst>
          <pc:docMk/>
          <pc:sldMk cId="1182375057" sldId="489"/>
        </pc:sldMkLst>
      </pc:sldChg>
      <pc:sldChg chg="add del">
        <pc:chgData name="Werner Kunz" userId="e4a801cdd77b3e8b" providerId="LiveId" clId="{2A816AAF-484E-4831-AFBE-5A8B88CFBFCA}" dt="2023-01-16T23:21:24.415" v="2519" actId="2696"/>
        <pc:sldMkLst>
          <pc:docMk/>
          <pc:sldMk cId="931004168" sldId="490"/>
        </pc:sldMkLst>
      </pc:sldChg>
      <pc:sldChg chg="addSp delSp modSp add mod">
        <pc:chgData name="Werner Kunz" userId="e4a801cdd77b3e8b" providerId="LiveId" clId="{2A816AAF-484E-4831-AFBE-5A8B88CFBFCA}" dt="2023-01-17T00:22:02.843" v="2825" actId="478"/>
        <pc:sldMkLst>
          <pc:docMk/>
          <pc:sldMk cId="2315129448" sldId="490"/>
        </pc:sldMkLst>
        <pc:graphicFrameChg chg="add mod">
          <ac:chgData name="Werner Kunz" userId="e4a801cdd77b3e8b" providerId="LiveId" clId="{2A816AAF-484E-4831-AFBE-5A8B88CFBFCA}" dt="2023-01-17T00:17:11.889" v="2792" actId="1076"/>
          <ac:graphicFrameMkLst>
            <pc:docMk/>
            <pc:sldMk cId="2315129448" sldId="490"/>
            <ac:graphicFrameMk id="2" creationId="{813F84AA-CD8F-4B6B-F4C2-7AA70DE56CDD}"/>
          </ac:graphicFrameMkLst>
        </pc:graphicFrameChg>
        <pc:graphicFrameChg chg="add mod">
          <ac:chgData name="Werner Kunz" userId="e4a801cdd77b3e8b" providerId="LiveId" clId="{2A816AAF-484E-4831-AFBE-5A8B88CFBFCA}" dt="2023-01-17T00:20:31.171" v="2812" actId="1076"/>
          <ac:graphicFrameMkLst>
            <pc:docMk/>
            <pc:sldMk cId="2315129448" sldId="490"/>
            <ac:graphicFrameMk id="4" creationId="{3AAC5FDD-0717-1B6F-42FF-E3C9E8971E27}"/>
          </ac:graphicFrameMkLst>
        </pc:graphicFrameChg>
        <pc:graphicFrameChg chg="add mod">
          <ac:chgData name="Werner Kunz" userId="e4a801cdd77b3e8b" providerId="LiveId" clId="{2A816AAF-484E-4831-AFBE-5A8B88CFBFCA}" dt="2023-01-17T00:21:57.912" v="2824"/>
          <ac:graphicFrameMkLst>
            <pc:docMk/>
            <pc:sldMk cId="2315129448" sldId="490"/>
            <ac:graphicFrameMk id="6" creationId="{10D1332F-F6E5-7AAD-DE40-170D20A421CA}"/>
          </ac:graphicFrameMkLst>
        </pc:graphicFrameChg>
        <pc:picChg chg="del">
          <ac:chgData name="Werner Kunz" userId="e4a801cdd77b3e8b" providerId="LiveId" clId="{2A816AAF-484E-4831-AFBE-5A8B88CFBFCA}" dt="2023-01-17T00:22:02.843" v="2825" actId="478"/>
          <ac:picMkLst>
            <pc:docMk/>
            <pc:sldMk cId="2315129448" sldId="490"/>
            <ac:picMk id="3" creationId="{30BB4E63-5538-0A22-4A07-B22DB842EA08}"/>
          </ac:picMkLst>
        </pc:picChg>
      </pc:sldChg>
      <pc:sldChg chg="add del">
        <pc:chgData name="Werner Kunz" userId="e4a801cdd77b3e8b" providerId="LiveId" clId="{2A816AAF-484E-4831-AFBE-5A8B88CFBFCA}" dt="2023-01-16T23:21:24.415" v="2519" actId="2696"/>
        <pc:sldMkLst>
          <pc:docMk/>
          <pc:sldMk cId="1798808485" sldId="491"/>
        </pc:sldMkLst>
      </pc:sldChg>
      <pc:sldChg chg="addSp delSp modSp add mod">
        <pc:chgData name="Werner Kunz" userId="e4a801cdd77b3e8b" providerId="LiveId" clId="{2A816AAF-484E-4831-AFBE-5A8B88CFBFCA}" dt="2023-01-17T00:21:51.210" v="2823" actId="478"/>
        <pc:sldMkLst>
          <pc:docMk/>
          <pc:sldMk cId="2685023228" sldId="491"/>
        </pc:sldMkLst>
        <pc:graphicFrameChg chg="add mod">
          <ac:chgData name="Werner Kunz" userId="e4a801cdd77b3e8b" providerId="LiveId" clId="{2A816AAF-484E-4831-AFBE-5A8B88CFBFCA}" dt="2023-01-17T00:16:55.439" v="2790" actId="1036"/>
          <ac:graphicFrameMkLst>
            <pc:docMk/>
            <pc:sldMk cId="2685023228" sldId="491"/>
            <ac:graphicFrameMk id="2" creationId="{34EFE0C2-038C-C826-2AA3-1A807326635B}"/>
          </ac:graphicFrameMkLst>
        </pc:graphicFrameChg>
        <pc:graphicFrameChg chg="add mod">
          <ac:chgData name="Werner Kunz" userId="e4a801cdd77b3e8b" providerId="LiveId" clId="{2A816AAF-484E-4831-AFBE-5A8B88CFBFCA}" dt="2023-01-17T00:20:19.915" v="2809" actId="1076"/>
          <ac:graphicFrameMkLst>
            <pc:docMk/>
            <pc:sldMk cId="2685023228" sldId="491"/>
            <ac:graphicFrameMk id="4" creationId="{915A150F-B6B8-F557-E3BD-22EB27BD71EC}"/>
          </ac:graphicFrameMkLst>
        </pc:graphicFrameChg>
        <pc:graphicFrameChg chg="add mod">
          <ac:chgData name="Werner Kunz" userId="e4a801cdd77b3e8b" providerId="LiveId" clId="{2A816AAF-484E-4831-AFBE-5A8B88CFBFCA}" dt="2023-01-17T00:21:44.800" v="2822"/>
          <ac:graphicFrameMkLst>
            <pc:docMk/>
            <pc:sldMk cId="2685023228" sldId="491"/>
            <ac:graphicFrameMk id="6" creationId="{77D3D465-D50F-2538-6C52-F1631064A197}"/>
          </ac:graphicFrameMkLst>
        </pc:graphicFrameChg>
        <pc:picChg chg="del">
          <ac:chgData name="Werner Kunz" userId="e4a801cdd77b3e8b" providerId="LiveId" clId="{2A816AAF-484E-4831-AFBE-5A8B88CFBFCA}" dt="2023-01-17T00:21:51.210" v="2823" actId="478"/>
          <ac:picMkLst>
            <pc:docMk/>
            <pc:sldMk cId="2685023228" sldId="491"/>
            <ac:picMk id="3" creationId="{880A55FC-0887-15C1-927B-56C3539215BD}"/>
          </ac:picMkLst>
        </pc:picChg>
      </pc:sldChg>
      <pc:sldChg chg="addSp delSp modSp add mod">
        <pc:chgData name="Werner Kunz" userId="e4a801cdd77b3e8b" providerId="LiveId" clId="{2A816AAF-484E-4831-AFBE-5A8B88CFBFCA}" dt="2023-01-17T00:22:11.127" v="2827" actId="478"/>
        <pc:sldMkLst>
          <pc:docMk/>
          <pc:sldMk cId="3902227096" sldId="493"/>
        </pc:sldMkLst>
        <pc:graphicFrameChg chg="add del mod">
          <ac:chgData name="Werner Kunz" userId="e4a801cdd77b3e8b" providerId="LiveId" clId="{2A816AAF-484E-4831-AFBE-5A8B88CFBFCA}" dt="2023-01-17T00:19:18.556" v="2802" actId="478"/>
          <ac:graphicFrameMkLst>
            <pc:docMk/>
            <pc:sldMk cId="3902227096" sldId="493"/>
            <ac:graphicFrameMk id="2" creationId="{770E3C9B-F4B9-7A42-1550-4B099A451742}"/>
          </ac:graphicFrameMkLst>
        </pc:graphicFrameChg>
        <pc:graphicFrameChg chg="add mod">
          <ac:chgData name="Werner Kunz" userId="e4a801cdd77b3e8b" providerId="LiveId" clId="{2A816AAF-484E-4831-AFBE-5A8B88CFBFCA}" dt="2023-01-17T00:20:48.949" v="2815" actId="1076"/>
          <ac:graphicFrameMkLst>
            <pc:docMk/>
            <pc:sldMk cId="3902227096" sldId="493"/>
            <ac:graphicFrameMk id="4" creationId="{77F52B33-F539-5428-B080-8EA712640228}"/>
          </ac:graphicFrameMkLst>
        </pc:graphicFrameChg>
        <pc:graphicFrameChg chg="add mod">
          <ac:chgData name="Werner Kunz" userId="e4a801cdd77b3e8b" providerId="LiveId" clId="{2A816AAF-484E-4831-AFBE-5A8B88CFBFCA}" dt="2023-01-17T00:20:45.074" v="2814" actId="1076"/>
          <ac:graphicFrameMkLst>
            <pc:docMk/>
            <pc:sldMk cId="3902227096" sldId="493"/>
            <ac:graphicFrameMk id="6" creationId="{6CDBD8AF-9068-6D06-B458-5B530F37E005}"/>
          </ac:graphicFrameMkLst>
        </pc:graphicFrameChg>
        <pc:graphicFrameChg chg="add mod">
          <ac:chgData name="Werner Kunz" userId="e4a801cdd77b3e8b" providerId="LiveId" clId="{2A816AAF-484E-4831-AFBE-5A8B88CFBFCA}" dt="2023-01-17T00:22:06.935" v="2826"/>
          <ac:graphicFrameMkLst>
            <pc:docMk/>
            <pc:sldMk cId="3902227096" sldId="493"/>
            <ac:graphicFrameMk id="7" creationId="{A7A2EB1F-48EA-3EA5-A6D1-AFFD091D38B2}"/>
          </ac:graphicFrameMkLst>
        </pc:graphicFrameChg>
        <pc:picChg chg="del">
          <ac:chgData name="Werner Kunz" userId="e4a801cdd77b3e8b" providerId="LiveId" clId="{2A816AAF-484E-4831-AFBE-5A8B88CFBFCA}" dt="2023-01-17T00:22:11.127" v="2827" actId="478"/>
          <ac:picMkLst>
            <pc:docMk/>
            <pc:sldMk cId="3902227096" sldId="493"/>
            <ac:picMk id="3" creationId="{B7FB196B-3200-D639-D134-9F30A9697A4B}"/>
          </ac:picMkLst>
        </pc:picChg>
        <pc:picChg chg="mod">
          <ac:chgData name="Werner Kunz" userId="e4a801cdd77b3e8b" providerId="LiveId" clId="{2A816AAF-484E-4831-AFBE-5A8B88CFBFCA}" dt="2023-01-17T00:19:09.269" v="2799" actId="1076"/>
          <ac:picMkLst>
            <pc:docMk/>
            <pc:sldMk cId="3902227096" sldId="493"/>
            <ac:picMk id="5" creationId="{653548AD-6D05-8326-A8E5-8874AD3811DC}"/>
          </ac:picMkLst>
        </pc:picChg>
      </pc:sldChg>
      <pc:sldChg chg="add">
        <pc:chgData name="Werner Kunz" userId="e4a801cdd77b3e8b" providerId="LiveId" clId="{2A816AAF-484E-4831-AFBE-5A8B88CFBFCA}" dt="2023-01-17T01:39:16.847" v="2913"/>
        <pc:sldMkLst>
          <pc:docMk/>
          <pc:sldMk cId="3049379572" sldId="1168"/>
        </pc:sldMkLst>
      </pc:sldChg>
      <pc:sldChg chg="modSp add del mod">
        <pc:chgData name="Werner Kunz" userId="e4a801cdd77b3e8b" providerId="LiveId" clId="{2A816AAF-484E-4831-AFBE-5A8B88CFBFCA}" dt="2023-01-17T01:39:10.611" v="2912" actId="2696"/>
        <pc:sldMkLst>
          <pc:docMk/>
          <pc:sldMk cId="3647434992" sldId="1168"/>
        </pc:sldMkLst>
        <pc:spChg chg="mod">
          <ac:chgData name="Werner Kunz" userId="e4a801cdd77b3e8b" providerId="LiveId" clId="{2A816AAF-484E-4831-AFBE-5A8B88CFBFCA}" dt="2023-01-17T01:38:57.843" v="2911" actId="1037"/>
          <ac:spMkLst>
            <pc:docMk/>
            <pc:sldMk cId="3647434992" sldId="1168"/>
            <ac:spMk id="2" creationId="{94D185B3-EAC8-75FB-7927-45D34AC1FE0A}"/>
          </ac:spMkLst>
        </pc:spChg>
      </pc:sldChg>
      <pc:sldChg chg="add">
        <pc:chgData name="Werner Kunz" userId="e4a801cdd77b3e8b" providerId="LiveId" clId="{2A816AAF-484E-4831-AFBE-5A8B88CFBFCA}" dt="2023-01-16T23:10:02.972" v="2516"/>
        <pc:sldMkLst>
          <pc:docMk/>
          <pc:sldMk cId="3697873773" sldId="1187"/>
        </pc:sldMkLst>
      </pc:sldChg>
      <pc:sldChg chg="add">
        <pc:chgData name="Werner Kunz" userId="e4a801cdd77b3e8b" providerId="LiveId" clId="{2A816AAF-484E-4831-AFBE-5A8B88CFBFCA}" dt="2023-01-16T23:37:28.428" v="2522"/>
        <pc:sldMkLst>
          <pc:docMk/>
          <pc:sldMk cId="3810970643" sldId="1196"/>
        </pc:sldMkLst>
      </pc:sldChg>
      <pc:sldChg chg="add del">
        <pc:chgData name="Werner Kunz" userId="e4a801cdd77b3e8b" providerId="LiveId" clId="{2A816AAF-484E-4831-AFBE-5A8B88CFBFCA}" dt="2023-01-17T01:33:09.331" v="2834" actId="2696"/>
        <pc:sldMkLst>
          <pc:docMk/>
          <pc:sldMk cId="598482458" sldId="1206"/>
        </pc:sldMkLst>
      </pc:sldChg>
      <pc:sldChg chg="addSp delSp modSp add mod">
        <pc:chgData name="Werner Kunz" userId="e4a801cdd77b3e8b" providerId="LiveId" clId="{2A816AAF-484E-4831-AFBE-5A8B88CFBFCA}" dt="2023-01-17T17:39:06.027" v="3233" actId="14100"/>
        <pc:sldMkLst>
          <pc:docMk/>
          <pc:sldMk cId="651075258" sldId="1206"/>
        </pc:sldMkLst>
        <pc:spChg chg="del">
          <ac:chgData name="Werner Kunz" userId="e4a801cdd77b3e8b" providerId="LiveId" clId="{2A816AAF-484E-4831-AFBE-5A8B88CFBFCA}" dt="2023-01-17T01:33:24.898" v="2836" actId="478"/>
          <ac:spMkLst>
            <pc:docMk/>
            <pc:sldMk cId="651075258" sldId="1206"/>
            <ac:spMk id="4" creationId="{A32D7BB7-1428-34AE-138A-38F7EB9D1F5B}"/>
          </ac:spMkLst>
        </pc:spChg>
        <pc:picChg chg="del mod">
          <ac:chgData name="Werner Kunz" userId="e4a801cdd77b3e8b" providerId="LiveId" clId="{2A816AAF-484E-4831-AFBE-5A8B88CFBFCA}" dt="2023-01-17T17:36:30.107" v="3195" actId="478"/>
          <ac:picMkLst>
            <pc:docMk/>
            <pc:sldMk cId="651075258" sldId="1206"/>
            <ac:picMk id="3" creationId="{26F9D0D6-81FF-6AE6-CFF2-28C8E379A170}"/>
          </ac:picMkLst>
        </pc:picChg>
        <pc:picChg chg="add mod">
          <ac:chgData name="Werner Kunz" userId="e4a801cdd77b3e8b" providerId="LiveId" clId="{2A816AAF-484E-4831-AFBE-5A8B88CFBFCA}" dt="2023-01-17T17:36:39.143" v="3198" actId="14100"/>
          <ac:picMkLst>
            <pc:docMk/>
            <pc:sldMk cId="651075258" sldId="1206"/>
            <ac:picMk id="4" creationId="{962942E8-6E2B-2F9D-4A99-B6C55A976CDA}"/>
          </ac:picMkLst>
        </pc:picChg>
        <pc:picChg chg="add del">
          <ac:chgData name="Werner Kunz" userId="e4a801cdd77b3e8b" providerId="LiveId" clId="{2A816AAF-484E-4831-AFBE-5A8B88CFBFCA}" dt="2023-01-17T17:38:45.114" v="3202" actId="478"/>
          <ac:picMkLst>
            <pc:docMk/>
            <pc:sldMk cId="651075258" sldId="1206"/>
            <ac:picMk id="6" creationId="{4756EC17-3632-6F4A-5A01-FB2B0910EE2F}"/>
          </ac:picMkLst>
        </pc:picChg>
        <pc:picChg chg="add mod">
          <ac:chgData name="Werner Kunz" userId="e4a801cdd77b3e8b" providerId="LiveId" clId="{2A816AAF-484E-4831-AFBE-5A8B88CFBFCA}" dt="2023-01-17T17:39:06.027" v="3233" actId="14100"/>
          <ac:picMkLst>
            <pc:docMk/>
            <pc:sldMk cId="651075258" sldId="1206"/>
            <ac:picMk id="8" creationId="{4AD0F45C-82BC-C61F-AB24-02468D3ABADC}"/>
          </ac:picMkLst>
        </pc:picChg>
      </pc:sldChg>
      <pc:sldChg chg="add del">
        <pc:chgData name="Werner Kunz" userId="e4a801cdd77b3e8b" providerId="LiveId" clId="{2A816AAF-484E-4831-AFBE-5A8B88CFBFCA}" dt="2023-01-17T02:03:32.325" v="3024" actId="2696"/>
        <pc:sldMkLst>
          <pc:docMk/>
          <pc:sldMk cId="1652854655" sldId="1224"/>
        </pc:sldMkLst>
      </pc:sldChg>
      <pc:sldChg chg="delSp modSp add del mod ord">
        <pc:chgData name="Werner Kunz" userId="e4a801cdd77b3e8b" providerId="LiveId" clId="{2A816AAF-484E-4831-AFBE-5A8B88CFBFCA}" dt="2023-01-17T18:57:03.913" v="3269" actId="47"/>
        <pc:sldMkLst>
          <pc:docMk/>
          <pc:sldMk cId="3617605358" sldId="1224"/>
        </pc:sldMkLst>
        <pc:spChg chg="del mod">
          <ac:chgData name="Werner Kunz" userId="e4a801cdd77b3e8b" providerId="LiveId" clId="{2A816AAF-484E-4831-AFBE-5A8B88CFBFCA}" dt="2023-01-17T18:47:09.855" v="3241" actId="21"/>
          <ac:spMkLst>
            <pc:docMk/>
            <pc:sldMk cId="3617605358" sldId="1224"/>
            <ac:spMk id="2" creationId="{7A56EFD0-7AF2-7E21-6DFE-3EC660D960AE}"/>
          </ac:spMkLst>
        </pc:spChg>
      </pc:sldChg>
      <pc:sldChg chg="add del">
        <pc:chgData name="Werner Kunz" userId="e4a801cdd77b3e8b" providerId="LiveId" clId="{2A816AAF-484E-4831-AFBE-5A8B88CFBFCA}" dt="2023-01-17T00:26:34.005" v="2830" actId="47"/>
        <pc:sldMkLst>
          <pc:docMk/>
          <pc:sldMk cId="2705507295" sldId="1225"/>
        </pc:sldMkLst>
      </pc:sldChg>
      <pc:sldChg chg="add">
        <pc:chgData name="Werner Kunz" userId="e4a801cdd77b3e8b" providerId="LiveId" clId="{2A816AAF-484E-4831-AFBE-5A8B88CFBFCA}" dt="2023-01-16T23:37:28.428" v="2522"/>
        <pc:sldMkLst>
          <pc:docMk/>
          <pc:sldMk cId="1496402988" sldId="1227"/>
        </pc:sldMkLst>
      </pc:sldChg>
      <pc:sldChg chg="addSp modSp add mod modAnim">
        <pc:chgData name="Werner Kunz" userId="e4a801cdd77b3e8b" providerId="LiveId" clId="{2A816AAF-484E-4831-AFBE-5A8B88CFBFCA}" dt="2023-01-17T20:38:37.887" v="4053"/>
        <pc:sldMkLst>
          <pc:docMk/>
          <pc:sldMk cId="191801651" sldId="1231"/>
        </pc:sldMkLst>
        <pc:spChg chg="add mod">
          <ac:chgData name="Werner Kunz" userId="e4a801cdd77b3e8b" providerId="LiveId" clId="{2A816AAF-484E-4831-AFBE-5A8B88CFBFCA}" dt="2023-01-17T20:38:02.624" v="4027" actId="1035"/>
          <ac:spMkLst>
            <pc:docMk/>
            <pc:sldMk cId="191801651" sldId="1231"/>
            <ac:spMk id="2" creationId="{9B8898F1-3C1F-E2F2-3007-986DDF461EC6}"/>
          </ac:spMkLst>
        </pc:spChg>
        <pc:spChg chg="add mod">
          <ac:chgData name="Werner Kunz" userId="e4a801cdd77b3e8b" providerId="LiveId" clId="{2A816AAF-484E-4831-AFBE-5A8B88CFBFCA}" dt="2023-01-17T20:38:23.299" v="4051" actId="1036"/>
          <ac:spMkLst>
            <pc:docMk/>
            <pc:sldMk cId="191801651" sldId="1231"/>
            <ac:spMk id="3" creationId="{891E3A94-8871-EBC2-DD9D-F5ABB27271E1}"/>
          </ac:spMkLst>
        </pc:spChg>
        <pc:spChg chg="mod">
          <ac:chgData name="Werner Kunz" userId="e4a801cdd77b3e8b" providerId="LiveId" clId="{2A816AAF-484E-4831-AFBE-5A8B88CFBFCA}" dt="2023-01-17T20:37:57.057" v="4024" actId="1035"/>
          <ac:spMkLst>
            <pc:docMk/>
            <pc:sldMk cId="191801651" sldId="1231"/>
            <ac:spMk id="4" creationId="{A75CFA99-1AD2-A0BA-4477-87ED6C21C195}"/>
          </ac:spMkLst>
        </pc:spChg>
        <pc:picChg chg="mod">
          <ac:chgData name="Werner Kunz" userId="e4a801cdd77b3e8b" providerId="LiveId" clId="{2A816AAF-484E-4831-AFBE-5A8B88CFBFCA}" dt="2023-01-17T20:37:48.613" v="4019" actId="1035"/>
          <ac:picMkLst>
            <pc:docMk/>
            <pc:sldMk cId="191801651" sldId="1231"/>
            <ac:picMk id="5" creationId="{B864C44B-7714-182F-7283-0DC7B18972AA}"/>
          </ac:picMkLst>
        </pc:picChg>
      </pc:sldChg>
      <pc:sldChg chg="addSp delSp modSp add del mod ord delAnim modAnim">
        <pc:chgData name="Werner Kunz" userId="e4a801cdd77b3e8b" providerId="LiveId" clId="{2A816AAF-484E-4831-AFBE-5A8B88CFBFCA}" dt="2023-01-17T20:38:45.585" v="4054" actId="47"/>
        <pc:sldMkLst>
          <pc:docMk/>
          <pc:sldMk cId="1817241416" sldId="1232"/>
        </pc:sldMkLst>
        <pc:spChg chg="add del mod">
          <ac:chgData name="Werner Kunz" userId="e4a801cdd77b3e8b" providerId="LiveId" clId="{2A816AAF-484E-4831-AFBE-5A8B88CFBFCA}" dt="2023-01-17T20:38:13.948" v="4028" actId="21"/>
          <ac:spMkLst>
            <pc:docMk/>
            <pc:sldMk cId="1817241416" sldId="1232"/>
            <ac:spMk id="2" creationId="{9C84805A-F5CA-CD9D-F86E-C5F29658030D}"/>
          </ac:spMkLst>
        </pc:spChg>
        <pc:spChg chg="del">
          <ac:chgData name="Werner Kunz" userId="e4a801cdd77b3e8b" providerId="LiveId" clId="{2A816AAF-484E-4831-AFBE-5A8B88CFBFCA}" dt="2023-01-17T02:06:17.971" v="3031" actId="21"/>
          <ac:spMkLst>
            <pc:docMk/>
            <pc:sldMk cId="1817241416" sldId="1232"/>
            <ac:spMk id="2" creationId="{9D5B15B4-205D-22EB-C86E-833EDF4280D1}"/>
          </ac:spMkLst>
        </pc:spChg>
        <pc:spChg chg="del mod">
          <ac:chgData name="Werner Kunz" userId="e4a801cdd77b3e8b" providerId="LiveId" clId="{2A816AAF-484E-4831-AFBE-5A8B88CFBFCA}" dt="2023-01-17T20:36:02.463" v="3979" actId="21"/>
          <ac:spMkLst>
            <pc:docMk/>
            <pc:sldMk cId="1817241416" sldId="1232"/>
            <ac:spMk id="3" creationId="{BD4B51D5-8E2D-7AC0-5422-0EC291AC742B}"/>
          </ac:spMkLst>
        </pc:spChg>
        <pc:spChg chg="del">
          <ac:chgData name="Werner Kunz" userId="e4a801cdd77b3e8b" providerId="LiveId" clId="{2A816AAF-484E-4831-AFBE-5A8B88CFBFCA}" dt="2023-01-17T02:06:17.971" v="3031" actId="21"/>
          <ac:spMkLst>
            <pc:docMk/>
            <pc:sldMk cId="1817241416" sldId="1232"/>
            <ac:spMk id="8" creationId="{00000000-0000-0000-0000-000000000000}"/>
          </ac:spMkLst>
        </pc:spChg>
      </pc:sldChg>
      <pc:sldChg chg="addSp modSp add mod modAnim">
        <pc:chgData name="Werner Kunz" userId="e4a801cdd77b3e8b" providerId="LiveId" clId="{2A816AAF-484E-4831-AFBE-5A8B88CFBFCA}" dt="2023-01-17T20:40:03.552" v="4137" actId="20577"/>
        <pc:sldMkLst>
          <pc:docMk/>
          <pc:sldMk cId="1520417341" sldId="1237"/>
        </pc:sldMkLst>
        <pc:spChg chg="add mod">
          <ac:chgData name="Werner Kunz" userId="e4a801cdd77b3e8b" providerId="LiveId" clId="{2A816AAF-484E-4831-AFBE-5A8B88CFBFCA}" dt="2023-01-17T20:39:19.636" v="4092" actId="1035"/>
          <ac:spMkLst>
            <pc:docMk/>
            <pc:sldMk cId="1520417341" sldId="1237"/>
            <ac:spMk id="2" creationId="{85AC778D-5838-116E-DFA3-D268A965BB76}"/>
          </ac:spMkLst>
        </pc:spChg>
        <pc:spChg chg="mod">
          <ac:chgData name="Werner Kunz" userId="e4a801cdd77b3e8b" providerId="LiveId" clId="{2A816AAF-484E-4831-AFBE-5A8B88CFBFCA}" dt="2023-01-17T20:40:03.552" v="4137" actId="20577"/>
          <ac:spMkLst>
            <pc:docMk/>
            <pc:sldMk cId="1520417341" sldId="1237"/>
            <ac:spMk id="3" creationId="{FB990810-4738-6713-C790-E3DD22309D63}"/>
          </ac:spMkLst>
        </pc:spChg>
        <pc:spChg chg="mod">
          <ac:chgData name="Werner Kunz" userId="e4a801cdd77b3e8b" providerId="LiveId" clId="{2A816AAF-484E-4831-AFBE-5A8B88CFBFCA}" dt="2023-01-17T02:07:11.580" v="3063" actId="1035"/>
          <ac:spMkLst>
            <pc:docMk/>
            <pc:sldMk cId="1520417341" sldId="1237"/>
            <ac:spMk id="4" creationId="{A75CFA99-1AD2-A0BA-4477-87ED6C21C195}"/>
          </ac:spMkLst>
        </pc:spChg>
        <pc:spChg chg="add mod">
          <ac:chgData name="Werner Kunz" userId="e4a801cdd77b3e8b" providerId="LiveId" clId="{2A816AAF-484E-4831-AFBE-5A8B88CFBFCA}" dt="2023-01-17T20:39:19.636" v="4092" actId="1035"/>
          <ac:spMkLst>
            <pc:docMk/>
            <pc:sldMk cId="1520417341" sldId="1237"/>
            <ac:spMk id="5" creationId="{5753D42D-8870-9700-A8D2-60A01FCEF09D}"/>
          </ac:spMkLst>
        </pc:spChg>
      </pc:sldChg>
      <pc:sldChg chg="addSp delSp modSp add mod">
        <pc:chgData name="Werner Kunz" userId="e4a801cdd77b3e8b" providerId="LiveId" clId="{2A816AAF-484E-4831-AFBE-5A8B88CFBFCA}" dt="2023-01-17T00:21:37.883" v="2821" actId="1076"/>
        <pc:sldMkLst>
          <pc:docMk/>
          <pc:sldMk cId="2496619236" sldId="1238"/>
        </pc:sldMkLst>
        <pc:spChg chg="add del mod">
          <ac:chgData name="Werner Kunz" userId="e4a801cdd77b3e8b" providerId="LiveId" clId="{2A816AAF-484E-4831-AFBE-5A8B88CFBFCA}" dt="2023-01-16T23:44:56.969" v="2660"/>
          <ac:spMkLst>
            <pc:docMk/>
            <pc:sldMk cId="2496619236" sldId="1238"/>
            <ac:spMk id="2" creationId="{28798A7C-2495-0240-7574-7539926F250C}"/>
          </ac:spMkLst>
        </pc:spChg>
        <pc:spChg chg="add del mod">
          <ac:chgData name="Werner Kunz" userId="e4a801cdd77b3e8b" providerId="LiveId" clId="{2A816AAF-484E-4831-AFBE-5A8B88CFBFCA}" dt="2023-01-16T23:47:06.017" v="2724"/>
          <ac:spMkLst>
            <pc:docMk/>
            <pc:sldMk cId="2496619236" sldId="1238"/>
            <ac:spMk id="5" creationId="{6505F0EF-2AFE-05E1-5150-128F3B6279AD}"/>
          </ac:spMkLst>
        </pc:spChg>
        <pc:spChg chg="add del mod">
          <ac:chgData name="Werner Kunz" userId="e4a801cdd77b3e8b" providerId="LiveId" clId="{2A816AAF-484E-4831-AFBE-5A8B88CFBFCA}" dt="2023-01-16T23:50:27.655" v="2779"/>
          <ac:spMkLst>
            <pc:docMk/>
            <pc:sldMk cId="2496619236" sldId="1238"/>
            <ac:spMk id="8" creationId="{395A4C73-094F-D356-997D-7FC3C21438DE}"/>
          </ac:spMkLst>
        </pc:spChg>
        <pc:spChg chg="add mod">
          <ac:chgData name="Werner Kunz" userId="e4a801cdd77b3e8b" providerId="LiveId" clId="{2A816AAF-484E-4831-AFBE-5A8B88CFBFCA}" dt="2023-01-17T00:21:37.883" v="2821" actId="1076"/>
          <ac:spMkLst>
            <pc:docMk/>
            <pc:sldMk cId="2496619236" sldId="1238"/>
            <ac:spMk id="9" creationId="{D48D0A87-2FEE-0006-37EC-CC38AA202556}"/>
          </ac:spMkLst>
        </pc:spChg>
        <pc:graphicFrameChg chg="add mod">
          <ac:chgData name="Werner Kunz" userId="e4a801cdd77b3e8b" providerId="LiveId" clId="{2A816AAF-484E-4831-AFBE-5A8B88CFBFCA}" dt="2023-01-17T00:16:30.054" v="2785" actId="1076"/>
          <ac:graphicFrameMkLst>
            <pc:docMk/>
            <pc:sldMk cId="2496619236" sldId="1238"/>
            <ac:graphicFrameMk id="10" creationId="{5D03A242-ED2E-61CB-CD80-B62CEB07A379}"/>
          </ac:graphicFrameMkLst>
        </pc:graphicFrameChg>
        <pc:graphicFrameChg chg="add mod">
          <ac:chgData name="Werner Kunz" userId="e4a801cdd77b3e8b" providerId="LiveId" clId="{2A816AAF-484E-4831-AFBE-5A8B88CFBFCA}" dt="2023-01-17T00:20:00.991" v="2807" actId="14100"/>
          <ac:graphicFrameMkLst>
            <pc:docMk/>
            <pc:sldMk cId="2496619236" sldId="1238"/>
            <ac:graphicFrameMk id="11" creationId="{D26F4964-BE4F-97A6-E0D5-572E76ED3718}"/>
          </ac:graphicFrameMkLst>
        </pc:graphicFrameChg>
        <pc:graphicFrameChg chg="add mod">
          <ac:chgData name="Werner Kunz" userId="e4a801cdd77b3e8b" providerId="LiveId" clId="{2A816AAF-484E-4831-AFBE-5A8B88CFBFCA}" dt="2023-01-17T00:21:24.043" v="2819" actId="1076"/>
          <ac:graphicFrameMkLst>
            <pc:docMk/>
            <pc:sldMk cId="2496619236" sldId="1238"/>
            <ac:graphicFrameMk id="12" creationId="{9EC75231-09D0-D45B-1E4A-5491CD68ADC3}"/>
          </ac:graphicFrameMkLst>
        </pc:graphicFrameChg>
        <pc:picChg chg="add del mod">
          <ac:chgData name="Werner Kunz" userId="e4a801cdd77b3e8b" providerId="LiveId" clId="{2A816AAF-484E-4831-AFBE-5A8B88CFBFCA}" dt="2023-01-16T23:47:09.180" v="2726" actId="478"/>
          <ac:picMkLst>
            <pc:docMk/>
            <pc:sldMk cId="2496619236" sldId="1238"/>
            <ac:picMk id="3" creationId="{56815269-86EF-C5B6-E809-A0284A751F71}"/>
          </ac:picMkLst>
        </pc:picChg>
        <pc:picChg chg="mod">
          <ac:chgData name="Werner Kunz" userId="e4a801cdd77b3e8b" providerId="LiveId" clId="{2A816AAF-484E-4831-AFBE-5A8B88CFBFCA}" dt="2023-01-17T00:14:53.147" v="2782" actId="1076"/>
          <ac:picMkLst>
            <pc:docMk/>
            <pc:sldMk cId="2496619236" sldId="1238"/>
            <ac:picMk id="4" creationId="{542BFED0-3F3D-5A5D-D5D4-90D59CF3FC19}"/>
          </ac:picMkLst>
        </pc:picChg>
        <pc:picChg chg="del">
          <ac:chgData name="Werner Kunz" userId="e4a801cdd77b3e8b" providerId="LiveId" clId="{2A816AAF-484E-4831-AFBE-5A8B88CFBFCA}" dt="2023-01-17T00:21:32.790" v="2820" actId="478"/>
          <ac:picMkLst>
            <pc:docMk/>
            <pc:sldMk cId="2496619236" sldId="1238"/>
            <ac:picMk id="6" creationId="{7408C486-B573-6950-F58D-9CA93494A579}"/>
          </ac:picMkLst>
        </pc:picChg>
        <pc:picChg chg="add del mod">
          <ac:chgData name="Werner Kunz" userId="e4a801cdd77b3e8b" providerId="LiveId" clId="{2A816AAF-484E-4831-AFBE-5A8B88CFBFCA}" dt="2023-01-16T23:49:01.498" v="2735" actId="21"/>
          <ac:picMkLst>
            <pc:docMk/>
            <pc:sldMk cId="2496619236" sldId="1238"/>
            <ac:picMk id="7" creationId="{85514491-ACC6-AFC2-18F4-E3EE8FFFAF97}"/>
          </ac:picMkLst>
        </pc:picChg>
      </pc:sldChg>
      <pc:sldChg chg="add del">
        <pc:chgData name="Werner Kunz" userId="e4a801cdd77b3e8b" providerId="LiveId" clId="{2A816AAF-484E-4831-AFBE-5A8B88CFBFCA}" dt="2023-01-16T23:21:24.415" v="2519" actId="2696"/>
        <pc:sldMkLst>
          <pc:docMk/>
          <pc:sldMk cId="3137598486" sldId="1238"/>
        </pc:sldMkLst>
      </pc:sldChg>
      <pc:sldChg chg="modSp add">
        <pc:chgData name="Werner Kunz" userId="e4a801cdd77b3e8b" providerId="LiveId" clId="{2A816AAF-484E-4831-AFBE-5A8B88CFBFCA}" dt="2023-01-17T21:41:41.504" v="4437" actId="20577"/>
        <pc:sldMkLst>
          <pc:docMk/>
          <pc:sldMk cId="0" sldId="1239"/>
        </pc:sldMkLst>
        <pc:spChg chg="mod">
          <ac:chgData name="Werner Kunz" userId="e4a801cdd77b3e8b" providerId="LiveId" clId="{2A816AAF-484E-4831-AFBE-5A8B88CFBFCA}" dt="2023-01-17T21:41:41.504" v="4437" actId="20577"/>
          <ac:spMkLst>
            <pc:docMk/>
            <pc:sldMk cId="0" sldId="1239"/>
            <ac:spMk id="2" creationId="{C69A85ED-92D5-9A2F-8FD7-62E0874B9476}"/>
          </ac:spMkLst>
        </pc:spChg>
      </pc:sldChg>
      <pc:sldChg chg="modSp add mod">
        <pc:chgData name="Werner Kunz" userId="e4a801cdd77b3e8b" providerId="LiveId" clId="{2A816AAF-484E-4831-AFBE-5A8B88CFBFCA}" dt="2023-01-17T01:41:45.807" v="2940" actId="313"/>
        <pc:sldMkLst>
          <pc:docMk/>
          <pc:sldMk cId="0" sldId="1240"/>
        </pc:sldMkLst>
        <pc:spChg chg="mod">
          <ac:chgData name="Werner Kunz" userId="e4a801cdd77b3e8b" providerId="LiveId" clId="{2A816AAF-484E-4831-AFBE-5A8B88CFBFCA}" dt="2023-01-17T01:41:45.807" v="2940" actId="313"/>
          <ac:spMkLst>
            <pc:docMk/>
            <pc:sldMk cId="0" sldId="1240"/>
            <ac:spMk id="2" creationId="{3328A51B-B314-8E41-3741-8D37C08F7DAB}"/>
          </ac:spMkLst>
        </pc:spChg>
      </pc:sldChg>
      <pc:sldChg chg="add del setBg">
        <pc:chgData name="Werner Kunz" userId="e4a801cdd77b3e8b" providerId="LiveId" clId="{2A816AAF-484E-4831-AFBE-5A8B88CFBFCA}" dt="2023-01-16T23:40:19.773" v="2540"/>
        <pc:sldMkLst>
          <pc:docMk/>
          <pc:sldMk cId="2758271810" sldId="1240"/>
        </pc:sldMkLst>
      </pc:sldChg>
      <pc:sldChg chg="delSp modSp add mod">
        <pc:chgData name="Werner Kunz" userId="e4a801cdd77b3e8b" providerId="LiveId" clId="{2A816AAF-484E-4831-AFBE-5A8B88CFBFCA}" dt="2023-01-17T01:59:43.937" v="2990" actId="1036"/>
        <pc:sldMkLst>
          <pc:docMk/>
          <pc:sldMk cId="452410916" sldId="1241"/>
        </pc:sldMkLst>
        <pc:spChg chg="del">
          <ac:chgData name="Werner Kunz" userId="e4a801cdd77b3e8b" providerId="LiveId" clId="{2A816AAF-484E-4831-AFBE-5A8B88CFBFCA}" dt="2023-01-17T01:59:35.153" v="2984" actId="478"/>
          <ac:spMkLst>
            <pc:docMk/>
            <pc:sldMk cId="452410916" sldId="1241"/>
            <ac:spMk id="2" creationId="{6933C653-64CE-C7F6-815D-94DAE666D77A}"/>
          </ac:spMkLst>
        </pc:spChg>
        <pc:spChg chg="mod">
          <ac:chgData name="Werner Kunz" userId="e4a801cdd77b3e8b" providerId="LiveId" clId="{2A816AAF-484E-4831-AFBE-5A8B88CFBFCA}" dt="2023-01-17T01:59:43.937" v="2990" actId="1036"/>
          <ac:spMkLst>
            <pc:docMk/>
            <pc:sldMk cId="452410916" sldId="1241"/>
            <ac:spMk id="80898" creationId="{00000000-0000-0000-0000-000000000000}"/>
          </ac:spMkLst>
        </pc:spChg>
        <pc:spChg chg="mod">
          <ac:chgData name="Werner Kunz" userId="e4a801cdd77b3e8b" providerId="LiveId" clId="{2A816AAF-484E-4831-AFBE-5A8B88CFBFCA}" dt="2023-01-17T01:59:43.937" v="2990" actId="1036"/>
          <ac:spMkLst>
            <pc:docMk/>
            <pc:sldMk cId="452410916" sldId="1241"/>
            <ac:spMk id="80899" creationId="{00000000-0000-0000-0000-000000000000}"/>
          </ac:spMkLst>
        </pc:spChg>
      </pc:sldChg>
      <pc:sldChg chg="add del">
        <pc:chgData name="Werner Kunz" userId="e4a801cdd77b3e8b" providerId="LiveId" clId="{2A816AAF-484E-4831-AFBE-5A8B88CFBFCA}" dt="2023-01-17T01:58:53.970" v="2982" actId="47"/>
        <pc:sldMkLst>
          <pc:docMk/>
          <pc:sldMk cId="1087739633" sldId="1241"/>
        </pc:sldMkLst>
      </pc:sldChg>
      <pc:sldChg chg="add del setBg">
        <pc:chgData name="Werner Kunz" userId="e4a801cdd77b3e8b" providerId="LiveId" clId="{2A816AAF-484E-4831-AFBE-5A8B88CFBFCA}" dt="2023-01-16T23:40:19.773" v="2540"/>
        <pc:sldMkLst>
          <pc:docMk/>
          <pc:sldMk cId="1188764958" sldId="1241"/>
        </pc:sldMkLst>
      </pc:sldChg>
      <pc:sldChg chg="delSp modSp add mod delAnim">
        <pc:chgData name="Werner Kunz" userId="e4a801cdd77b3e8b" providerId="LiveId" clId="{2A816AAF-484E-4831-AFBE-5A8B88CFBFCA}" dt="2023-01-17T21:03:25.384" v="4425" actId="113"/>
        <pc:sldMkLst>
          <pc:docMk/>
          <pc:sldMk cId="1011580348" sldId="1242"/>
        </pc:sldMkLst>
        <pc:spChg chg="mod">
          <ac:chgData name="Werner Kunz" userId="e4a801cdd77b3e8b" providerId="LiveId" clId="{2A816AAF-484E-4831-AFBE-5A8B88CFBFCA}" dt="2023-01-17T21:03:25.384" v="4425" actId="113"/>
          <ac:spMkLst>
            <pc:docMk/>
            <pc:sldMk cId="1011580348" sldId="1242"/>
            <ac:spMk id="3" creationId="{00000000-0000-0000-0000-000000000000}"/>
          </ac:spMkLst>
        </pc:spChg>
        <pc:spChg chg="del">
          <ac:chgData name="Werner Kunz" userId="e4a801cdd77b3e8b" providerId="LiveId" clId="{2A816AAF-484E-4831-AFBE-5A8B88CFBFCA}" dt="2023-01-17T02:00:29.689" v="2992" actId="478"/>
          <ac:spMkLst>
            <pc:docMk/>
            <pc:sldMk cId="1011580348" sldId="1242"/>
            <ac:spMk id="5" creationId="{00000000-0000-0000-0000-000000000000}"/>
          </ac:spMkLst>
        </pc:spChg>
      </pc:sldChg>
      <pc:sldChg chg="modSp add mod">
        <pc:chgData name="Werner Kunz" userId="e4a801cdd77b3e8b" providerId="LiveId" clId="{2A816AAF-484E-4831-AFBE-5A8B88CFBFCA}" dt="2023-01-17T03:12:44.128" v="3094" actId="20577"/>
        <pc:sldMkLst>
          <pc:docMk/>
          <pc:sldMk cId="992302348" sldId="1243"/>
        </pc:sldMkLst>
        <pc:spChg chg="mod">
          <ac:chgData name="Werner Kunz" userId="e4a801cdd77b3e8b" providerId="LiveId" clId="{2A816AAF-484E-4831-AFBE-5A8B88CFBFCA}" dt="2023-01-17T03:12:44.128" v="3094" actId="20577"/>
          <ac:spMkLst>
            <pc:docMk/>
            <pc:sldMk cId="992302348" sldId="1243"/>
            <ac:spMk id="2" creationId="{6933C653-64CE-C7F6-815D-94DAE666D77A}"/>
          </ac:spMkLst>
        </pc:spChg>
      </pc:sldChg>
      <pc:sldChg chg="add del setBg">
        <pc:chgData name="Werner Kunz" userId="e4a801cdd77b3e8b" providerId="LiveId" clId="{2A816AAF-484E-4831-AFBE-5A8B88CFBFCA}" dt="2023-01-16T23:40:19.773" v="2540"/>
        <pc:sldMkLst>
          <pc:docMk/>
          <pc:sldMk cId="2684936026" sldId="1243"/>
        </pc:sldMkLst>
      </pc:sldChg>
      <pc:sldChg chg="modSp add mod">
        <pc:chgData name="Werner Kunz" userId="e4a801cdd77b3e8b" providerId="LiveId" clId="{2A816AAF-484E-4831-AFBE-5A8B88CFBFCA}" dt="2023-01-17T17:33:32.136" v="3194" actId="20577"/>
        <pc:sldMkLst>
          <pc:docMk/>
          <pc:sldMk cId="76264249" sldId="1244"/>
        </pc:sldMkLst>
        <pc:spChg chg="mod">
          <ac:chgData name="Werner Kunz" userId="e4a801cdd77b3e8b" providerId="LiveId" clId="{2A816AAF-484E-4831-AFBE-5A8B88CFBFCA}" dt="2023-01-17T17:33:32.136" v="3194" actId="20577"/>
          <ac:spMkLst>
            <pc:docMk/>
            <pc:sldMk cId="76264249" sldId="1244"/>
            <ac:spMk id="2" creationId="{94D185B3-EAC8-75FB-7927-45D34AC1FE0A}"/>
          </ac:spMkLst>
        </pc:spChg>
      </pc:sldChg>
      <pc:sldMasterChg chg="del delSldLayout">
        <pc:chgData name="Werner Kunz" userId="e4a801cdd77b3e8b" providerId="LiveId" clId="{2A816AAF-484E-4831-AFBE-5A8B88CFBFCA}" dt="2023-01-16T22:49:15.685" v="2512" actId="2696"/>
        <pc:sldMasterMkLst>
          <pc:docMk/>
          <pc:sldMasterMk cId="0" sldId="2147484112"/>
        </pc:sldMasterMkLst>
        <pc:sldLayoutChg chg="del">
          <pc:chgData name="Werner Kunz" userId="e4a801cdd77b3e8b" providerId="LiveId" clId="{2A816AAF-484E-4831-AFBE-5A8B88CFBFCA}" dt="2023-01-16T22:49:15.685" v="2512" actId="2696"/>
          <pc:sldLayoutMkLst>
            <pc:docMk/>
            <pc:sldMasterMk cId="0" sldId="2147484112"/>
            <pc:sldLayoutMk cId="0" sldId="2147484113"/>
          </pc:sldLayoutMkLst>
        </pc:sldLayoutChg>
      </pc:sldMasterChg>
      <pc:sldMasterChg chg="del delSldLayout">
        <pc:chgData name="Werner Kunz" userId="e4a801cdd77b3e8b" providerId="LiveId" clId="{2A816AAF-484E-4831-AFBE-5A8B88CFBFCA}" dt="2023-01-16T22:49:15.685" v="2512" actId="2696"/>
        <pc:sldMasterMkLst>
          <pc:docMk/>
          <pc:sldMasterMk cId="0" sldId="2147484114"/>
        </pc:sldMasterMkLst>
        <pc:sldLayoutChg chg="del">
          <pc:chgData name="Werner Kunz" userId="e4a801cdd77b3e8b" providerId="LiveId" clId="{2A816AAF-484E-4831-AFBE-5A8B88CFBFCA}" dt="2023-01-16T22:49:15.685" v="2512" actId="2696"/>
          <pc:sldLayoutMkLst>
            <pc:docMk/>
            <pc:sldMasterMk cId="0" sldId="2147484114"/>
            <pc:sldLayoutMk cId="0" sldId="2147484115"/>
          </pc:sldLayoutMkLst>
        </pc:sldLayoutChg>
      </pc:sldMasterChg>
      <pc:sldMasterChg chg="del delSldLayout">
        <pc:chgData name="Werner Kunz" userId="e4a801cdd77b3e8b" providerId="LiveId" clId="{2A816AAF-484E-4831-AFBE-5A8B88CFBFCA}" dt="2023-01-16T22:22:35.498" v="2216" actId="2696"/>
        <pc:sldMasterMkLst>
          <pc:docMk/>
          <pc:sldMasterMk cId="0" sldId="2147484116"/>
        </pc:sldMasterMkLst>
        <pc:sldLayoutChg chg="del">
          <pc:chgData name="Werner Kunz" userId="e4a801cdd77b3e8b" providerId="LiveId" clId="{2A816AAF-484E-4831-AFBE-5A8B88CFBFCA}" dt="2023-01-16T22:22:35.498" v="2216" actId="2696"/>
          <pc:sldLayoutMkLst>
            <pc:docMk/>
            <pc:sldMasterMk cId="0" sldId="2147484116"/>
            <pc:sldLayoutMk cId="0" sldId="2147484117"/>
          </pc:sldLayoutMkLst>
        </pc:sldLayoutChg>
      </pc:sldMasterChg>
      <pc:sldMasterChg chg="del delSldLayout">
        <pc:chgData name="Werner Kunz" userId="e4a801cdd77b3e8b" providerId="LiveId" clId="{2A816AAF-484E-4831-AFBE-5A8B88CFBFCA}" dt="2023-01-16T22:22:35.498" v="2216" actId="2696"/>
        <pc:sldMasterMkLst>
          <pc:docMk/>
          <pc:sldMasterMk cId="0" sldId="2147484118"/>
        </pc:sldMasterMkLst>
        <pc:sldLayoutChg chg="del">
          <pc:chgData name="Werner Kunz" userId="e4a801cdd77b3e8b" providerId="LiveId" clId="{2A816AAF-484E-4831-AFBE-5A8B88CFBFCA}" dt="2023-01-16T22:22:35.498" v="2216" actId="2696"/>
          <pc:sldLayoutMkLst>
            <pc:docMk/>
            <pc:sldMasterMk cId="0" sldId="2147484118"/>
            <pc:sldLayoutMk cId="0" sldId="2147484119"/>
          </pc:sldLayoutMkLst>
        </pc:sldLayoutChg>
      </pc:sldMasterChg>
    </pc:docChg>
  </pc:docChgLst>
  <pc:docChgLst>
    <pc:chgData name="Werner Kunz" userId="e4a801cdd77b3e8b" providerId="LiveId" clId="{C31B1CC8-86C9-4A3F-AA15-41206682AD02}"/>
    <pc:docChg chg="undo redo custSel modSld">
      <pc:chgData name="Werner Kunz" userId="e4a801cdd77b3e8b" providerId="LiveId" clId="{C31B1CC8-86C9-4A3F-AA15-41206682AD02}" dt="2023-07-06T14:37:23.208" v="103" actId="1076"/>
      <pc:docMkLst>
        <pc:docMk/>
      </pc:docMkLst>
      <pc:sldChg chg="addSp modSp modAnim">
        <pc:chgData name="Werner Kunz" userId="e4a801cdd77b3e8b" providerId="LiveId" clId="{C31B1CC8-86C9-4A3F-AA15-41206682AD02}" dt="2023-07-06T14:36:36.869" v="99"/>
        <pc:sldMkLst>
          <pc:docMk/>
          <pc:sldMk cId="2639330351" sldId="388"/>
        </pc:sldMkLst>
        <pc:spChg chg="add mod">
          <ac:chgData name="Werner Kunz" userId="e4a801cdd77b3e8b" providerId="LiveId" clId="{C31B1CC8-86C9-4A3F-AA15-41206682AD02}" dt="2023-07-06T14:36:36.869" v="99"/>
          <ac:spMkLst>
            <pc:docMk/>
            <pc:sldMk cId="2639330351" sldId="388"/>
            <ac:spMk id="2" creationId="{9322F8B0-DADA-76F8-1418-F1F404ADACD8}"/>
          </ac:spMkLst>
        </pc:spChg>
      </pc:sldChg>
      <pc:sldChg chg="addSp modSp mod modAnim">
        <pc:chgData name="Werner Kunz" userId="e4a801cdd77b3e8b" providerId="LiveId" clId="{C31B1CC8-86C9-4A3F-AA15-41206682AD02}" dt="2023-07-06T14:33:46.991" v="93" actId="20577"/>
        <pc:sldMkLst>
          <pc:docMk/>
          <pc:sldMk cId="0" sldId="389"/>
        </pc:sldMkLst>
        <pc:spChg chg="add mod">
          <ac:chgData name="Werner Kunz" userId="e4a801cdd77b3e8b" providerId="LiveId" clId="{C31B1CC8-86C9-4A3F-AA15-41206682AD02}" dt="2023-07-06T14:33:46.991" v="93" actId="20577"/>
          <ac:spMkLst>
            <pc:docMk/>
            <pc:sldMk cId="0" sldId="389"/>
            <ac:spMk id="3" creationId="{0E775257-D4EF-FC5C-8F14-9C8792CF2C8A}"/>
          </ac:spMkLst>
        </pc:spChg>
      </pc:sldChg>
      <pc:sldChg chg="addSp modSp mod">
        <pc:chgData name="Werner Kunz" userId="e4a801cdd77b3e8b" providerId="LiveId" clId="{C31B1CC8-86C9-4A3F-AA15-41206682AD02}" dt="2023-07-06T14:36:14.847" v="98" actId="1076"/>
        <pc:sldMkLst>
          <pc:docMk/>
          <pc:sldMk cId="0" sldId="395"/>
        </pc:sldMkLst>
        <pc:spChg chg="add mod">
          <ac:chgData name="Werner Kunz" userId="e4a801cdd77b3e8b" providerId="LiveId" clId="{C31B1CC8-86C9-4A3F-AA15-41206682AD02}" dt="2023-07-06T14:36:14.847" v="98" actId="1076"/>
          <ac:spMkLst>
            <pc:docMk/>
            <pc:sldMk cId="0" sldId="395"/>
            <ac:spMk id="3" creationId="{9DDB9CD3-4677-E169-BCCF-FE172114C80C}"/>
          </ac:spMkLst>
        </pc:spChg>
        <pc:picChg chg="mod">
          <ac:chgData name="Werner Kunz" userId="e4a801cdd77b3e8b" providerId="LiveId" clId="{C31B1CC8-86C9-4A3F-AA15-41206682AD02}" dt="2023-07-06T14:34:37.880" v="94" actId="1076"/>
          <ac:picMkLst>
            <pc:docMk/>
            <pc:sldMk cId="0" sldId="395"/>
            <ac:picMk id="63492" creationId="{00000000-0000-0000-0000-000000000000}"/>
          </ac:picMkLst>
        </pc:picChg>
      </pc:sldChg>
      <pc:sldChg chg="addSp modSp mod">
        <pc:chgData name="Werner Kunz" userId="e4a801cdd77b3e8b" providerId="LiveId" clId="{C31B1CC8-86C9-4A3F-AA15-41206682AD02}" dt="2023-07-06T14:32:29.711" v="88" actId="1076"/>
        <pc:sldMkLst>
          <pc:docMk/>
          <pc:sldMk cId="0" sldId="399"/>
        </pc:sldMkLst>
        <pc:picChg chg="add mod">
          <ac:chgData name="Werner Kunz" userId="e4a801cdd77b3e8b" providerId="LiveId" clId="{C31B1CC8-86C9-4A3F-AA15-41206682AD02}" dt="2023-07-06T14:32:29.711" v="88" actId="1076"/>
          <ac:picMkLst>
            <pc:docMk/>
            <pc:sldMk cId="0" sldId="399"/>
            <ac:picMk id="2" creationId="{EB21B208-FAD2-E6AE-09FD-C845223BFBA7}"/>
          </ac:picMkLst>
        </pc:picChg>
      </pc:sldChg>
      <pc:sldChg chg="addSp modSp mod">
        <pc:chgData name="Werner Kunz" userId="e4a801cdd77b3e8b" providerId="LiveId" clId="{C31B1CC8-86C9-4A3F-AA15-41206682AD02}" dt="2023-07-06T14:32:16.179" v="86" actId="1076"/>
        <pc:sldMkLst>
          <pc:docMk/>
          <pc:sldMk cId="0" sldId="400"/>
        </pc:sldMkLst>
        <pc:picChg chg="add mod">
          <ac:chgData name="Werner Kunz" userId="e4a801cdd77b3e8b" providerId="LiveId" clId="{C31B1CC8-86C9-4A3F-AA15-41206682AD02}" dt="2023-07-06T14:32:16.179" v="86" actId="1076"/>
          <ac:picMkLst>
            <pc:docMk/>
            <pc:sldMk cId="0" sldId="400"/>
            <ac:picMk id="2" creationId="{C89ED5F1-40BF-CB09-2A45-98610FF9356E}"/>
          </ac:picMkLst>
        </pc:picChg>
      </pc:sldChg>
      <pc:sldChg chg="addSp delSp modSp mod modAnim">
        <pc:chgData name="Werner Kunz" userId="e4a801cdd77b3e8b" providerId="LiveId" clId="{C31B1CC8-86C9-4A3F-AA15-41206682AD02}" dt="2023-07-06T14:29:54.341" v="74" actId="1036"/>
        <pc:sldMkLst>
          <pc:docMk/>
          <pc:sldMk cId="0" sldId="401"/>
        </pc:sldMkLst>
        <pc:spChg chg="add del mod">
          <ac:chgData name="Werner Kunz" userId="e4a801cdd77b3e8b" providerId="LiveId" clId="{C31B1CC8-86C9-4A3F-AA15-41206682AD02}" dt="2023-07-06T14:28:30.865" v="52"/>
          <ac:spMkLst>
            <pc:docMk/>
            <pc:sldMk cId="0" sldId="401"/>
            <ac:spMk id="2" creationId="{C826B93C-D27F-C29B-CF14-C1184C57BD99}"/>
          </ac:spMkLst>
        </pc:spChg>
        <pc:spChg chg="add mod">
          <ac:chgData name="Werner Kunz" userId="e4a801cdd77b3e8b" providerId="LiveId" clId="{C31B1CC8-86C9-4A3F-AA15-41206682AD02}" dt="2023-07-06T14:28:53.174" v="56" actId="1076"/>
          <ac:spMkLst>
            <pc:docMk/>
            <pc:sldMk cId="0" sldId="401"/>
            <ac:spMk id="4" creationId="{67661A48-4076-11F2-E0C7-F61C338ABAE4}"/>
          </ac:spMkLst>
        </pc:spChg>
        <pc:spChg chg="add mod">
          <ac:chgData name="Werner Kunz" userId="e4a801cdd77b3e8b" providerId="LiveId" clId="{C31B1CC8-86C9-4A3F-AA15-41206682AD02}" dt="2023-07-06T14:29:54.341" v="74" actId="1036"/>
          <ac:spMkLst>
            <pc:docMk/>
            <pc:sldMk cId="0" sldId="401"/>
            <ac:spMk id="5" creationId="{8C5E115F-136F-A833-7ADA-D8DFB8726413}"/>
          </ac:spMkLst>
        </pc:spChg>
        <pc:spChg chg="add mod">
          <ac:chgData name="Werner Kunz" userId="e4a801cdd77b3e8b" providerId="LiveId" clId="{C31B1CC8-86C9-4A3F-AA15-41206682AD02}" dt="2023-07-06T14:29:26.805" v="60" actId="1076"/>
          <ac:spMkLst>
            <pc:docMk/>
            <pc:sldMk cId="0" sldId="401"/>
            <ac:spMk id="7" creationId="{4CE2EDAF-1775-517C-F851-7AC9967F1D5B}"/>
          </ac:spMkLst>
        </pc:spChg>
        <pc:picChg chg="add mod">
          <ac:chgData name="Werner Kunz" userId="e4a801cdd77b3e8b" providerId="LiveId" clId="{C31B1CC8-86C9-4A3F-AA15-41206682AD02}" dt="2023-07-06T14:28:41.989" v="54" actId="1076"/>
          <ac:picMkLst>
            <pc:docMk/>
            <pc:sldMk cId="0" sldId="401"/>
            <ac:picMk id="3" creationId="{4748E6CE-77EE-2607-9C70-B36F355BDE98}"/>
          </ac:picMkLst>
        </pc:picChg>
        <pc:picChg chg="mod">
          <ac:chgData name="Werner Kunz" userId="e4a801cdd77b3e8b" providerId="LiveId" clId="{C31B1CC8-86C9-4A3F-AA15-41206682AD02}" dt="2023-07-06T14:29:06.421" v="58" actId="1076"/>
          <ac:picMkLst>
            <pc:docMk/>
            <pc:sldMk cId="0" sldId="401"/>
            <ac:picMk id="225282" creationId="{00000000-0000-0000-0000-000000000000}"/>
          </ac:picMkLst>
        </pc:picChg>
      </pc:sldChg>
      <pc:sldChg chg="modSp mod">
        <pc:chgData name="Werner Kunz" userId="e4a801cdd77b3e8b" providerId="LiveId" clId="{C31B1CC8-86C9-4A3F-AA15-41206682AD02}" dt="2023-07-06T14:31:40.047" v="84" actId="1076"/>
        <pc:sldMkLst>
          <pc:docMk/>
          <pc:sldMk cId="108240397" sldId="451"/>
        </pc:sldMkLst>
        <pc:spChg chg="mod">
          <ac:chgData name="Werner Kunz" userId="e4a801cdd77b3e8b" providerId="LiveId" clId="{C31B1CC8-86C9-4A3F-AA15-41206682AD02}" dt="2023-07-06T14:31:40.047" v="84" actId="1076"/>
          <ac:spMkLst>
            <pc:docMk/>
            <pc:sldMk cId="108240397" sldId="451"/>
            <ac:spMk id="58371" creationId="{00000000-0000-0000-0000-000000000000}"/>
          </ac:spMkLst>
        </pc:spChg>
      </pc:sldChg>
      <pc:sldChg chg="addSp delSp modSp">
        <pc:chgData name="Werner Kunz" userId="e4a801cdd77b3e8b" providerId="LiveId" clId="{C31B1CC8-86C9-4A3F-AA15-41206682AD02}" dt="2023-07-06T14:27:22.141" v="48"/>
        <pc:sldMkLst>
          <pc:docMk/>
          <pc:sldMk cId="0" sldId="458"/>
        </pc:sldMkLst>
        <pc:spChg chg="add del mod">
          <ac:chgData name="Werner Kunz" userId="e4a801cdd77b3e8b" providerId="LiveId" clId="{C31B1CC8-86C9-4A3F-AA15-41206682AD02}" dt="2023-07-06T14:27:22.109" v="47"/>
          <ac:spMkLst>
            <pc:docMk/>
            <pc:sldMk cId="0" sldId="458"/>
            <ac:spMk id="2" creationId="{086712CB-3BB8-A350-B5BD-5A8A97C2E176}"/>
          </ac:spMkLst>
        </pc:spChg>
        <pc:spChg chg="add mod">
          <ac:chgData name="Werner Kunz" userId="e4a801cdd77b3e8b" providerId="LiveId" clId="{C31B1CC8-86C9-4A3F-AA15-41206682AD02}" dt="2023-07-06T14:27:22.141" v="48"/>
          <ac:spMkLst>
            <pc:docMk/>
            <pc:sldMk cId="0" sldId="458"/>
            <ac:spMk id="3" creationId="{F8E520F4-11DA-FE28-470D-03CF80D69B12}"/>
          </ac:spMkLst>
        </pc:spChg>
      </pc:sldChg>
      <pc:sldChg chg="addSp delSp modSp mod">
        <pc:chgData name="Werner Kunz" userId="e4a801cdd77b3e8b" providerId="LiveId" clId="{C31B1CC8-86C9-4A3F-AA15-41206682AD02}" dt="2023-07-06T14:37:23.208" v="103" actId="1076"/>
        <pc:sldMkLst>
          <pc:docMk/>
          <pc:sldMk cId="3413248553" sldId="474"/>
        </pc:sldMkLst>
        <pc:spChg chg="add del mod">
          <ac:chgData name="Werner Kunz" userId="e4a801cdd77b3e8b" providerId="LiveId" clId="{C31B1CC8-86C9-4A3F-AA15-41206682AD02}" dt="2023-07-06T14:37:18.013" v="101"/>
          <ac:spMkLst>
            <pc:docMk/>
            <pc:sldMk cId="3413248553" sldId="474"/>
            <ac:spMk id="3" creationId="{F2187F59-C0AD-BF15-F748-9BE879C236DA}"/>
          </ac:spMkLst>
        </pc:spChg>
        <pc:spChg chg="add mod">
          <ac:chgData name="Werner Kunz" userId="e4a801cdd77b3e8b" providerId="LiveId" clId="{C31B1CC8-86C9-4A3F-AA15-41206682AD02}" dt="2023-07-06T14:37:23.208" v="103" actId="1076"/>
          <ac:spMkLst>
            <pc:docMk/>
            <pc:sldMk cId="3413248553" sldId="474"/>
            <ac:spMk id="4" creationId="{9B2D4248-4782-605C-74B4-B173480B4BBD}"/>
          </ac:spMkLst>
        </pc:spChg>
      </pc:sldChg>
      <pc:sldChg chg="addSp modSp mod">
        <pc:chgData name="Werner Kunz" userId="e4a801cdd77b3e8b" providerId="LiveId" clId="{C31B1CC8-86C9-4A3F-AA15-41206682AD02}" dt="2023-07-06T14:25:57.675" v="32" actId="14100"/>
        <pc:sldMkLst>
          <pc:docMk/>
          <pc:sldMk cId="3810970643" sldId="1196"/>
        </pc:sldMkLst>
        <pc:spChg chg="add mod">
          <ac:chgData name="Werner Kunz" userId="e4a801cdd77b3e8b" providerId="LiveId" clId="{C31B1CC8-86C9-4A3F-AA15-41206682AD02}" dt="2023-07-06T14:25:57.675" v="32" actId="14100"/>
          <ac:spMkLst>
            <pc:docMk/>
            <pc:sldMk cId="3810970643" sldId="1196"/>
            <ac:spMk id="2" creationId="{1009E8DF-84A4-58A3-D9E0-62770BD5DDEE}"/>
          </ac:spMkLst>
        </pc:spChg>
      </pc:sldChg>
      <pc:sldChg chg="addSp modSp mod">
        <pc:chgData name="Werner Kunz" userId="e4a801cdd77b3e8b" providerId="LiveId" clId="{C31B1CC8-86C9-4A3F-AA15-41206682AD02}" dt="2023-07-06T14:26:21.639" v="40" actId="20577"/>
        <pc:sldMkLst>
          <pc:docMk/>
          <pc:sldMk cId="1496402988" sldId="1227"/>
        </pc:sldMkLst>
        <pc:spChg chg="add mod">
          <ac:chgData name="Werner Kunz" userId="e4a801cdd77b3e8b" providerId="LiveId" clId="{C31B1CC8-86C9-4A3F-AA15-41206682AD02}" dt="2023-07-06T14:26:21.639" v="40" actId="20577"/>
          <ac:spMkLst>
            <pc:docMk/>
            <pc:sldMk cId="1496402988" sldId="1227"/>
            <ac:spMk id="2" creationId="{B6146CB9-CC05-0BF5-DBA5-DA5C50CE9C62}"/>
          </ac:spMkLst>
        </pc:spChg>
      </pc:sldChg>
      <pc:sldChg chg="modSp mod">
        <pc:chgData name="Werner Kunz" userId="e4a801cdd77b3e8b" providerId="LiveId" clId="{C31B1CC8-86C9-4A3F-AA15-41206682AD02}" dt="2023-07-06T14:23:56.239" v="21" actId="1076"/>
        <pc:sldMkLst>
          <pc:docMk/>
          <pc:sldMk cId="2496619236" sldId="1238"/>
        </pc:sldMkLst>
        <pc:spChg chg="mod">
          <ac:chgData name="Werner Kunz" userId="e4a801cdd77b3e8b" providerId="LiveId" clId="{C31B1CC8-86C9-4A3F-AA15-41206682AD02}" dt="2023-07-06T14:23:56.239" v="21" actId="1076"/>
          <ac:spMkLst>
            <pc:docMk/>
            <pc:sldMk cId="2496619236" sldId="1238"/>
            <ac:spMk id="9" creationId="{D48D0A87-2FEE-0006-37EC-CC38AA202556}"/>
          </ac:spMkLst>
        </pc:spChg>
      </pc:sldChg>
      <pc:sldChg chg="addSp delSp modSp">
        <pc:chgData name="Werner Kunz" userId="e4a801cdd77b3e8b" providerId="LiveId" clId="{C31B1CC8-86C9-4A3F-AA15-41206682AD02}" dt="2023-07-06T14:26:51.311" v="43"/>
        <pc:sldMkLst>
          <pc:docMk/>
          <pc:sldMk cId="0" sldId="1239"/>
        </pc:sldMkLst>
        <pc:spChg chg="add del mod">
          <ac:chgData name="Werner Kunz" userId="e4a801cdd77b3e8b" providerId="LiveId" clId="{C31B1CC8-86C9-4A3F-AA15-41206682AD02}" dt="2023-07-06T14:26:51.304" v="42"/>
          <ac:spMkLst>
            <pc:docMk/>
            <pc:sldMk cId="0" sldId="1239"/>
            <ac:spMk id="3" creationId="{B3183AA3-83C1-2F79-44D1-18F968204DEC}"/>
          </ac:spMkLst>
        </pc:spChg>
        <pc:spChg chg="add mod">
          <ac:chgData name="Werner Kunz" userId="e4a801cdd77b3e8b" providerId="LiveId" clId="{C31B1CC8-86C9-4A3F-AA15-41206682AD02}" dt="2023-07-06T14:26:51.311" v="43"/>
          <ac:spMkLst>
            <pc:docMk/>
            <pc:sldMk cId="0" sldId="1239"/>
            <ac:spMk id="4" creationId="{63530E8B-59D8-95ED-69FA-941D926E2E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DCB609-F490-458D-9648-2C46D985B05C}" type="datetimeFigureOut">
              <a:rPr lang="de-DE"/>
              <a:pPr>
                <a:defRPr/>
              </a:pPr>
              <a:t>06.07.2023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C55BCD0-F7D0-4001-BD66-E784212DC8A6}"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1</a:t>
            </a:fld>
            <a:endParaRPr lang="de-DE">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bwMode="auto">
          <a:noFill/>
          <a:ln>
            <a:solidFill>
              <a:srgbClr val="000000"/>
            </a:solidFill>
            <a:miter lim="800000"/>
            <a:headEnd/>
            <a:tailEnd/>
          </a:ln>
        </p:spPr>
      </p:sp>
      <p:sp>
        <p:nvSpPr>
          <p:cNvPr id="1474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EA9E-6262-4F2F-800E-BA3F82D99E53}"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83922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bildplatzhalter 1"/>
          <p:cNvSpPr>
            <a:spLocks noGrp="1" noRot="1" noChangeAspect="1" noTextEdit="1"/>
          </p:cNvSpPr>
          <p:nvPr>
            <p:ph type="sldImg"/>
          </p:nvPr>
        </p:nvSpPr>
        <p:spPr bwMode="auto">
          <a:noFill/>
          <a:ln>
            <a:solidFill>
              <a:srgbClr val="000000"/>
            </a:solidFill>
            <a:miter lim="800000"/>
            <a:headEnd/>
            <a:tailEnd/>
          </a:ln>
        </p:spPr>
      </p:sp>
      <p:sp>
        <p:nvSpPr>
          <p:cNvPr id="14848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88E2E-4D3C-4C55-AEC1-F86B74B455BD}"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4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bildplatzhalter 1"/>
          <p:cNvSpPr>
            <a:spLocks noGrp="1" noRot="1" noChangeAspect="1" noTextEdit="1"/>
          </p:cNvSpPr>
          <p:nvPr>
            <p:ph type="sldImg"/>
          </p:nvPr>
        </p:nvSpPr>
        <p:spPr bwMode="auto">
          <a:noFill/>
          <a:ln>
            <a:solidFill>
              <a:srgbClr val="000000"/>
            </a:solidFill>
            <a:miter lim="800000"/>
            <a:headEnd/>
            <a:tailEnd/>
          </a:ln>
        </p:spPr>
      </p:sp>
      <p:sp>
        <p:nvSpPr>
          <p:cNvPr id="149507"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EBA2A2C-2711-4163-8200-F03ABD6E9E7A}" type="slidenum">
              <a:rPr lang="de-DE">
                <a:solidFill>
                  <a:prstClr val="black"/>
                </a:solidFill>
              </a:rPr>
              <a:pPr>
                <a:defRPr/>
              </a:pPr>
              <a:t>18</a:t>
            </a:fld>
            <a:endParaRPr lang="de-D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p:spPr>
      </p:sp>
      <p:sp>
        <p:nvSpPr>
          <p:cNvPr id="15053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A5E6A1-D4D1-4B03-A3AF-3349D90E50D4}" type="slidenum">
              <a:rPr lang="de-DE">
                <a:solidFill>
                  <a:prstClr val="black"/>
                </a:solidFill>
              </a:rPr>
              <a:pPr>
                <a:defRPr/>
              </a:pPr>
              <a:t>20</a:t>
            </a:fld>
            <a:endParaRPr lang="de-DE">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p:spPr>
      </p:sp>
      <p:sp>
        <p:nvSpPr>
          <p:cNvPr id="15053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A5E6A1-D4D1-4B03-A3AF-3349D90E50D4}" type="slidenum">
              <a:rPr lang="de-DE">
                <a:solidFill>
                  <a:prstClr val="black"/>
                </a:solidFill>
              </a:rPr>
              <a:pPr>
                <a:defRPr/>
              </a:pPr>
              <a:t>22</a:t>
            </a:fld>
            <a:endParaRPr lang="de-DE">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p:cNvSpPr>
            <a:spLocks noGrp="1" noRot="1" noChangeAspect="1" noTextEdit="1"/>
          </p:cNvSpPr>
          <p:nvPr>
            <p:ph type="sldImg"/>
          </p:nvPr>
        </p:nvSpPr>
        <p:spPr bwMode="auto">
          <a:noFill/>
          <a:ln>
            <a:solidFill>
              <a:srgbClr val="000000"/>
            </a:solidFill>
            <a:miter lim="800000"/>
            <a:headEnd/>
            <a:tailEnd/>
          </a:ln>
        </p:spPr>
      </p:sp>
      <p:sp>
        <p:nvSpPr>
          <p:cNvPr id="16589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
        <p:nvSpPr>
          <p:cNvPr id="4198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F8A96-2967-4F2B-ADDA-40C6D74A72F8}"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15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lienbildplatzhalter 1"/>
          <p:cNvSpPr>
            <a:spLocks noGrp="1" noRot="1" noChangeAspect="1" noTextEdit="1"/>
          </p:cNvSpPr>
          <p:nvPr>
            <p:ph type="sldImg"/>
          </p:nvPr>
        </p:nvSpPr>
        <p:spPr bwMode="auto">
          <a:noFill/>
          <a:ln>
            <a:solidFill>
              <a:srgbClr val="000000"/>
            </a:solidFill>
            <a:miter lim="800000"/>
            <a:headEnd/>
            <a:tailEnd/>
          </a:ln>
        </p:spPr>
      </p:sp>
      <p:sp>
        <p:nvSpPr>
          <p:cNvPr id="154627"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83972" name="Foliennummernplatzhalter 3"/>
          <p:cNvSpPr>
            <a:spLocks noGrp="1"/>
          </p:cNvSpPr>
          <p:nvPr>
            <p:ph type="sldNum" sz="quarter" idx="5"/>
          </p:nvPr>
        </p:nvSpPr>
        <p:spPr/>
        <p:txBody>
          <a:bodyPr/>
          <a:lstStyle/>
          <a:p>
            <a:pPr>
              <a:defRPr/>
            </a:pPr>
            <a:fld id="{052C4515-DD3B-438E-ABD6-FD670AFB4F64}" type="slidenum">
              <a:rPr>
                <a:solidFill>
                  <a:prstClr val="black"/>
                </a:solidFill>
              </a:rPr>
              <a:pPr>
                <a:defRPr/>
              </a:pPr>
              <a:t>28</a:t>
            </a:fld>
            <a:endParaRPr lang="de-DE">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bwMode="auto">
          <a:noFill/>
          <a:ln>
            <a:solidFill>
              <a:srgbClr val="000000"/>
            </a:solidFill>
            <a:miter lim="800000"/>
            <a:headEnd/>
            <a:tailEnd/>
          </a:ln>
        </p:spPr>
      </p:sp>
      <p:sp>
        <p:nvSpPr>
          <p:cNvPr id="1587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8E9C17-9C49-4A42-8D52-6AEB4A49B729}"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53530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lienbildplatzhalter 1"/>
          <p:cNvSpPr>
            <a:spLocks noGrp="1" noRot="1" noChangeAspect="1" noTextEdit="1"/>
          </p:cNvSpPr>
          <p:nvPr>
            <p:ph type="sldImg"/>
          </p:nvPr>
        </p:nvSpPr>
        <p:spPr bwMode="auto">
          <a:noFill/>
          <a:ln>
            <a:solidFill>
              <a:srgbClr val="000000"/>
            </a:solidFill>
            <a:miter lim="800000"/>
            <a:headEnd/>
            <a:tailEnd/>
          </a:ln>
        </p:spPr>
      </p:sp>
      <p:sp>
        <p:nvSpPr>
          <p:cNvPr id="16896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028357-AA5B-4699-A139-570948F0D0E9}"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0403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bildplatzhalter 1"/>
          <p:cNvSpPr>
            <a:spLocks noGrp="1" noRot="1" noChangeAspect="1" noTextEdit="1"/>
          </p:cNvSpPr>
          <p:nvPr>
            <p:ph type="sldImg"/>
          </p:nvPr>
        </p:nvSpPr>
        <p:spPr bwMode="auto">
          <a:noFill/>
          <a:ln>
            <a:solidFill>
              <a:srgbClr val="000000"/>
            </a:solidFill>
            <a:miter lim="800000"/>
            <a:headEnd/>
            <a:tailEnd/>
          </a:ln>
        </p:spPr>
      </p:sp>
      <p:sp>
        <p:nvSpPr>
          <p:cNvPr id="17408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2F155-4187-409F-B2C7-AC539BB2C81D}"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265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p:spPr>
      </p:sp>
      <p:sp>
        <p:nvSpPr>
          <p:cNvPr id="12390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FBB138-B9F8-4391-9858-7CF01B19CEC7}"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lienbildplatzhalter 1"/>
          <p:cNvSpPr>
            <a:spLocks noGrp="1" noRot="1" noChangeAspect="1" noTextEdit="1"/>
          </p:cNvSpPr>
          <p:nvPr>
            <p:ph type="sldImg"/>
          </p:nvPr>
        </p:nvSpPr>
        <p:spPr bwMode="auto">
          <a:noFill/>
          <a:ln>
            <a:solidFill>
              <a:srgbClr val="000000"/>
            </a:solidFill>
            <a:miter lim="800000"/>
            <a:headEnd/>
            <a:tailEnd/>
          </a:ln>
        </p:spPr>
      </p:sp>
      <p:sp>
        <p:nvSpPr>
          <p:cNvPr id="17920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3217E-359E-416D-99C6-6B86FFB2C745}"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01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lienbildplatzhalter 1"/>
          <p:cNvSpPr>
            <a:spLocks noGrp="1" noRot="1" noChangeAspect="1" noTextEdit="1"/>
          </p:cNvSpPr>
          <p:nvPr>
            <p:ph type="sldImg"/>
          </p:nvPr>
        </p:nvSpPr>
        <p:spPr bwMode="auto">
          <a:noFill/>
          <a:ln>
            <a:solidFill>
              <a:srgbClr val="000000"/>
            </a:solidFill>
            <a:miter lim="800000"/>
            <a:headEnd/>
            <a:tailEnd/>
          </a:ln>
        </p:spPr>
      </p:sp>
      <p:sp>
        <p:nvSpPr>
          <p:cNvPr id="181251"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863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B7125-FC45-4F5A-8994-3E3BA0337F4F}"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96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bildplatzhalter 1"/>
          <p:cNvSpPr>
            <a:spLocks noGrp="1" noRot="1" noChangeAspect="1" noTextEdit="1"/>
          </p:cNvSpPr>
          <p:nvPr>
            <p:ph type="sldImg"/>
          </p:nvPr>
        </p:nvSpPr>
        <p:spPr bwMode="auto">
          <a:noFill/>
          <a:ln>
            <a:solidFill>
              <a:srgbClr val="000000"/>
            </a:solidFill>
            <a:miter lim="800000"/>
            <a:headEnd/>
            <a:tailEnd/>
          </a:ln>
        </p:spPr>
      </p:sp>
      <p:sp>
        <p:nvSpPr>
          <p:cNvPr id="19968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
        <p:nvSpPr>
          <p:cNvPr id="1351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5CB0C-8295-41CB-AA50-96AAA1B5E0EB}"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2783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bwMode="auto">
          <a:noFill/>
          <a:ln>
            <a:solidFill>
              <a:srgbClr val="000000"/>
            </a:solidFill>
            <a:miter lim="800000"/>
            <a:headEnd/>
            <a:tailEnd/>
          </a:ln>
        </p:spPr>
      </p:sp>
      <p:sp>
        <p:nvSpPr>
          <p:cNvPr id="184323"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658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C3D6D-EFB8-4905-B6E1-549D75B2592F}"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0602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p:cNvSpPr>
            <a:spLocks noGrp="1" noRot="1" noChangeAspect="1" noTextEdit="1"/>
          </p:cNvSpPr>
          <p:nvPr>
            <p:ph type="sldImg"/>
          </p:nvPr>
        </p:nvSpPr>
        <p:spPr bwMode="auto">
          <a:noFill/>
          <a:ln>
            <a:solidFill>
              <a:srgbClr val="000000"/>
            </a:solidFill>
            <a:miter lim="800000"/>
            <a:headEnd/>
            <a:tailEnd/>
          </a:ln>
        </p:spPr>
      </p:sp>
      <p:sp>
        <p:nvSpPr>
          <p:cNvPr id="161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E943F-5B06-40A6-A482-404CA764365A}"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34684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lienbildplatzhalter 1"/>
          <p:cNvSpPr>
            <a:spLocks noGrp="1" noRot="1" noChangeAspect="1" noTextEdit="1"/>
          </p:cNvSpPr>
          <p:nvPr>
            <p:ph type="sldImg"/>
          </p:nvPr>
        </p:nvSpPr>
        <p:spPr bwMode="auto">
          <a:noFill/>
          <a:ln>
            <a:solidFill>
              <a:srgbClr val="000000"/>
            </a:solidFill>
            <a:miter lim="800000"/>
            <a:headEnd/>
            <a:tailEnd/>
          </a:ln>
        </p:spPr>
      </p:sp>
      <p:sp>
        <p:nvSpPr>
          <p:cNvPr id="1556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51C488-963A-47AF-9EDE-CFF1C3D8C850}" type="slidenum">
              <a:rPr lang="de-DE" smtClean="0">
                <a:solidFill>
                  <a:srgbClr val="000000"/>
                </a:solidFill>
              </a:rPr>
              <a:pPr fontAlgn="base">
                <a:spcBef>
                  <a:spcPct val="0"/>
                </a:spcBef>
                <a:spcAft>
                  <a:spcPct val="0"/>
                </a:spcAft>
                <a:defRPr/>
              </a:pPr>
              <a:t>41</a:t>
            </a:fld>
            <a:endParaRPr lang="de-DE">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bwMode="auto">
          <a:noFill/>
          <a:ln>
            <a:solidFill>
              <a:srgbClr val="000000"/>
            </a:solidFill>
            <a:miter lim="800000"/>
            <a:headEnd/>
            <a:tailEnd/>
          </a:ln>
        </p:spPr>
      </p:sp>
      <p:sp>
        <p:nvSpPr>
          <p:cNvPr id="1587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8E9C17-9C49-4A42-8D52-6AEB4A49B729}" type="slidenum">
              <a:rPr lang="de-DE" smtClean="0">
                <a:solidFill>
                  <a:srgbClr val="000000"/>
                </a:solidFill>
              </a:rPr>
              <a:pPr fontAlgn="base">
                <a:spcBef>
                  <a:spcPct val="0"/>
                </a:spcBef>
                <a:spcAft>
                  <a:spcPct val="0"/>
                </a:spcAft>
                <a:defRPr/>
              </a:pPr>
              <a:t>42</a:t>
            </a:fld>
            <a:endParaRPr lang="de-DE">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29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5BCD0-F7D0-4001-BD66-E784212DC8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505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D4D33-4125-4F8E-A116-D2BC31CA83A8}"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p:spPr>
      </p:sp>
      <p:sp>
        <p:nvSpPr>
          <p:cNvPr id="12390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FBB138-B9F8-4391-9858-7CF01B19CEC7}"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bwMode="auto">
          <a:noFill/>
          <a:ln>
            <a:solidFill>
              <a:srgbClr val="000000"/>
            </a:solidFill>
            <a:miter lim="800000"/>
            <a:headEnd/>
            <a:tailEnd/>
          </a:ln>
        </p:spPr>
      </p:sp>
      <p:sp>
        <p:nvSpPr>
          <p:cNvPr id="15872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8E9C17-9C49-4A42-8D52-6AEB4A49B729}"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7983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bwMode="auto">
          <a:noFill/>
          <a:ln>
            <a:solidFill>
              <a:srgbClr val="000000"/>
            </a:solidFill>
            <a:miter lim="800000"/>
            <a:headEnd/>
            <a:tailEnd/>
          </a:ln>
        </p:spPr>
      </p:sp>
      <p:sp>
        <p:nvSpPr>
          <p:cNvPr id="188419"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4131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54014FF-2F0D-4D66-A2F0-B857F8975B01}" type="slidenum">
              <a:rPr lang="de-DE">
                <a:solidFill>
                  <a:prstClr val="black"/>
                </a:solidFill>
              </a:rPr>
              <a:pPr>
                <a:defRPr/>
              </a:pPr>
              <a:t>53</a:t>
            </a:fld>
            <a:endParaRPr lang="de-DE">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7CD4D33-4125-4F8E-A116-D2BC31CA83A8}" type="slidenum">
              <a:rPr lang="de-DE">
                <a:solidFill>
                  <a:srgbClr val="000000"/>
                </a:solidFill>
              </a:rPr>
              <a:pPr>
                <a:defRPr/>
              </a:pPr>
              <a:t>54</a:t>
            </a:fld>
            <a:endParaRPr lang="de-DE">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lienbildplatzhalter 1"/>
          <p:cNvSpPr>
            <a:spLocks noGrp="1" noRot="1" noChangeAspect="1" noTextEdit="1"/>
          </p:cNvSpPr>
          <p:nvPr>
            <p:ph type="sldImg"/>
          </p:nvPr>
        </p:nvSpPr>
        <p:spPr bwMode="auto">
          <a:noFill/>
          <a:ln>
            <a:solidFill>
              <a:srgbClr val="000000"/>
            </a:solidFill>
            <a:miter lim="800000"/>
            <a:headEnd/>
            <a:tailEnd/>
          </a:ln>
        </p:spPr>
      </p:sp>
      <p:sp>
        <p:nvSpPr>
          <p:cNvPr id="185347"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z="1800" noProof="1">
              <a:latin typeface="Times New Roman" pitchFamily="18" charset="0"/>
            </a:endParaRPr>
          </a:p>
        </p:txBody>
      </p:sp>
      <p:sp>
        <p:nvSpPr>
          <p:cNvPr id="1863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1759B7A-4E5A-4EC3-8BC6-96FB36699112}" type="slidenum">
              <a:rPr lang="de-DE">
                <a:solidFill>
                  <a:prstClr val="black"/>
                </a:solidFill>
              </a:rPr>
              <a:pPr>
                <a:defRPr/>
              </a:pPr>
              <a:t>55</a:t>
            </a:fld>
            <a:endParaRPr lang="de-DE">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noFill/>
          <a:ln>
            <a:solidFill>
              <a:srgbClr val="000000"/>
            </a:solidFill>
            <a:miter lim="800000"/>
            <a:headEnd/>
            <a:tailEnd/>
          </a:ln>
        </p:spPr>
      </p:sp>
      <p:sp>
        <p:nvSpPr>
          <p:cNvPr id="1863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7CD4D33-4125-4F8E-A116-D2BC31CA83A8}" type="slidenum">
              <a:rPr lang="de-DE">
                <a:solidFill>
                  <a:srgbClr val="000000"/>
                </a:solidFill>
              </a:rPr>
              <a:pPr>
                <a:defRPr/>
              </a:pPr>
              <a:t>56</a:t>
            </a:fld>
            <a:endParaRPr lang="de-DE">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CE7B-DDB0-4781-8DBE-522F1D16C85A}"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8</a:t>
            </a:fld>
            <a:endParaRPr lang="de-DE">
              <a:solidFill>
                <a:srgbClr val="000000"/>
              </a:solidFill>
            </a:endParaRPr>
          </a:p>
        </p:txBody>
      </p:sp>
    </p:spTree>
    <p:extLst>
      <p:ext uri="{BB962C8B-B14F-4D97-AF65-F5344CB8AC3E}">
        <p14:creationId xmlns:p14="http://schemas.microsoft.com/office/powerpoint/2010/main" val="2613642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9</a:t>
            </a:fld>
            <a:endParaRPr lang="de-DE">
              <a:solidFill>
                <a:srgbClr val="000000"/>
              </a:solidFill>
            </a:endParaRPr>
          </a:p>
        </p:txBody>
      </p:sp>
    </p:spTree>
    <p:extLst>
      <p:ext uri="{BB962C8B-B14F-4D97-AF65-F5344CB8AC3E}">
        <p14:creationId xmlns:p14="http://schemas.microsoft.com/office/powerpoint/2010/main" val="192853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p:spPr>
      </p:sp>
      <p:sp>
        <p:nvSpPr>
          <p:cNvPr id="1218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22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ADC15-67EB-4B3D-943A-80FBDCC3F5BC}" type="slidenum">
              <a:rPr lang="de-DE" smtClean="0">
                <a:solidFill>
                  <a:srgbClr val="000000"/>
                </a:solidFill>
              </a:rPr>
              <a:pPr fontAlgn="base">
                <a:spcBef>
                  <a:spcPct val="0"/>
                </a:spcBef>
                <a:spcAft>
                  <a:spcPct val="0"/>
                </a:spcAft>
                <a:defRPr/>
              </a:pPr>
              <a:t>10</a:t>
            </a:fld>
            <a:endParaRPr lang="de-DE">
              <a:solidFill>
                <a:srgbClr val="000000"/>
              </a:solidFill>
            </a:endParaRPr>
          </a:p>
        </p:txBody>
      </p:sp>
    </p:spTree>
    <p:extLst>
      <p:ext uri="{BB962C8B-B14F-4D97-AF65-F5344CB8AC3E}">
        <p14:creationId xmlns:p14="http://schemas.microsoft.com/office/powerpoint/2010/main" val="354035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bwMode="auto">
          <a:noFill/>
          <a:ln>
            <a:solidFill>
              <a:srgbClr val="000000"/>
            </a:solidFill>
            <a:miter lim="800000"/>
            <a:headEnd/>
            <a:tailEnd/>
          </a:ln>
        </p:spPr>
      </p:sp>
      <p:sp>
        <p:nvSpPr>
          <p:cNvPr id="13926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BCAA3-07AB-426C-A5D4-53DE14A51DEB}"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9378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bwMode="auto">
          <a:noFill/>
          <a:ln>
            <a:solidFill>
              <a:srgbClr val="000000"/>
            </a:solidFill>
            <a:miter lim="800000"/>
            <a:headEnd/>
            <a:tailEnd/>
          </a:ln>
        </p:spPr>
      </p:sp>
      <p:sp>
        <p:nvSpPr>
          <p:cNvPr id="13926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z="1800" noProof="1">
              <a:latin typeface="Times New Roman" pitchFamily="18" charset="0"/>
            </a:endParaRPr>
          </a:p>
        </p:txBody>
      </p:sp>
      <p:sp>
        <p:nvSpPr>
          <p:cNvPr id="153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BCAA3-07AB-426C-A5D4-53DE14A51DEB}" type="slidenum">
              <a:rPr kumimoji="0" lang="de-DE"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092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F0F80281-8CEB-4BDF-B12F-6BABE6DBD9F8}"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E3E04F1F-0534-4964-AFCC-C33E977E7D0C}" type="slidenum">
              <a:rPr lang="de-DE"/>
              <a:pPr>
                <a:defRPr/>
              </a:pPr>
              <a:t>‹Nr.›</a:t>
            </a:fld>
            <a:endParaRPr lang="de-DE"/>
          </a:p>
        </p:txBody>
      </p:sp>
    </p:spTree>
    <p:extLst>
      <p:ext uri="{BB962C8B-B14F-4D97-AF65-F5344CB8AC3E}">
        <p14:creationId xmlns:p14="http://schemas.microsoft.com/office/powerpoint/2010/main" val="140172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7EEC3443-2322-492D-90F7-D9E761C830DE}" type="slidenum">
              <a:rPr lang="de-DE"/>
              <a:pPr>
                <a:defRPr/>
              </a:pPr>
              <a:t>‹Nr.›</a:t>
            </a:fld>
            <a:endParaRPr lang="de-DE"/>
          </a:p>
        </p:txBody>
      </p:sp>
    </p:spTree>
    <p:extLst>
      <p:ext uri="{BB962C8B-B14F-4D97-AF65-F5344CB8AC3E}">
        <p14:creationId xmlns:p14="http://schemas.microsoft.com/office/powerpoint/2010/main" val="25452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3CFD0CEC-971D-49E9-A392-61201D01E1C6}" type="slidenum">
              <a:rPr lang="de-DE"/>
              <a:pPr>
                <a:defRPr/>
              </a:pPr>
              <a:t>‹Nr.›</a:t>
            </a:fld>
            <a:endParaRPr lang="de-DE"/>
          </a:p>
        </p:txBody>
      </p:sp>
    </p:spTree>
    <p:extLst>
      <p:ext uri="{BB962C8B-B14F-4D97-AF65-F5344CB8AC3E}">
        <p14:creationId xmlns:p14="http://schemas.microsoft.com/office/powerpoint/2010/main" val="32517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1229A64-5BD2-42A6-A67C-A0975E6A197B}" type="slidenum">
              <a:rPr lang="de-DE"/>
              <a:pPr>
                <a:defRPr/>
              </a:pPr>
              <a:t>‹Nr.›</a:t>
            </a:fld>
            <a:endParaRPr lang="de-DE"/>
          </a:p>
        </p:txBody>
      </p:sp>
    </p:spTree>
    <p:extLst>
      <p:ext uri="{BB962C8B-B14F-4D97-AF65-F5344CB8AC3E}">
        <p14:creationId xmlns:p14="http://schemas.microsoft.com/office/powerpoint/2010/main" val="371617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F853E6B-7620-4BC6-A0C5-030E48071217}"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860DF438-77A0-4A10-B9A9-4D848DE1C272}"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Arial" charset="0"/>
                <a:cs typeface="Arial" charset="0"/>
              </a:defRPr>
            </a:lvl1pPr>
          </a:lstStyle>
          <a:p>
            <a:pPr>
              <a:defRPr/>
            </a:pPr>
            <a:fld id="{06212070-4D52-4F25-B904-7866469BBC6D}"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E154684F-BA47-4196-A5A0-A75EBA66CC9C}"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370B2735-2204-4478-9CF1-0476072EFC32}"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de-DE"/>
          </a:p>
        </p:txBody>
      </p:sp>
      <p:sp>
        <p:nvSpPr>
          <p:cNvPr id="3" name="Fußzeilenplatzhalt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de-DE"/>
          </a:p>
        </p:txBody>
      </p:sp>
      <p:sp>
        <p:nvSpPr>
          <p:cNvPr id="4" name="Foliennummernplatzhalt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A1567F0-E162-4FCA-9C54-730E9B9E137B}"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5A5DFD04-7D21-46B6-BB98-2B6CD0678A58}"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Arial" charset="0"/>
                <a:cs typeface="Arial" charset="0"/>
              </a:defRPr>
            </a:lvl1pPr>
          </a:lstStyle>
          <a:p>
            <a:pPr>
              <a:defRPr/>
            </a:pPr>
            <a:endParaRPr lang="de-DE"/>
          </a:p>
        </p:txBody>
      </p:sp>
      <p:sp>
        <p:nvSpPr>
          <p:cNvPr id="3" name="Fußzeilenplatzhalter 2"/>
          <p:cNvSpPr>
            <a:spLocks noGrp="1"/>
          </p:cNvSpPr>
          <p:nvPr>
            <p:ph type="ftr" sz="quarter" idx="11"/>
          </p:nvPr>
        </p:nvSpPr>
        <p:spPr/>
        <p:txBody>
          <a:bodyPr/>
          <a:lstStyle>
            <a:lvl1pPr>
              <a:defRPr>
                <a:latin typeface="Arial" charset="0"/>
                <a:cs typeface="Arial" charset="0"/>
              </a:defRPr>
            </a:lvl1pPr>
          </a:lstStyle>
          <a:p>
            <a:pPr>
              <a:defRPr/>
            </a:pPr>
            <a:endParaRPr lang="de-DE"/>
          </a:p>
        </p:txBody>
      </p:sp>
      <p:sp>
        <p:nvSpPr>
          <p:cNvPr id="4" name="Foliennummernplatzhalter 3"/>
          <p:cNvSpPr>
            <a:spLocks noGrp="1"/>
          </p:cNvSpPr>
          <p:nvPr>
            <p:ph type="sldNum" sz="quarter" idx="12"/>
          </p:nvPr>
        </p:nvSpPr>
        <p:spPr/>
        <p:txBody>
          <a:bodyPr/>
          <a:lstStyle>
            <a:lvl1pPr>
              <a:defRPr>
                <a:latin typeface="Arial" charset="0"/>
                <a:cs typeface="Arial" charset="0"/>
              </a:defRPr>
            </a:lvl1pPr>
          </a:lstStyle>
          <a:p>
            <a:pPr>
              <a:defRPr/>
            </a:pPr>
            <a:fld id="{78436FCE-B4DB-4795-93C0-147D672D9AA3}"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AB8EF8F4-173A-4965-885C-90AAF8CB762A}"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B047879C-BE55-44F7-93C3-703570EA5B84}" type="slidenum">
              <a:rPr lang="de-DE"/>
              <a:pPr>
                <a:defRPr/>
              </a:pPr>
              <a:t>‹Nr.›</a:t>
            </a:fld>
            <a:endParaRPr lang="de-DE"/>
          </a:p>
        </p:txBody>
      </p:sp>
    </p:spTree>
    <p:extLst>
      <p:ext uri="{BB962C8B-B14F-4D97-AF65-F5344CB8AC3E}">
        <p14:creationId xmlns:p14="http://schemas.microsoft.com/office/powerpoint/2010/main" val="3253646633"/>
      </p:ext>
    </p:extLst>
  </p:cSld>
  <p:clrMap bg1="dk1" tx1="lt1" bg2="dk2" tx2="lt2" accent1="accent1" accent2="accent2" accent3="accent3" accent4="accent4" accent5="accent5" accent6="accent6" hlink="hlink" folHlink="folHlink"/>
  <p:sldLayoutIdLst>
    <p:sldLayoutId id="214748411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C99C165-792F-4A50-8B2E-3F999C255B2C}" type="slidenum">
              <a:rPr lang="de-DE"/>
              <a:pPr>
                <a:defRPr/>
              </a:pPr>
              <a:t>‹Nr.›</a:t>
            </a:fld>
            <a:endParaRPr lang="de-DE"/>
          </a:p>
        </p:txBody>
      </p:sp>
    </p:spTree>
    <p:extLst>
      <p:ext uri="{BB962C8B-B14F-4D97-AF65-F5344CB8AC3E}">
        <p14:creationId xmlns:p14="http://schemas.microsoft.com/office/powerpoint/2010/main" val="153271227"/>
      </p:ext>
    </p:extLst>
  </p:cSld>
  <p:clrMap bg1="dk1" tx1="lt1" bg2="dk2" tx2="lt2" accent1="accent1" accent2="accent2" accent3="accent3" accent4="accent4" accent5="accent5" accent6="accent6" hlink="hlink" folHlink="folHlink"/>
  <p:sldLayoutIdLst>
    <p:sldLayoutId id="2147484119"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D7D7D7"/>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06463EC2-07E5-4B9E-BEEC-EF9856FBAADC}" type="slidenum">
              <a:rPr lang="de-DE"/>
              <a:pPr>
                <a:defRPr/>
              </a:pPr>
              <a:t>‹Nr.›</a:t>
            </a:fld>
            <a:endParaRPr lang="de-DE"/>
          </a:p>
        </p:txBody>
      </p:sp>
    </p:spTree>
    <p:extLst>
      <p:ext uri="{BB962C8B-B14F-4D97-AF65-F5344CB8AC3E}">
        <p14:creationId xmlns:p14="http://schemas.microsoft.com/office/powerpoint/2010/main" val="1890754040"/>
      </p:ext>
    </p:extLst>
  </p:cSld>
  <p:clrMap bg1="lt1" tx1="dk1" bg2="lt2" tx2="dk2" accent1="accent1" accent2="accent2" accent3="accent3" accent4="accent4" accent5="accent5" accent6="accent6" hlink="hlink" folHlink="folHlink"/>
  <p:sldLayoutIdLst>
    <p:sldLayoutId id="214748412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6FC31DEA-55AA-4756-91AC-6C548B1BF50D}" type="slidenum">
              <a:rPr lang="de-DE"/>
              <a:pPr>
                <a:defRPr/>
              </a:pPr>
              <a:t>‹Nr.›</a:t>
            </a:fld>
            <a:endParaRPr lang="de-DE"/>
          </a:p>
        </p:txBody>
      </p:sp>
    </p:spTree>
    <p:extLst>
      <p:ext uri="{BB962C8B-B14F-4D97-AF65-F5344CB8AC3E}">
        <p14:creationId xmlns:p14="http://schemas.microsoft.com/office/powerpoint/2010/main" val="369584759"/>
      </p:ext>
    </p:extLst>
  </p:cSld>
  <p:clrMap bg1="dk1" tx1="lt1" bg2="dk2" tx2="lt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5717D249-0717-4C15-A5AB-2D0CCB2B2B5B}"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3"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15BE194A-72C8-424A-A1E6-AE363AB1EBA6}"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4"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527A6C29-07A0-410D-BDD4-3D37EB92DE6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A56C9AEA-FEEF-404B-B631-193B496FE24A}"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6"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D4563DC8-DECF-4476-B8DA-7CB8C50F0B70}"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097"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cs typeface="+mn-cs"/>
              </a:defRPr>
            </a:lvl1pPr>
          </a:lstStyle>
          <a:p>
            <a:pPr>
              <a:defRPr/>
            </a:pPr>
            <a:fld id="{7F7CD01B-0EC3-4527-930B-2D5DC3D4E83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98"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B251CD6F-C912-40AD-AAA6-DACF2E0ECF4D}"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110"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noProof="1"/>
              <a:t>Klicken Sie, um das Titelformat zu bearbeiten</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1"/>
              <a:t>Klicken Sie, um die Formate des Vorlagentextes zu bearbeiten</a:t>
            </a:r>
          </a:p>
          <a:p>
            <a:pPr lvl="1"/>
            <a:r>
              <a:rPr lang="de-DE" noProof="1"/>
              <a:t>Zweite Ebene</a:t>
            </a:r>
          </a:p>
          <a:p>
            <a:pPr lvl="2"/>
            <a:r>
              <a:rPr lang="de-DE" noProof="1"/>
              <a:t>Dritte Ebene</a:t>
            </a:r>
          </a:p>
          <a:p>
            <a:pPr lvl="3"/>
            <a:r>
              <a:rPr lang="de-DE" noProof="1"/>
              <a:t>Vierte Ebene</a:t>
            </a:r>
          </a:p>
          <a:p>
            <a:pPr lvl="4"/>
            <a:r>
              <a:rPr lang="de-DE" noProof="1"/>
              <a:t>Fünfte Ebene</a:t>
            </a:r>
          </a:p>
        </p:txBody>
      </p:sp>
      <p:sp>
        <p:nvSpPr>
          <p:cNvPr id="7" name="Datumsplatzhalt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noProof="1">
                <a:solidFill>
                  <a:srgbClr val="FFFFFF"/>
                </a:solidFill>
                <a:latin typeface="Times New Roman" pitchFamily="18" charset="0"/>
                <a:cs typeface="+mn-cs"/>
              </a:defRPr>
            </a:lvl1pPr>
          </a:lstStyle>
          <a:p>
            <a:pPr>
              <a:defRPr/>
            </a:pPr>
            <a:endParaRPr lang="de-DE"/>
          </a:p>
        </p:txBody>
      </p:sp>
      <p:sp>
        <p:nvSpPr>
          <p:cNvPr id="8" name="Fußzeilenplatzhalter 2"/>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noProof="1">
                <a:solidFill>
                  <a:srgbClr val="FFFFFF"/>
                </a:solidFill>
                <a:latin typeface="Times New Roman" pitchFamily="18" charset="0"/>
                <a:cs typeface="+mn-cs"/>
              </a:defRPr>
            </a:lvl1pPr>
          </a:lstStyle>
          <a:p>
            <a:pPr>
              <a:defRPr/>
            </a:pPr>
            <a:endParaRPr lang="de-DE"/>
          </a:p>
        </p:txBody>
      </p:sp>
      <p:sp>
        <p:nvSpPr>
          <p:cNvPr id="9" name="Foliennummernplatzhalter 3"/>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noProof="1">
                <a:solidFill>
                  <a:srgbClr val="FFFFFF"/>
                </a:solidFill>
                <a:latin typeface="Times New Roman" pitchFamily="18" charset="0"/>
                <a:cs typeface="+mn-cs"/>
              </a:defRPr>
            </a:lvl1pPr>
          </a:lstStyle>
          <a:p>
            <a:pPr>
              <a:defRPr/>
            </a:pPr>
            <a:fld id="{8F6710E7-C569-40E4-A181-D008BD7A0E31}" type="slidenum">
              <a:rPr lang="de-DE"/>
              <a:pPr>
                <a:defRPr/>
              </a:pPr>
              <a:t>‹Nr.›</a:t>
            </a:fld>
            <a:endParaRPr lang="de-DE"/>
          </a:p>
        </p:txBody>
      </p:sp>
    </p:spTree>
  </p:cSld>
  <p:clrMap bg1="dk1" tx1="lt1" bg2="dk2" tx2="lt2" accent1="accent1" accent2="accent2" accent3="accent3" accent4="accent4" accent5="accent5" accent6="accent6" hlink="hlink" folHlink="folHlink"/>
  <p:sldLayoutIdLst>
    <p:sldLayoutId id="2147484111" r:id="rId1"/>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wmf"/><Relationship Id="rId7"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 Id="rId9" Type="http://schemas.openxmlformats.org/officeDocument/2006/relationships/image" Target="../media/image9.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commons/b/ba/L%C3%BCneburger_Heide_093.jpg" TargetMode="External"/><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hyperlink" Target="http://potassium.1338.at/upload/pictures/rudis_fischteiche_22.05.2008_big.jpg"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7.bin"/><Relationship Id="rId4" Type="http://schemas.openxmlformats.org/officeDocument/2006/relationships/image" Target="../media/image51.wmf"/></Relationships>
</file>

<file path=ppt/slides/_rels/slide4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10.bin"/><Relationship Id="rId4" Type="http://schemas.openxmlformats.org/officeDocument/2006/relationships/image" Target="../media/image51.wmf"/></Relationships>
</file>

<file path=ppt/slides/_rels/slide4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13.bin"/><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16.bin"/><Relationship Id="rId4" Type="http://schemas.openxmlformats.org/officeDocument/2006/relationships/image" Target="../media/image51.wmf"/></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4"/>
          <p:cNvSpPr txBox="1">
            <a:spLocks noChangeArrowheads="1"/>
          </p:cNvSpPr>
          <p:nvPr/>
        </p:nvSpPr>
        <p:spPr bwMode="auto">
          <a:xfrm>
            <a:off x="1187450" y="960438"/>
            <a:ext cx="7056958" cy="1384995"/>
          </a:xfrm>
          <a:prstGeom prst="rect">
            <a:avLst/>
          </a:prstGeom>
          <a:solidFill>
            <a:schemeClr val="tx1"/>
          </a:solidFill>
          <a:ln w="9525">
            <a:noFill/>
            <a:miter lim="800000"/>
            <a:headEnd/>
            <a:tailEnd/>
          </a:ln>
        </p:spPr>
        <p:txBody>
          <a:bodyPr wrap="square">
            <a:spAutoFit/>
          </a:bodyPr>
          <a:lstStyle/>
          <a:p>
            <a:pPr algn="ctr"/>
            <a:r>
              <a:rPr lang="de-DE" sz="2800" b="1" dirty="0">
                <a:solidFill>
                  <a:schemeClr val="bg1"/>
                </a:solidFill>
                <a:latin typeface="Times New Roman" pitchFamily="18" charset="0"/>
              </a:rPr>
              <a:t>„Artenschutz durch </a:t>
            </a:r>
            <a:r>
              <a:rPr lang="de-DE" sz="2800" b="1" dirty="0" err="1">
                <a:solidFill>
                  <a:schemeClr val="bg1"/>
                </a:solidFill>
                <a:latin typeface="Times New Roman" pitchFamily="18" charset="0"/>
              </a:rPr>
              <a:t>Habitatmanagement</a:t>
            </a:r>
            <a:r>
              <a:rPr lang="de-DE" sz="2800" b="1" dirty="0">
                <a:solidFill>
                  <a:schemeClr val="bg1"/>
                </a:solidFill>
                <a:latin typeface="Times New Roman" pitchFamily="18" charset="0"/>
              </a:rPr>
              <a:t> –</a:t>
            </a:r>
          </a:p>
          <a:p>
            <a:pPr algn="ctr"/>
            <a:endParaRPr lang="de-DE" sz="2800" b="1" dirty="0">
              <a:solidFill>
                <a:schemeClr val="bg1"/>
              </a:solidFill>
              <a:latin typeface="Times New Roman" pitchFamily="18" charset="0"/>
            </a:endParaRPr>
          </a:p>
          <a:p>
            <a:pPr algn="ctr"/>
            <a:r>
              <a:rPr lang="de-DE" sz="2800" b="1" dirty="0">
                <a:solidFill>
                  <a:schemeClr val="bg1"/>
                </a:solidFill>
                <a:latin typeface="Times New Roman" pitchFamily="18" charset="0"/>
              </a:rPr>
              <a:t>der Mythos von der unberührten Natur“</a:t>
            </a:r>
            <a:endParaRPr lang="de-DE" sz="2200" b="1" dirty="0">
              <a:solidFill>
                <a:schemeClr val="bg1"/>
              </a:solidFill>
              <a:latin typeface="Times New Roman" pitchFamily="18" charset="0"/>
              <a:cs typeface="Calibri" pitchFamily="34" charset="0"/>
            </a:endParaRPr>
          </a:p>
        </p:txBody>
      </p:sp>
      <p:sp>
        <p:nvSpPr>
          <p:cNvPr id="33795" name="Textfeld 3"/>
          <p:cNvSpPr txBox="1">
            <a:spLocks noChangeArrowheads="1"/>
          </p:cNvSpPr>
          <p:nvPr/>
        </p:nvSpPr>
        <p:spPr bwMode="auto">
          <a:xfrm>
            <a:off x="3276600" y="2732906"/>
            <a:ext cx="2413000" cy="1200150"/>
          </a:xfrm>
          <a:prstGeom prst="rect">
            <a:avLst/>
          </a:prstGeom>
          <a:solidFill>
            <a:schemeClr val="tx1"/>
          </a:solidFill>
          <a:ln w="9525">
            <a:noFill/>
            <a:miter lim="800000"/>
            <a:headEnd/>
            <a:tailEnd/>
          </a:ln>
        </p:spPr>
        <p:txBody>
          <a:bodyPr>
            <a:spAutoFit/>
          </a:bodyPr>
          <a:lstStyle/>
          <a:p>
            <a:pPr algn="ctr">
              <a:spcBef>
                <a:spcPct val="50000"/>
              </a:spcBef>
            </a:pPr>
            <a:r>
              <a:rPr lang="de-DE" b="1" noProof="1">
                <a:solidFill>
                  <a:srgbClr val="000000"/>
                </a:solidFill>
                <a:latin typeface="Times New Roman" pitchFamily="18" charset="0"/>
              </a:rPr>
              <a:t>Werner Kunz</a:t>
            </a:r>
          </a:p>
          <a:p>
            <a:pPr algn="ctr">
              <a:spcBef>
                <a:spcPct val="50000"/>
              </a:spcBef>
            </a:pPr>
            <a:r>
              <a:rPr lang="de-DE" b="1">
                <a:solidFill>
                  <a:srgbClr val="000000"/>
                </a:solidFill>
                <a:latin typeface="Times New Roman" pitchFamily="18" charset="0"/>
              </a:rPr>
              <a:t>Universität Düsseldorf</a:t>
            </a:r>
          </a:p>
          <a:p>
            <a:pPr algn="ctr">
              <a:spcBef>
                <a:spcPct val="50000"/>
              </a:spcBef>
            </a:pPr>
            <a:r>
              <a:rPr lang="de-DE" b="1">
                <a:solidFill>
                  <a:srgbClr val="C00000"/>
                </a:solidFill>
                <a:latin typeface="Times New Roman" pitchFamily="18" charset="0"/>
                <a:cs typeface="Times New Roman" pitchFamily="18" charset="0"/>
              </a:rPr>
              <a:t>www.kunz.hhu.de/</a:t>
            </a:r>
            <a:r>
              <a:rPr lang="de-DE" b="1">
                <a:solidFill>
                  <a:srgbClr val="000000"/>
                </a:solidFill>
                <a:latin typeface="Times New Roman" pitchFamily="18" charset="0"/>
                <a:cs typeface="Times New Roman" pitchFamily="18" charset="0"/>
              </a:rPr>
              <a:t> </a:t>
            </a:r>
          </a:p>
        </p:txBody>
      </p:sp>
      <p:sp>
        <p:nvSpPr>
          <p:cNvPr id="4" name="Textfeld 3"/>
          <p:cNvSpPr txBox="1">
            <a:spLocks noChangeArrowheads="1"/>
          </p:cNvSpPr>
          <p:nvPr/>
        </p:nvSpPr>
        <p:spPr bwMode="auto">
          <a:xfrm>
            <a:off x="1835150" y="4489450"/>
            <a:ext cx="5400675" cy="523875"/>
          </a:xfrm>
          <a:prstGeom prst="rect">
            <a:avLst/>
          </a:prstGeom>
          <a:solidFill>
            <a:schemeClr val="tx1"/>
          </a:solidFill>
          <a:ln w="9525">
            <a:noFill/>
            <a:miter lim="800000"/>
            <a:headEnd/>
            <a:tailEnd/>
          </a:ln>
        </p:spPr>
        <p:txBody>
          <a:bodyPr>
            <a:spAutoFit/>
          </a:bodyPr>
          <a:lstStyle/>
          <a:p>
            <a:pPr algn="ctr">
              <a:spcBef>
                <a:spcPct val="50000"/>
              </a:spcBef>
            </a:pPr>
            <a:r>
              <a:rPr lang="de-DE" sz="2800" b="1" noProof="1">
                <a:solidFill>
                  <a:srgbClr val="C00000"/>
                </a:solidFill>
                <a:latin typeface="Times New Roman" pitchFamily="18" charset="0"/>
              </a:rPr>
              <a:t>Artenschutz </a:t>
            </a:r>
            <a:r>
              <a:rPr lang="de-DE" sz="2800" b="1" i="1" noProof="1">
                <a:solidFill>
                  <a:srgbClr val="000000"/>
                </a:solidFill>
                <a:latin typeface="Times New Roman" pitchFamily="18" charset="0"/>
              </a:rPr>
              <a:t>versus </a:t>
            </a:r>
            <a:r>
              <a:rPr lang="de-DE" sz="2800" b="1" noProof="1">
                <a:solidFill>
                  <a:srgbClr val="C00000"/>
                </a:solidFill>
                <a:latin typeface="Times New Roman" pitchFamily="18" charset="0"/>
              </a:rPr>
              <a:t>Naturschutz</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a:spLocks noChangeArrowheads="1"/>
          </p:cNvSpPr>
          <p:nvPr/>
        </p:nvSpPr>
        <p:spPr bwMode="auto">
          <a:xfrm>
            <a:off x="179512" y="822191"/>
            <a:ext cx="8640960" cy="2462213"/>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dirty="0">
                <a:solidFill>
                  <a:schemeClr val="bg1"/>
                </a:solidFill>
                <a:latin typeface="Times New Roman" pitchFamily="18" charset="0"/>
              </a:rPr>
              <a:t>Das heißt nicht mehr und nicht weniger:</a:t>
            </a:r>
          </a:p>
          <a:p>
            <a:pPr algn="ctr">
              <a:spcBef>
                <a:spcPct val="50000"/>
              </a:spcBef>
            </a:pPr>
            <a:r>
              <a:rPr lang="de-DE" sz="2800" dirty="0">
                <a:solidFill>
                  <a:schemeClr val="bg1"/>
                </a:solidFill>
                <a:latin typeface="Times New Roman" pitchFamily="18" charset="0"/>
              </a:rPr>
              <a:t>Wir können die Natur nicht sich selbst überlassen;</a:t>
            </a:r>
          </a:p>
          <a:p>
            <a:pPr algn="ctr">
              <a:spcBef>
                <a:spcPct val="50000"/>
              </a:spcBef>
            </a:pPr>
            <a:r>
              <a:rPr lang="de-DE" sz="2800" noProof="1">
                <a:solidFill>
                  <a:schemeClr val="bg1"/>
                </a:solidFill>
                <a:latin typeface="Times New Roman" pitchFamily="18" charset="0"/>
              </a:rPr>
              <a:t>sonst wächst alles zu, und wir kriegen überall </a:t>
            </a:r>
          </a:p>
          <a:p>
            <a:pPr algn="ctr">
              <a:spcBef>
                <a:spcPct val="50000"/>
              </a:spcBef>
            </a:pPr>
            <a:r>
              <a:rPr lang="de-DE" sz="2800" b="1" noProof="1">
                <a:solidFill>
                  <a:srgbClr val="FF0000"/>
                </a:solidFill>
                <a:latin typeface="Times New Roman" pitchFamily="18" charset="0"/>
              </a:rPr>
              <a:t>dichte dunkle Wälder</a:t>
            </a:r>
            <a:endParaRPr lang="de-DE" sz="2800" noProof="1">
              <a:solidFill>
                <a:srgbClr val="FF0000"/>
              </a:solidFill>
              <a:latin typeface="Times New Roman" pitchFamily="18" charset="0"/>
            </a:endParaRPr>
          </a:p>
        </p:txBody>
      </p:sp>
      <p:sp>
        <p:nvSpPr>
          <p:cNvPr id="2" name="Textfeld 1">
            <a:extLst>
              <a:ext uri="{FF2B5EF4-FFF2-40B4-BE49-F238E27FC236}">
                <a16:creationId xmlns:a16="http://schemas.microsoft.com/office/drawing/2014/main" id="{40A02A0F-4FEB-6163-3A5E-8A332A1D9478}"/>
              </a:ext>
            </a:extLst>
          </p:cNvPr>
          <p:cNvSpPr txBox="1">
            <a:spLocks noChangeArrowheads="1"/>
          </p:cNvSpPr>
          <p:nvPr/>
        </p:nvSpPr>
        <p:spPr bwMode="auto">
          <a:xfrm>
            <a:off x="179512" y="3789040"/>
            <a:ext cx="8712968" cy="1169551"/>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dirty="0">
                <a:solidFill>
                  <a:schemeClr val="bg1"/>
                </a:solidFill>
                <a:latin typeface="Times New Roman" pitchFamily="18" charset="0"/>
              </a:rPr>
              <a:t>Aber solche haben wir nach der letzten Eiszeit </a:t>
            </a:r>
          </a:p>
          <a:p>
            <a:pPr algn="ctr">
              <a:spcBef>
                <a:spcPct val="50000"/>
              </a:spcBef>
            </a:pPr>
            <a:r>
              <a:rPr lang="de-DE" sz="2800" dirty="0">
                <a:solidFill>
                  <a:schemeClr val="bg1"/>
                </a:solidFill>
                <a:latin typeface="Times New Roman" pitchFamily="18" charset="0"/>
              </a:rPr>
              <a:t>in Mitteleuropa nirgends gehabt</a:t>
            </a:r>
          </a:p>
        </p:txBody>
      </p:sp>
      <p:sp>
        <p:nvSpPr>
          <p:cNvPr id="3" name="Textfeld 2">
            <a:extLst>
              <a:ext uri="{FF2B5EF4-FFF2-40B4-BE49-F238E27FC236}">
                <a16:creationId xmlns:a16="http://schemas.microsoft.com/office/drawing/2014/main" id="{76D34C9D-C20E-68FE-0A2A-4D2F40D5C90B}"/>
              </a:ext>
            </a:extLst>
          </p:cNvPr>
          <p:cNvSpPr txBox="1">
            <a:spLocks noChangeArrowheads="1"/>
          </p:cNvSpPr>
          <p:nvPr/>
        </p:nvSpPr>
        <p:spPr bwMode="auto">
          <a:xfrm>
            <a:off x="179512" y="5517232"/>
            <a:ext cx="8712968" cy="523220"/>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b="1" noProof="1">
                <a:solidFill>
                  <a:schemeClr val="bg1"/>
                </a:solidFill>
                <a:latin typeface="Times New Roman" pitchFamily="18" charset="0"/>
              </a:rPr>
              <a:t>für dichte dunkle Wälder haben wir </a:t>
            </a:r>
            <a:r>
              <a:rPr lang="de-DE" sz="2800" b="1" noProof="1">
                <a:solidFill>
                  <a:srgbClr val="FF0000"/>
                </a:solidFill>
                <a:latin typeface="Times New Roman" pitchFamily="18" charset="0"/>
              </a:rPr>
              <a:t>nicht die Arten</a:t>
            </a:r>
          </a:p>
        </p:txBody>
      </p:sp>
    </p:spTree>
    <p:extLst>
      <p:ext uri="{BB962C8B-B14F-4D97-AF65-F5344CB8AC3E}">
        <p14:creationId xmlns:p14="http://schemas.microsoft.com/office/powerpoint/2010/main" val="237215065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4"/>
          <p:cNvSpPr txBox="1">
            <a:spLocks noChangeArrowheads="1"/>
          </p:cNvSpPr>
          <p:nvPr/>
        </p:nvSpPr>
        <p:spPr bwMode="auto">
          <a:xfrm>
            <a:off x="827088" y="1196752"/>
            <a:ext cx="7632700" cy="831850"/>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Die meisten heute in Deutschland lebenden Arten sind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Arial" charset="0"/>
              </a:rPr>
              <a:t>keine Wald-Arten</a:t>
            </a:r>
            <a:r>
              <a:rPr kumimoji="0" lang="de-DE" sz="2400" b="0" i="0" u="none" strike="noStrike" kern="1200" cap="none" spc="0" normalizeH="0" baseline="0" noProof="0" dirty="0">
                <a:ln>
                  <a:noFill/>
                </a:ln>
                <a:solidFill>
                  <a:srgbClr val="FF0000"/>
                </a:solidFill>
                <a:effectLst/>
                <a:uLnTx/>
                <a:uFillTx/>
                <a:latin typeface="Times New Roman" pitchFamily="18" charset="0"/>
                <a:ea typeface="+mn-ea"/>
                <a:cs typeface="Arial" charset="0"/>
              </a:rPr>
              <a:t> </a:t>
            </a:r>
            <a:endPar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Calibri" pitchFamily="34" charset="0"/>
            </a:endParaRPr>
          </a:p>
        </p:txBody>
      </p:sp>
      <p:sp>
        <p:nvSpPr>
          <p:cNvPr id="5" name="Textfeld 2"/>
          <p:cNvSpPr txBox="1">
            <a:spLocks noChangeArrowheads="1"/>
          </p:cNvSpPr>
          <p:nvPr/>
        </p:nvSpPr>
        <p:spPr bwMode="auto">
          <a:xfrm>
            <a:off x="1619250" y="2564904"/>
            <a:ext cx="6048375" cy="1570038"/>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In Deutschland leben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im Wald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nur ca. 10 %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gefährdeten und geschützten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Arten</a:t>
            </a:r>
          </a:p>
        </p:txBody>
      </p:sp>
      <p:sp>
        <p:nvSpPr>
          <p:cNvPr id="4" name="Textfeld 3">
            <a:extLst>
              <a:ext uri="{FF2B5EF4-FFF2-40B4-BE49-F238E27FC236}">
                <a16:creationId xmlns:a16="http://schemas.microsoft.com/office/drawing/2014/main" id="{8349B617-DF7B-817D-A542-1239EB23F55B}"/>
              </a:ext>
            </a:extLst>
          </p:cNvPr>
          <p:cNvSpPr txBox="1">
            <a:spLocks noChangeArrowheads="1"/>
          </p:cNvSpPr>
          <p:nvPr/>
        </p:nvSpPr>
        <p:spPr bwMode="auto">
          <a:xfrm>
            <a:off x="791580" y="4581128"/>
            <a:ext cx="7560840" cy="1200329"/>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die meisten </a:t>
            </a:r>
            <a:r>
              <a:rPr kumimoji="0" lang="de-DE"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Wald-Arten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sind vom Artenschwund also deutlich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weniger betroffen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als die Offenland-Arten</a:t>
            </a:r>
          </a:p>
        </p:txBody>
      </p:sp>
    </p:spTree>
    <p:extLst>
      <p:ext uri="{BB962C8B-B14F-4D97-AF65-F5344CB8AC3E}">
        <p14:creationId xmlns:p14="http://schemas.microsoft.com/office/powerpoint/2010/main" val="128949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7FDC5CD0-FD72-2E2C-C292-761EA7B427B6}"/>
              </a:ext>
            </a:extLst>
          </p:cNvPr>
          <p:cNvGraphicFramePr>
            <a:graphicFrameLocks noChangeAspect="1"/>
          </p:cNvGraphicFramePr>
          <p:nvPr>
            <p:extLst>
              <p:ext uri="{D42A27DB-BD31-4B8C-83A1-F6EECF244321}">
                <p14:modId xmlns:p14="http://schemas.microsoft.com/office/powerpoint/2010/main" val="2344461848"/>
              </p:ext>
            </p:extLst>
          </p:nvPr>
        </p:nvGraphicFramePr>
        <p:xfrm>
          <a:off x="539552" y="1196752"/>
          <a:ext cx="8064896" cy="4896544"/>
        </p:xfrm>
        <a:graphic>
          <a:graphicData uri="http://schemas.openxmlformats.org/presentationml/2006/ole">
            <mc:AlternateContent xmlns:mc="http://schemas.openxmlformats.org/markup-compatibility/2006">
              <mc:Choice xmlns:v="urn:schemas-microsoft-com:vml" Requires="v">
                <p:oleObj name="Image" r:id="rId2" imgW="9663480" imgH="3555360" progId="Photoshop.Image.12">
                  <p:embed/>
                </p:oleObj>
              </mc:Choice>
              <mc:Fallback>
                <p:oleObj name="Image" r:id="rId2" imgW="9663480" imgH="3555360" progId="Photoshop.Image.12">
                  <p:embed/>
                  <p:pic>
                    <p:nvPicPr>
                      <p:cNvPr id="2" name="Objekt 1">
                        <a:extLst>
                          <a:ext uri="{FF2B5EF4-FFF2-40B4-BE49-F238E27FC236}">
                            <a16:creationId xmlns:a16="http://schemas.microsoft.com/office/drawing/2014/main" id="{7FDC5CD0-FD72-2E2C-C292-761EA7B427B6}"/>
                          </a:ext>
                        </a:extLst>
                      </p:cNvPr>
                      <p:cNvPicPr/>
                      <p:nvPr/>
                    </p:nvPicPr>
                    <p:blipFill>
                      <a:blip r:embed="rId3"/>
                      <a:stretch>
                        <a:fillRect/>
                      </a:stretch>
                    </p:blipFill>
                    <p:spPr>
                      <a:xfrm>
                        <a:off x="539552" y="1196752"/>
                        <a:ext cx="8064896" cy="489654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35D85F96-385E-968D-D9E4-D857E3B67933}"/>
              </a:ext>
            </a:extLst>
          </p:cNvPr>
          <p:cNvGraphicFramePr>
            <a:graphicFrameLocks noChangeAspect="1"/>
          </p:cNvGraphicFramePr>
          <p:nvPr>
            <p:extLst>
              <p:ext uri="{D42A27DB-BD31-4B8C-83A1-F6EECF244321}">
                <p14:modId xmlns:p14="http://schemas.microsoft.com/office/powerpoint/2010/main" val="97816624"/>
              </p:ext>
            </p:extLst>
          </p:nvPr>
        </p:nvGraphicFramePr>
        <p:xfrm>
          <a:off x="5220072" y="2212372"/>
          <a:ext cx="1816100" cy="546100"/>
        </p:xfrm>
        <a:graphic>
          <a:graphicData uri="http://schemas.openxmlformats.org/presentationml/2006/ole">
            <mc:AlternateContent xmlns:mc="http://schemas.openxmlformats.org/markup-compatibility/2006">
              <mc:Choice xmlns:v="urn:schemas-microsoft-com:vml" Requires="v">
                <p:oleObj name="Image" r:id="rId4" imgW="1815840" imgH="545760" progId="Photoshop.Image.12">
                  <p:embed/>
                </p:oleObj>
              </mc:Choice>
              <mc:Fallback>
                <p:oleObj name="Image" r:id="rId4" imgW="1815840" imgH="545760" progId="Photoshop.Image.12">
                  <p:embed/>
                  <p:pic>
                    <p:nvPicPr>
                      <p:cNvPr id="5" name="Objekt 4">
                        <a:extLst>
                          <a:ext uri="{FF2B5EF4-FFF2-40B4-BE49-F238E27FC236}">
                            <a16:creationId xmlns:a16="http://schemas.microsoft.com/office/drawing/2014/main" id="{35D85F96-385E-968D-D9E4-D857E3B67933}"/>
                          </a:ext>
                        </a:extLst>
                      </p:cNvPr>
                      <p:cNvPicPr/>
                      <p:nvPr/>
                    </p:nvPicPr>
                    <p:blipFill>
                      <a:blip r:embed="rId5"/>
                      <a:stretch>
                        <a:fillRect/>
                      </a:stretch>
                    </p:blipFill>
                    <p:spPr>
                      <a:xfrm>
                        <a:off x="5220072" y="2212372"/>
                        <a:ext cx="1816100" cy="546100"/>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1495027E-C4B4-82CD-792A-5A2E53F8F34A}"/>
              </a:ext>
            </a:extLst>
          </p:cNvPr>
          <p:cNvGraphicFramePr>
            <a:graphicFrameLocks noChangeAspect="1"/>
          </p:cNvGraphicFramePr>
          <p:nvPr>
            <p:extLst>
              <p:ext uri="{D42A27DB-BD31-4B8C-83A1-F6EECF244321}">
                <p14:modId xmlns:p14="http://schemas.microsoft.com/office/powerpoint/2010/main" val="1299243197"/>
              </p:ext>
            </p:extLst>
          </p:nvPr>
        </p:nvGraphicFramePr>
        <p:xfrm>
          <a:off x="4045322" y="4869160"/>
          <a:ext cx="2349500" cy="381000"/>
        </p:xfrm>
        <a:graphic>
          <a:graphicData uri="http://schemas.openxmlformats.org/presentationml/2006/ole">
            <mc:AlternateContent xmlns:mc="http://schemas.openxmlformats.org/markup-compatibility/2006">
              <mc:Choice xmlns:v="urn:schemas-microsoft-com:vml" Requires="v">
                <p:oleObj name="Image" r:id="rId6" imgW="2349000" imgH="380880" progId="Photoshop.Image.12">
                  <p:embed/>
                </p:oleObj>
              </mc:Choice>
              <mc:Fallback>
                <p:oleObj name="Image" r:id="rId6" imgW="2349000" imgH="380880" progId="Photoshop.Image.12">
                  <p:embed/>
                  <p:pic>
                    <p:nvPicPr>
                      <p:cNvPr id="6" name="Objekt 5">
                        <a:extLst>
                          <a:ext uri="{FF2B5EF4-FFF2-40B4-BE49-F238E27FC236}">
                            <a16:creationId xmlns:a16="http://schemas.microsoft.com/office/drawing/2014/main" id="{1495027E-C4B4-82CD-792A-5A2E53F8F34A}"/>
                          </a:ext>
                        </a:extLst>
                      </p:cNvPr>
                      <p:cNvPicPr/>
                      <p:nvPr/>
                    </p:nvPicPr>
                    <p:blipFill>
                      <a:blip r:embed="rId7"/>
                      <a:stretch>
                        <a:fillRect/>
                      </a:stretch>
                    </p:blipFill>
                    <p:spPr>
                      <a:xfrm>
                        <a:off x="4045322" y="4869160"/>
                        <a:ext cx="2349500" cy="381000"/>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F8A382F3-6AE9-6101-AA86-CFD2CAA5F0F4}"/>
              </a:ext>
            </a:extLst>
          </p:cNvPr>
          <p:cNvGraphicFramePr>
            <a:graphicFrameLocks noChangeAspect="1"/>
          </p:cNvGraphicFramePr>
          <p:nvPr>
            <p:extLst>
              <p:ext uri="{D42A27DB-BD31-4B8C-83A1-F6EECF244321}">
                <p14:modId xmlns:p14="http://schemas.microsoft.com/office/powerpoint/2010/main" val="1442333184"/>
              </p:ext>
            </p:extLst>
          </p:nvPr>
        </p:nvGraphicFramePr>
        <p:xfrm>
          <a:off x="547552" y="6093296"/>
          <a:ext cx="8064896" cy="432048"/>
        </p:xfrm>
        <a:graphic>
          <a:graphicData uri="http://schemas.openxmlformats.org/presentationml/2006/ole">
            <mc:AlternateContent xmlns:mc="http://schemas.openxmlformats.org/markup-compatibility/2006">
              <mc:Choice xmlns:v="urn:schemas-microsoft-com:vml" Requires="v">
                <p:oleObj name="Image" r:id="rId8" imgW="9929880" imgH="520560" progId="Photoshop.Image.12">
                  <p:embed/>
                </p:oleObj>
              </mc:Choice>
              <mc:Fallback>
                <p:oleObj name="Image" r:id="rId8" imgW="9929880" imgH="520560" progId="Photoshop.Image.12">
                  <p:embed/>
                  <p:pic>
                    <p:nvPicPr>
                      <p:cNvPr id="7" name="Objekt 6">
                        <a:extLst>
                          <a:ext uri="{FF2B5EF4-FFF2-40B4-BE49-F238E27FC236}">
                            <a16:creationId xmlns:a16="http://schemas.microsoft.com/office/drawing/2014/main" id="{F8A382F3-6AE9-6101-AA86-CFD2CAA5F0F4}"/>
                          </a:ext>
                        </a:extLst>
                      </p:cNvPr>
                      <p:cNvPicPr/>
                      <p:nvPr/>
                    </p:nvPicPr>
                    <p:blipFill>
                      <a:blip r:embed="rId9"/>
                      <a:stretch>
                        <a:fillRect/>
                      </a:stretch>
                    </p:blipFill>
                    <p:spPr>
                      <a:xfrm>
                        <a:off x="547552" y="6093296"/>
                        <a:ext cx="8064896" cy="432048"/>
                      </a:xfrm>
                      <a:prstGeom prst="rect">
                        <a:avLst/>
                      </a:prstGeom>
                    </p:spPr>
                  </p:pic>
                </p:oleObj>
              </mc:Fallback>
            </mc:AlternateContent>
          </a:graphicData>
        </a:graphic>
      </p:graphicFrame>
      <p:sp>
        <p:nvSpPr>
          <p:cNvPr id="10" name="Textfeld 4"/>
          <p:cNvSpPr txBox="1">
            <a:spLocks noChangeArrowheads="1"/>
          </p:cNvSpPr>
          <p:nvPr/>
        </p:nvSpPr>
        <p:spPr bwMode="auto">
          <a:xfrm>
            <a:off x="539552" y="260648"/>
            <a:ext cx="7992887" cy="830997"/>
          </a:xfrm>
          <a:prstGeom prst="rect">
            <a:avLst/>
          </a:prstGeom>
          <a:solidFill>
            <a:srgbClr val="FFFFFF"/>
          </a:solidFill>
          <a:ln w="9525">
            <a:noFill/>
            <a:miter lim="800000"/>
            <a:headEnd/>
            <a:tailEnd/>
          </a:ln>
        </p:spPr>
        <p:txBody>
          <a:bodyPr wrap="square">
            <a:spAutoFit/>
          </a:bodyPr>
          <a:lstStyle/>
          <a:p>
            <a:pPr lvl="0" fontAlgn="auto">
              <a:spcBef>
                <a:spcPts val="0"/>
              </a:spcBef>
              <a:spcAft>
                <a:spcPts val="0"/>
              </a:spcAft>
              <a:defRPr/>
            </a:pPr>
            <a:r>
              <a:rPr lang="de-DE" sz="2400" kern="0" dirty="0">
                <a:solidFill>
                  <a:srgbClr val="000000"/>
                </a:solidFill>
                <a:latin typeface="Times New Roman" pitchFamily="18" charset="0"/>
                <a:cs typeface="Calibri" pitchFamily="34" charset="0"/>
              </a:rPr>
              <a:t>Bestandsentwicklung in Deutschland</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von </a:t>
            </a: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Vögeln der </a:t>
            </a:r>
            <a:r>
              <a:rPr kumimoji="0" lang="de-DE" sz="2400" b="1" i="0" u="none" strike="noStrike" kern="0" cap="none" spc="0" normalizeH="0" baseline="0" noProof="0" dirty="0">
                <a:ln>
                  <a:noFill/>
                </a:ln>
                <a:solidFill>
                  <a:srgbClr val="FF0000"/>
                </a:solidFill>
                <a:effectLst/>
                <a:uLnTx/>
                <a:uFillTx/>
                <a:latin typeface="Times New Roman" pitchFamily="18" charset="0"/>
                <a:ea typeface="+mn-ea"/>
                <a:cs typeface="Calibri" pitchFamily="34" charset="0"/>
              </a:rPr>
              <a:t>Wälder </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und des </a:t>
            </a:r>
            <a:r>
              <a:rPr kumimoji="0" lang="de-DE" sz="2400" b="1" i="0" u="none" strike="noStrike" kern="0" cap="none" spc="0" normalizeH="0" baseline="0" noProof="0" dirty="0">
                <a:ln>
                  <a:noFill/>
                </a:ln>
                <a:solidFill>
                  <a:srgbClr val="FF0000"/>
                </a:solidFill>
                <a:effectLst/>
                <a:uLnTx/>
                <a:uFillTx/>
                <a:latin typeface="Times New Roman" pitchFamily="18" charset="0"/>
                <a:ea typeface="+mn-ea"/>
                <a:cs typeface="Calibri" pitchFamily="34" charset="0"/>
              </a:rPr>
              <a:t>Agrarlandes</a:t>
            </a:r>
            <a:r>
              <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1990 bis 2015</a:t>
            </a:r>
            <a:endParaRPr kumimoji="0" lang="de-DE" sz="2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4" name="Textfeld 3">
            <a:extLst>
              <a:ext uri="{FF2B5EF4-FFF2-40B4-BE49-F238E27FC236}">
                <a16:creationId xmlns:a16="http://schemas.microsoft.com/office/drawing/2014/main" id="{9B2D4248-4782-605C-74B4-B173480B4BBD}"/>
              </a:ext>
            </a:extLst>
          </p:cNvPr>
          <p:cNvSpPr txBox="1">
            <a:spLocks noChangeArrowheads="1"/>
          </p:cNvSpPr>
          <p:nvPr/>
        </p:nvSpPr>
        <p:spPr bwMode="auto">
          <a:xfrm>
            <a:off x="6914851" y="5661248"/>
            <a:ext cx="1662113" cy="307975"/>
          </a:xfrm>
          <a:prstGeom prst="rect">
            <a:avLst/>
          </a:prstGeom>
          <a:solidFill>
            <a:srgbClr val="FFFFFF">
              <a:lumMod val="85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Times New Roman" pitchFamily="18" charset="0"/>
              </a:rPr>
              <a:t>Geißler-Strobel</a:t>
            </a:r>
            <a:endParaRPr kumimoji="0" lang="de-DE" sz="1400" b="1" i="0" u="none" strike="noStrike" kern="0" cap="none" spc="0" normalizeH="0" baseline="0" noProof="0" dirty="0">
              <a:ln>
                <a:noFill/>
              </a:ln>
              <a:solidFill>
                <a:srgbClr val="000000"/>
              </a:solidFill>
              <a:effectLst/>
              <a:uLnTx/>
              <a:uFillTx/>
              <a:latin typeface="Times New Roman" pitchFamily="18" charset="0"/>
              <a:cs typeface="Calibri" pitchFamily="34" charset="0"/>
            </a:endParaRPr>
          </a:p>
        </p:txBody>
      </p:sp>
    </p:spTree>
    <p:extLst>
      <p:ext uri="{BB962C8B-B14F-4D97-AF65-F5344CB8AC3E}">
        <p14:creationId xmlns:p14="http://schemas.microsoft.com/office/powerpoint/2010/main" val="341324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E7E2F45F-6FA0-324C-09B1-1FB22F88DD92}"/>
              </a:ext>
            </a:extLst>
          </p:cNvPr>
          <p:cNvSpPr txBox="1">
            <a:spLocks noChangeArrowheads="1"/>
          </p:cNvSpPr>
          <p:nvPr/>
        </p:nvSpPr>
        <p:spPr bwMode="auto">
          <a:xfrm>
            <a:off x="827584" y="1755973"/>
            <a:ext cx="7705352" cy="138499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Warum ist das so in Mitteleuropa,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dass die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Wälder</a:t>
            </a:r>
            <a:r>
              <a:rPr kumimoji="0" lang="de-DE"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für so viele Arten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wenig Bedeutung </a:t>
            </a:r>
            <a:r>
              <a:rPr kumimoji="0" lang="de-DE"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haben?</a:t>
            </a:r>
            <a:endPar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0855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4"/>
          <p:cNvSpPr txBox="1">
            <a:spLocks noChangeArrowheads="1"/>
          </p:cNvSpPr>
          <p:nvPr/>
        </p:nvSpPr>
        <p:spPr bwMode="auto">
          <a:xfrm>
            <a:off x="755650" y="1157843"/>
            <a:ext cx="7561263" cy="1200329"/>
          </a:xfrm>
          <a:prstGeom prst="rect">
            <a:avLst/>
          </a:prstGeom>
          <a:solidFill>
            <a:srgbClr val="FFFFFF"/>
          </a:solidFill>
          <a:ln w="9525">
            <a:noFill/>
            <a:miter lim="800000"/>
            <a:headEnd/>
            <a:tailEnd/>
          </a:ln>
        </p:spPr>
        <p:txBody>
          <a:bodyPr>
            <a:spAutoFit/>
          </a:bodyPr>
          <a:lstStyle/>
          <a:p>
            <a:pPr algn="ctr" fontAlgn="auto">
              <a:spcBef>
                <a:spcPts val="0"/>
              </a:spcBef>
              <a:spcAft>
                <a:spcPts val="0"/>
              </a:spcAft>
              <a:defRPr/>
            </a:pPr>
            <a:r>
              <a:rPr lang="de-DE" sz="2400" b="1" kern="0" dirty="0">
                <a:solidFill>
                  <a:srgbClr val="000000"/>
                </a:solidFill>
                <a:latin typeface="Times New Roman" pitchFamily="18" charset="0"/>
              </a:rPr>
              <a:t>Mitteleuropa hat offenbar den Großteil seiner </a:t>
            </a:r>
          </a:p>
          <a:p>
            <a:pPr algn="ctr" fontAlgn="auto">
              <a:spcBef>
                <a:spcPts val="0"/>
              </a:spcBef>
              <a:spcAft>
                <a:spcPts val="0"/>
              </a:spcAft>
              <a:defRPr/>
            </a:pPr>
            <a:r>
              <a:rPr lang="de-DE" sz="2400" b="1" kern="0" dirty="0">
                <a:solidFill>
                  <a:srgbClr val="FF0000"/>
                </a:solidFill>
                <a:latin typeface="Times New Roman" pitchFamily="18" charset="0"/>
              </a:rPr>
              <a:t>endemischen Arten </a:t>
            </a:r>
          </a:p>
          <a:p>
            <a:pPr algn="ctr" fontAlgn="auto">
              <a:spcBef>
                <a:spcPts val="0"/>
              </a:spcBef>
              <a:spcAft>
                <a:spcPts val="0"/>
              </a:spcAft>
              <a:defRPr/>
            </a:pPr>
            <a:r>
              <a:rPr lang="de-DE" sz="2400" b="1" kern="0" dirty="0">
                <a:solidFill>
                  <a:srgbClr val="FF0000"/>
                </a:solidFill>
                <a:latin typeface="Times New Roman" pitchFamily="18" charset="0"/>
              </a:rPr>
              <a:t>in den Eiszeiten </a:t>
            </a:r>
            <a:r>
              <a:rPr lang="de-DE" sz="2400" b="1" kern="0" dirty="0">
                <a:solidFill>
                  <a:srgbClr val="000000"/>
                </a:solidFill>
                <a:latin typeface="Times New Roman" pitchFamily="18" charset="0"/>
              </a:rPr>
              <a:t>verloren</a:t>
            </a:r>
          </a:p>
        </p:txBody>
      </p:sp>
      <p:sp>
        <p:nvSpPr>
          <p:cNvPr id="2" name="Textfeld 4">
            <a:extLst>
              <a:ext uri="{FF2B5EF4-FFF2-40B4-BE49-F238E27FC236}">
                <a16:creationId xmlns:a16="http://schemas.microsoft.com/office/drawing/2014/main" id="{57BDFB5B-9E8D-69C1-C599-E2A80C57CE4F}"/>
              </a:ext>
            </a:extLst>
          </p:cNvPr>
          <p:cNvSpPr txBox="1">
            <a:spLocks noChangeArrowheads="1"/>
          </p:cNvSpPr>
          <p:nvPr/>
        </p:nvSpPr>
        <p:spPr bwMode="auto">
          <a:xfrm>
            <a:off x="755576" y="2852936"/>
            <a:ext cx="7561263" cy="1200329"/>
          </a:xfrm>
          <a:prstGeom prst="rect">
            <a:avLst/>
          </a:prstGeom>
          <a:solidFill>
            <a:srgbClr val="FFFFFF"/>
          </a:solidFill>
          <a:ln w="9525">
            <a:noFill/>
            <a:miter lim="800000"/>
            <a:headEnd/>
            <a:tailEnd/>
          </a:ln>
        </p:spPr>
        <p:txBody>
          <a:bodyPr>
            <a:spAutoFit/>
          </a:bodyPr>
          <a:lstStyle/>
          <a:p>
            <a:pPr algn="ctr" fontAlgn="auto">
              <a:spcBef>
                <a:spcPts val="0"/>
              </a:spcBef>
              <a:spcAft>
                <a:spcPts val="0"/>
              </a:spcAft>
              <a:defRPr/>
            </a:pPr>
            <a:r>
              <a:rPr lang="de-DE" sz="2400" b="1" kern="0" dirty="0">
                <a:solidFill>
                  <a:srgbClr val="000000"/>
                </a:solidFill>
                <a:latin typeface="Times New Roman" pitchFamily="18" charset="0"/>
              </a:rPr>
              <a:t>Es gibt heute nur wenige Arten in Mitteleuropa, </a:t>
            </a:r>
          </a:p>
          <a:p>
            <a:pPr algn="ctr" fontAlgn="auto">
              <a:spcBef>
                <a:spcPts val="0"/>
              </a:spcBef>
              <a:spcAft>
                <a:spcPts val="0"/>
              </a:spcAft>
              <a:defRPr/>
            </a:pPr>
            <a:r>
              <a:rPr lang="de-DE" sz="2400" b="1" kern="0" dirty="0">
                <a:solidFill>
                  <a:srgbClr val="000000"/>
                </a:solidFill>
                <a:latin typeface="Times New Roman" pitchFamily="18" charset="0"/>
              </a:rPr>
              <a:t>die </a:t>
            </a:r>
            <a:r>
              <a:rPr lang="de-DE" sz="2400" b="1" kern="0" dirty="0">
                <a:solidFill>
                  <a:srgbClr val="FF0000"/>
                </a:solidFill>
                <a:latin typeface="Times New Roman" pitchFamily="18" charset="0"/>
              </a:rPr>
              <a:t>nur hier </a:t>
            </a:r>
          </a:p>
          <a:p>
            <a:pPr algn="ctr" fontAlgn="auto">
              <a:spcBef>
                <a:spcPts val="0"/>
              </a:spcBef>
              <a:spcAft>
                <a:spcPts val="0"/>
              </a:spcAft>
              <a:defRPr/>
            </a:pPr>
            <a:r>
              <a:rPr lang="de-DE" sz="2400" b="1" kern="0" dirty="0">
                <a:solidFill>
                  <a:srgbClr val="FF0000"/>
                </a:solidFill>
                <a:latin typeface="Times New Roman" pitchFamily="18" charset="0"/>
              </a:rPr>
              <a:t>und sonst nirgends in der Welt </a:t>
            </a:r>
            <a:r>
              <a:rPr lang="de-DE" sz="2400" b="1" kern="0" dirty="0">
                <a:solidFill>
                  <a:srgbClr val="000000"/>
                </a:solidFill>
                <a:latin typeface="Times New Roman" pitchFamily="18" charset="0"/>
              </a:rPr>
              <a:t>vorkommen</a:t>
            </a:r>
          </a:p>
        </p:txBody>
      </p:sp>
      <p:sp>
        <p:nvSpPr>
          <p:cNvPr id="3" name="Textfeld 4">
            <a:extLst>
              <a:ext uri="{FF2B5EF4-FFF2-40B4-BE49-F238E27FC236}">
                <a16:creationId xmlns:a16="http://schemas.microsoft.com/office/drawing/2014/main" id="{707D068E-0822-6EE2-9A7E-BA847FD0DE77}"/>
              </a:ext>
            </a:extLst>
          </p:cNvPr>
          <p:cNvSpPr txBox="1">
            <a:spLocks noChangeArrowheads="1"/>
          </p:cNvSpPr>
          <p:nvPr/>
        </p:nvSpPr>
        <p:spPr bwMode="auto">
          <a:xfrm>
            <a:off x="755576" y="4767535"/>
            <a:ext cx="7561263" cy="461665"/>
          </a:xfrm>
          <a:prstGeom prst="rect">
            <a:avLst/>
          </a:prstGeom>
          <a:solidFill>
            <a:srgbClr val="FFFFFF"/>
          </a:solidFill>
          <a:ln w="9525">
            <a:noFill/>
            <a:miter lim="800000"/>
            <a:headEnd/>
            <a:tailEnd/>
          </a:ln>
        </p:spPr>
        <p:txBody>
          <a:bodyPr>
            <a:spAutoFit/>
          </a:bodyPr>
          <a:lstStyle/>
          <a:p>
            <a:pPr algn="ctr" fontAlgn="auto">
              <a:spcBef>
                <a:spcPts val="0"/>
              </a:spcBef>
              <a:spcAft>
                <a:spcPts val="0"/>
              </a:spcAft>
              <a:defRPr/>
            </a:pPr>
            <a:r>
              <a:rPr lang="de-DE" sz="2400" b="1" kern="0" dirty="0">
                <a:solidFill>
                  <a:srgbClr val="000000"/>
                </a:solidFill>
                <a:latin typeface="Times New Roman" pitchFamily="18" charset="0"/>
              </a:rPr>
              <a:t>In anderen Ländern der Erde ist das durchaus anders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1258888" y="836712"/>
            <a:ext cx="6721475" cy="2308324"/>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Als die heutige Warmzeit begann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Holozän: 11.000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Jahre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vor heute), </a:t>
            </a:r>
          </a:p>
          <a:p>
            <a:pPr lvl="0" algn="ctr">
              <a:defRPr/>
            </a:pPr>
            <a:r>
              <a:rPr lang="de-DE" sz="2400" b="1" dirty="0">
                <a:solidFill>
                  <a:srgbClr val="000000"/>
                </a:solidFill>
                <a:latin typeface="Times New Roman" pitchFamily="18" charset="0"/>
                <a:cs typeface="Times New Roman" pitchFamily="18" charset="0"/>
              </a:rPr>
              <a:t>war Mitteleuropa </a:t>
            </a:r>
            <a:r>
              <a:rPr lang="de-DE" sz="2400" b="1" dirty="0">
                <a:solidFill>
                  <a:srgbClr val="FF0000"/>
                </a:solidFill>
                <a:latin typeface="Times New Roman" pitchFamily="18" charset="0"/>
                <a:cs typeface="Times New Roman" pitchFamily="18" charset="0"/>
              </a:rPr>
              <a:t>„artenleer“, </a:t>
            </a:r>
          </a:p>
          <a:p>
            <a:pPr lvl="0" algn="ctr">
              <a:defRPr/>
            </a:pPr>
            <a:r>
              <a:rPr lang="de-DE" sz="2400" b="1" dirty="0">
                <a:solidFill>
                  <a:schemeClr val="bg1"/>
                </a:solidFill>
                <a:latin typeface="Times New Roman" pitchFamily="18" charset="0"/>
                <a:cs typeface="Times New Roman" pitchFamily="18" charset="0"/>
              </a:rPr>
              <a:t>und alles war </a:t>
            </a:r>
            <a:r>
              <a:rPr lang="de-DE" sz="2400" b="1" dirty="0">
                <a:solidFill>
                  <a:srgbClr val="000000"/>
                </a:solidFill>
                <a:latin typeface="Times New Roman" pitchFamily="18" charset="0"/>
                <a:cs typeface="Times New Roman" pitchFamily="18" charset="0"/>
              </a:rPr>
              <a:t>offen </a:t>
            </a:r>
          </a:p>
          <a:p>
            <a:pPr lvl="0" algn="ctr">
              <a:defRPr/>
            </a:pPr>
            <a:r>
              <a:rPr lang="de-DE" sz="2400" b="1" dirty="0">
                <a:solidFill>
                  <a:srgbClr val="000000"/>
                </a:solidFill>
                <a:latin typeface="Times New Roman" pitchFamily="18" charset="0"/>
                <a:cs typeface="Times New Roman" pitchFamily="18" charset="0"/>
              </a:rPr>
              <a:t>für die Einwanderung von Arten aus dem</a:t>
            </a:r>
            <a:r>
              <a:rPr lang="de-DE" sz="2400" b="1" dirty="0">
                <a:solidFill>
                  <a:srgbClr val="C00000"/>
                </a:solidFill>
                <a:latin typeface="Times New Roman" pitchFamily="18" charset="0"/>
                <a:cs typeface="Times New Roman" pitchFamily="18" charset="0"/>
              </a:rPr>
              <a:t> </a:t>
            </a:r>
          </a:p>
          <a:p>
            <a:pPr lvl="0" algn="ctr">
              <a:defRPr/>
            </a:pPr>
            <a:r>
              <a:rPr lang="de-DE" sz="2400" b="1" dirty="0">
                <a:solidFill>
                  <a:srgbClr val="FF0000"/>
                </a:solidFill>
                <a:latin typeface="Times New Roman" pitchFamily="18" charset="0"/>
                <a:cs typeface="Times New Roman" pitchFamily="18" charset="0"/>
              </a:rPr>
              <a:t>Osten</a:t>
            </a:r>
            <a:r>
              <a:rPr lang="de-DE" sz="2400" b="1" dirty="0">
                <a:solidFill>
                  <a:srgbClr val="000000"/>
                </a:solidFill>
                <a:latin typeface="Times New Roman" pitchFamily="18" charset="0"/>
                <a:cs typeface="Times New Roman" pitchFamily="18" charset="0"/>
              </a:rPr>
              <a:t> und </a:t>
            </a:r>
            <a:r>
              <a:rPr lang="de-DE" sz="2400" b="1" dirty="0">
                <a:solidFill>
                  <a:srgbClr val="FF0000"/>
                </a:solidFill>
                <a:latin typeface="Times New Roman" pitchFamily="18" charset="0"/>
                <a:cs typeface="Times New Roman" pitchFamily="18" charset="0"/>
              </a:rPr>
              <a:t>Süden</a:t>
            </a:r>
          </a:p>
        </p:txBody>
      </p:sp>
      <p:sp>
        <p:nvSpPr>
          <p:cNvPr id="2" name="Textfeld 1">
            <a:extLst>
              <a:ext uri="{FF2B5EF4-FFF2-40B4-BE49-F238E27FC236}">
                <a16:creationId xmlns:a16="http://schemas.microsoft.com/office/drawing/2014/main" id="{AB79BD8E-2F59-BF02-7B3C-EC03A504BEF7}"/>
              </a:ext>
            </a:extLst>
          </p:cNvPr>
          <p:cNvSpPr txBox="1">
            <a:spLocks noChangeArrowheads="1"/>
          </p:cNvSpPr>
          <p:nvPr/>
        </p:nvSpPr>
        <p:spPr bwMode="auto">
          <a:xfrm>
            <a:off x="1259632" y="3429000"/>
            <a:ext cx="6721475" cy="1200329"/>
          </a:xfrm>
          <a:prstGeom prst="rect">
            <a:avLst/>
          </a:prstGeom>
          <a:solidFill>
            <a:schemeClr val="tx1"/>
          </a:solidFill>
          <a:ln w="9525">
            <a:noFill/>
            <a:miter lim="800000"/>
            <a:headEnd/>
            <a:tailEnd/>
          </a:ln>
        </p:spPr>
        <p:txBody>
          <a:bodyPr>
            <a:spAutoFit/>
          </a:bodyPr>
          <a:lstStyle/>
          <a:p>
            <a:pPr lvl="0" algn="ctr">
              <a:defRPr/>
            </a:pPr>
            <a:r>
              <a:rPr lang="de-DE" sz="2400" b="1" dirty="0">
                <a:solidFill>
                  <a:srgbClr val="000000"/>
                </a:solidFill>
                <a:latin typeface="Times New Roman" pitchFamily="18" charset="0"/>
                <a:cs typeface="Times New Roman" pitchFamily="18" charset="0"/>
              </a:rPr>
              <a:t>aber viele der </a:t>
            </a:r>
            <a:r>
              <a:rPr lang="de-DE" sz="2400" b="1" dirty="0">
                <a:solidFill>
                  <a:srgbClr val="FF0000"/>
                </a:solidFill>
                <a:latin typeface="Times New Roman" pitchFamily="18" charset="0"/>
                <a:cs typeface="Times New Roman" pitchFamily="18" charset="0"/>
              </a:rPr>
              <a:t>postglazial</a:t>
            </a:r>
            <a:r>
              <a:rPr lang="de-DE" sz="2400" b="1" dirty="0">
                <a:solidFill>
                  <a:srgbClr val="000000"/>
                </a:solidFill>
                <a:latin typeface="Times New Roman" pitchFamily="18" charset="0"/>
                <a:cs typeface="Times New Roman" pitchFamily="18" charset="0"/>
              </a:rPr>
              <a:t> einwandernden Arten waren nicht mehr die Arten der zwischeneiszeitlichen Wälder</a:t>
            </a:r>
          </a:p>
        </p:txBody>
      </p:sp>
      <p:sp>
        <p:nvSpPr>
          <p:cNvPr id="5" name="Textfeld 4">
            <a:extLst>
              <a:ext uri="{FF2B5EF4-FFF2-40B4-BE49-F238E27FC236}">
                <a16:creationId xmlns:a16="http://schemas.microsoft.com/office/drawing/2014/main" id="{834072C4-C54D-4743-6E83-E003CD072BE1}"/>
              </a:ext>
            </a:extLst>
          </p:cNvPr>
          <p:cNvSpPr txBox="1">
            <a:spLocks noChangeArrowheads="1"/>
          </p:cNvSpPr>
          <p:nvPr/>
        </p:nvSpPr>
        <p:spPr bwMode="auto">
          <a:xfrm>
            <a:off x="1259632" y="4974267"/>
            <a:ext cx="6721475" cy="830997"/>
          </a:xfrm>
          <a:prstGeom prst="rect">
            <a:avLst/>
          </a:prstGeom>
          <a:solidFill>
            <a:schemeClr val="tx1"/>
          </a:solidFill>
          <a:ln w="9525">
            <a:noFill/>
            <a:miter lim="800000"/>
            <a:headEnd/>
            <a:tailEnd/>
          </a:ln>
        </p:spPr>
        <p:txBody>
          <a:bodyPr>
            <a:spAutoFit/>
          </a:bodyPr>
          <a:lstStyle/>
          <a:p>
            <a:pPr lvl="0" algn="ctr">
              <a:defRPr/>
            </a:pPr>
            <a:r>
              <a:rPr lang="de-DE" sz="2400" b="1" dirty="0">
                <a:solidFill>
                  <a:srgbClr val="000000"/>
                </a:solidFill>
                <a:latin typeface="Times New Roman" pitchFamily="18" charset="0"/>
                <a:cs typeface="Times New Roman" pitchFamily="18" charset="0"/>
              </a:rPr>
              <a:t>Es waren überwiegend Arten der Offenländer: </a:t>
            </a:r>
          </a:p>
          <a:p>
            <a:pPr lvl="0" algn="ctr">
              <a:defRPr/>
            </a:pPr>
            <a:r>
              <a:rPr lang="de-DE" sz="2400" b="1" dirty="0">
                <a:solidFill>
                  <a:srgbClr val="000000"/>
                </a:solidFill>
                <a:latin typeface="Times New Roman" pitchFamily="18" charset="0"/>
                <a:cs typeface="Times New Roman" pitchFamily="18" charset="0"/>
              </a:rPr>
              <a:t>der </a:t>
            </a:r>
            <a:r>
              <a:rPr lang="de-DE" sz="2400" b="1" dirty="0">
                <a:solidFill>
                  <a:srgbClr val="FF0000"/>
                </a:solidFill>
                <a:latin typeface="Times New Roman" pitchFamily="18" charset="0"/>
                <a:cs typeface="Times New Roman" pitchFamily="18" charset="0"/>
              </a:rPr>
              <a:t>Steppen und Lichtwälder</a:t>
            </a:r>
          </a:p>
        </p:txBody>
      </p:sp>
    </p:spTree>
    <p:extLst>
      <p:ext uri="{BB962C8B-B14F-4D97-AF65-F5344CB8AC3E}">
        <p14:creationId xmlns:p14="http://schemas.microsoft.com/office/powerpoint/2010/main" val="39779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99592" y="280728"/>
            <a:ext cx="7200800" cy="5524536"/>
          </a:xfrm>
          <a:prstGeom prst="rect">
            <a:avLst/>
          </a:prstGeom>
          <a:noFill/>
          <a:ln w="9525">
            <a:noFill/>
            <a:miter lim="800000"/>
            <a:headEnd/>
            <a:tailEnd/>
          </a:ln>
          <a:effectLst/>
        </p:spPr>
      </p:pic>
      <p:cxnSp>
        <p:nvCxnSpPr>
          <p:cNvPr id="7" name="Gerade Verbindung mit Pfeil 6"/>
          <p:cNvCxnSpPr/>
          <p:nvPr/>
        </p:nvCxnSpPr>
        <p:spPr>
          <a:xfrm flipH="1">
            <a:off x="5580112" y="3284984"/>
            <a:ext cx="2232248" cy="7200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5220072" y="3573016"/>
            <a:ext cx="1440160" cy="151216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051720" y="3356992"/>
            <a:ext cx="2520280" cy="144016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1475656" y="3645024"/>
            <a:ext cx="3384376" cy="208823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Bildergebnis für stepp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9940" name="Picture 10"/>
          <p:cNvPicPr>
            <a:picLocks noChangeAspect="1" noChangeArrowheads="1"/>
          </p:cNvPicPr>
          <p:nvPr/>
        </p:nvPicPr>
        <p:blipFill>
          <a:blip r:embed="rId4" cstate="print"/>
          <a:srcRect/>
          <a:stretch>
            <a:fillRect/>
          </a:stretch>
        </p:blipFill>
        <p:spPr bwMode="auto">
          <a:xfrm>
            <a:off x="7072313" y="1196975"/>
            <a:ext cx="2071687" cy="2543175"/>
          </a:xfrm>
          <a:prstGeom prst="rect">
            <a:avLst/>
          </a:prstGeom>
          <a:noFill/>
          <a:ln w="9525">
            <a:noFill/>
            <a:miter lim="800000"/>
            <a:headEnd/>
            <a:tailEnd/>
          </a:ln>
        </p:spPr>
      </p:pic>
      <p:pic>
        <p:nvPicPr>
          <p:cNvPr id="39941" name="Picture 9"/>
          <p:cNvPicPr>
            <a:picLocks noChangeAspect="1" noChangeArrowheads="1"/>
          </p:cNvPicPr>
          <p:nvPr/>
        </p:nvPicPr>
        <p:blipFill>
          <a:blip r:embed="rId5" cstate="print"/>
          <a:srcRect/>
          <a:stretch>
            <a:fillRect/>
          </a:stretch>
        </p:blipFill>
        <p:spPr bwMode="auto">
          <a:xfrm>
            <a:off x="5340350" y="3789363"/>
            <a:ext cx="3803650" cy="3073400"/>
          </a:xfrm>
          <a:prstGeom prst="rect">
            <a:avLst/>
          </a:prstGeom>
          <a:noFill/>
          <a:ln w="9525">
            <a:noFill/>
            <a:miter lim="800000"/>
            <a:headEnd/>
            <a:tailEnd/>
          </a:ln>
        </p:spPr>
      </p:pic>
      <p:pic>
        <p:nvPicPr>
          <p:cNvPr id="39942" name="Picture 2"/>
          <p:cNvPicPr>
            <a:picLocks noChangeAspect="1" noChangeArrowheads="1"/>
          </p:cNvPicPr>
          <p:nvPr/>
        </p:nvPicPr>
        <p:blipFill>
          <a:blip r:embed="rId6" cstate="print"/>
          <a:srcRect/>
          <a:stretch>
            <a:fillRect/>
          </a:stretch>
        </p:blipFill>
        <p:spPr bwMode="auto">
          <a:xfrm>
            <a:off x="6350" y="3760788"/>
            <a:ext cx="2060575" cy="3095625"/>
          </a:xfrm>
          <a:prstGeom prst="rect">
            <a:avLst/>
          </a:prstGeom>
          <a:noFill/>
          <a:ln w="9525">
            <a:noFill/>
            <a:miter lim="800000"/>
            <a:headEnd/>
            <a:tailEnd/>
          </a:ln>
        </p:spPr>
      </p:pic>
      <p:pic>
        <p:nvPicPr>
          <p:cNvPr id="39943" name="Picture 10"/>
          <p:cNvPicPr>
            <a:picLocks noChangeAspect="1" noChangeArrowheads="1"/>
          </p:cNvPicPr>
          <p:nvPr/>
        </p:nvPicPr>
        <p:blipFill>
          <a:blip r:embed="rId7" cstate="print"/>
          <a:srcRect/>
          <a:stretch>
            <a:fillRect/>
          </a:stretch>
        </p:blipFill>
        <p:spPr bwMode="auto">
          <a:xfrm>
            <a:off x="0" y="1340768"/>
            <a:ext cx="2162175" cy="1228725"/>
          </a:xfrm>
          <a:prstGeom prst="rect">
            <a:avLst/>
          </a:prstGeom>
          <a:noFill/>
          <a:ln w="9525">
            <a:noFill/>
            <a:miter lim="800000"/>
            <a:headEnd/>
            <a:tailEnd/>
          </a:ln>
        </p:spPr>
      </p:pic>
      <p:sp>
        <p:nvSpPr>
          <p:cNvPr id="3" name="Textfeld 2">
            <a:extLst>
              <a:ext uri="{FF2B5EF4-FFF2-40B4-BE49-F238E27FC236}">
                <a16:creationId xmlns:a16="http://schemas.microsoft.com/office/drawing/2014/main" id="{FD3213B1-26FA-C31C-3A1C-249A852EF925}"/>
              </a:ext>
            </a:extLst>
          </p:cNvPr>
          <p:cNvSpPr txBox="1">
            <a:spLocks noChangeArrowheads="1"/>
          </p:cNvSpPr>
          <p:nvPr/>
        </p:nvSpPr>
        <p:spPr bwMode="auto">
          <a:xfrm>
            <a:off x="1081087" y="254886"/>
            <a:ext cx="6721475" cy="830997"/>
          </a:xfrm>
          <a:prstGeom prst="rect">
            <a:avLst/>
          </a:prstGeom>
          <a:solidFill>
            <a:schemeClr val="tx1"/>
          </a:solidFill>
          <a:ln w="9525">
            <a:noFill/>
            <a:miter lim="800000"/>
            <a:headEnd/>
            <a:tailEnd/>
          </a:ln>
        </p:spPr>
        <p:txBody>
          <a:bodyPr>
            <a:spAutoFit/>
          </a:bodyPr>
          <a:lstStyle/>
          <a:p>
            <a:pPr lvl="0" algn="ctr">
              <a:defRPr/>
            </a:pPr>
            <a:r>
              <a:rPr lang="de-DE" sz="2400" b="1" dirty="0">
                <a:solidFill>
                  <a:srgbClr val="000000"/>
                </a:solidFill>
                <a:latin typeface="Times New Roman" pitchFamily="18" charset="0"/>
                <a:cs typeface="Times New Roman" pitchFamily="18" charset="0"/>
              </a:rPr>
              <a:t>das sind die heute bei uns gefährdeten Arten, </a:t>
            </a:r>
          </a:p>
          <a:p>
            <a:pPr lvl="0" algn="ctr">
              <a:defRPr/>
            </a:pPr>
            <a:r>
              <a:rPr lang="de-DE" sz="2400" b="1" dirty="0">
                <a:solidFill>
                  <a:srgbClr val="000000"/>
                </a:solidFill>
                <a:latin typeface="Times New Roman" pitchFamily="18" charset="0"/>
                <a:cs typeface="Times New Roman" pitchFamily="18" charset="0"/>
              </a:rPr>
              <a:t>und das sind alles Arten der </a:t>
            </a:r>
            <a:r>
              <a:rPr lang="de-DE" sz="2400" b="1" dirty="0">
                <a:solidFill>
                  <a:srgbClr val="FF0000"/>
                </a:solidFill>
                <a:latin typeface="Times New Roman" pitchFamily="18" charset="0"/>
                <a:cs typeface="Times New Roman" pitchFamily="18" charset="0"/>
              </a:rPr>
              <a:t>Steppen</a:t>
            </a:r>
          </a:p>
        </p:txBody>
      </p:sp>
      <p:sp>
        <p:nvSpPr>
          <p:cNvPr id="2" name="Textfeld 8">
            <a:extLst>
              <a:ext uri="{FF2B5EF4-FFF2-40B4-BE49-F238E27FC236}">
                <a16:creationId xmlns:a16="http://schemas.microsoft.com/office/drawing/2014/main" id="{9322F8B0-DADA-76F8-1418-F1F404ADACD8}"/>
              </a:ext>
            </a:extLst>
          </p:cNvPr>
          <p:cNvSpPr txBox="1">
            <a:spLocks noChangeArrowheads="1"/>
          </p:cNvSpPr>
          <p:nvPr/>
        </p:nvSpPr>
        <p:spPr bwMode="auto">
          <a:xfrm>
            <a:off x="7450051" y="6362719"/>
            <a:ext cx="1109836" cy="276999"/>
          </a:xfrm>
          <a:prstGeom prst="rect">
            <a:avLst/>
          </a:prstGeom>
          <a:solidFill>
            <a:schemeClr val="bg1">
              <a:lumMod val="50000"/>
            </a:schemeClr>
          </a:solidFill>
          <a:ln w="9525">
            <a:noFill/>
            <a:miter lim="800000"/>
            <a:headEnd/>
            <a:tailEnd/>
          </a:ln>
        </p:spPr>
        <p:txBody>
          <a:bodyPr wrap="square">
            <a:spAutoFit/>
          </a:bodyPr>
          <a:lstStyle/>
          <a:p>
            <a:pPr algn="ctr">
              <a:spcBef>
                <a:spcPct val="50000"/>
              </a:spcBef>
              <a:defRPr/>
            </a:pPr>
            <a:r>
              <a:rPr lang="de-DE" sz="1200" dirty="0">
                <a:cs typeface="Times New Roman" pitchFamily="18" charset="0"/>
              </a:rPr>
              <a:t>Fotos Kunz</a:t>
            </a:r>
          </a:p>
        </p:txBody>
      </p:sp>
    </p:spTree>
    <p:extLst>
      <p:ext uri="{BB962C8B-B14F-4D97-AF65-F5344CB8AC3E}">
        <p14:creationId xmlns:p14="http://schemas.microsoft.com/office/powerpoint/2010/main" val="26393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anim calcmode="lin" valueType="num">
                                      <p:cBhvr additive="base">
                                        <p:cTn id="7" dur="500" fill="hold"/>
                                        <p:tgtEl>
                                          <p:spTgt spid="39943"/>
                                        </p:tgtEl>
                                        <p:attrNameLst>
                                          <p:attrName>ppt_x</p:attrName>
                                        </p:attrNameLst>
                                      </p:cBhvr>
                                      <p:tavLst>
                                        <p:tav tm="0">
                                          <p:val>
                                            <p:strVal val="#ppt_x"/>
                                          </p:val>
                                        </p:tav>
                                        <p:tav tm="100000">
                                          <p:val>
                                            <p:strVal val="#ppt_x"/>
                                          </p:val>
                                        </p:tav>
                                      </p:tavLst>
                                    </p:anim>
                                    <p:anim calcmode="lin" valueType="num">
                                      <p:cBhvr additive="base">
                                        <p:cTn id="8" dur="500" fill="hold"/>
                                        <p:tgtEl>
                                          <p:spTgt spid="399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 fill="hold"/>
                                        <p:tgtEl>
                                          <p:spTgt spid="39940"/>
                                        </p:tgtEl>
                                        <p:attrNameLst>
                                          <p:attrName>ppt_x</p:attrName>
                                        </p:attrNameLst>
                                      </p:cBhvr>
                                      <p:tavLst>
                                        <p:tav tm="0">
                                          <p:val>
                                            <p:strVal val="#ppt_x"/>
                                          </p:val>
                                        </p:tav>
                                        <p:tav tm="100000">
                                          <p:val>
                                            <p:strVal val="#ppt_x"/>
                                          </p:val>
                                        </p:tav>
                                      </p:tavLst>
                                    </p:anim>
                                    <p:anim calcmode="lin" valueType="num">
                                      <p:cBhvr additive="base">
                                        <p:cTn id="1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 fill="hold"/>
                                        <p:tgtEl>
                                          <p:spTgt spid="39942"/>
                                        </p:tgtEl>
                                        <p:attrNameLst>
                                          <p:attrName>ppt_x</p:attrName>
                                        </p:attrNameLst>
                                      </p:cBhvr>
                                      <p:tavLst>
                                        <p:tav tm="0">
                                          <p:val>
                                            <p:strVal val="#ppt_x"/>
                                          </p:val>
                                        </p:tav>
                                        <p:tav tm="100000">
                                          <p:val>
                                            <p:strVal val="#ppt_x"/>
                                          </p:val>
                                        </p:tav>
                                      </p:tavLst>
                                    </p:anim>
                                    <p:anim calcmode="lin" valueType="num">
                                      <p:cBhvr additive="base">
                                        <p:cTn id="20"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ppt_x"/>
                                          </p:val>
                                        </p:tav>
                                        <p:tav tm="100000">
                                          <p:val>
                                            <p:strVal val="#ppt_x"/>
                                          </p:val>
                                        </p:tav>
                                      </p:tavLst>
                                    </p:anim>
                                    <p:anim calcmode="lin" valueType="num">
                                      <p:cBhvr additive="base">
                                        <p:cTn id="26"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ildergebnis für savannenwald"/>
          <p:cNvPicPr>
            <a:picLocks noChangeAspect="1" noChangeArrowheads="1"/>
          </p:cNvPicPr>
          <p:nvPr/>
        </p:nvPicPr>
        <p:blipFill>
          <a:blip r:embed="rId3" cstate="print"/>
          <a:srcRect/>
          <a:stretch>
            <a:fillRect/>
          </a:stretch>
        </p:blipFill>
        <p:spPr bwMode="auto">
          <a:xfrm>
            <a:off x="0" y="0"/>
            <a:ext cx="9148763" cy="685800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6865938" y="4365625"/>
            <a:ext cx="2278062" cy="2055813"/>
          </a:xfrm>
          <a:prstGeom prst="rect">
            <a:avLst/>
          </a:prstGeom>
          <a:noFill/>
          <a:ln w="9525">
            <a:noFill/>
            <a:miter lim="800000"/>
            <a:headEnd/>
            <a:tailEnd/>
          </a:ln>
        </p:spPr>
      </p:pic>
      <p:pic>
        <p:nvPicPr>
          <p:cNvPr id="40964" name="Picture 4"/>
          <p:cNvPicPr>
            <a:picLocks noChangeAspect="1" noChangeArrowheads="1"/>
          </p:cNvPicPr>
          <p:nvPr/>
        </p:nvPicPr>
        <p:blipFill>
          <a:blip r:embed="rId5" cstate="print"/>
          <a:srcRect/>
          <a:stretch>
            <a:fillRect/>
          </a:stretch>
        </p:blipFill>
        <p:spPr bwMode="auto">
          <a:xfrm>
            <a:off x="395288" y="5084763"/>
            <a:ext cx="2168525" cy="1589087"/>
          </a:xfrm>
          <a:prstGeom prst="rect">
            <a:avLst/>
          </a:prstGeom>
          <a:noFill/>
          <a:ln w="9525">
            <a:noFill/>
            <a:miter lim="800000"/>
            <a:headEnd/>
            <a:tailEnd/>
          </a:ln>
        </p:spPr>
      </p:pic>
      <p:pic>
        <p:nvPicPr>
          <p:cNvPr id="40966" name="Picture 8"/>
          <p:cNvPicPr>
            <a:picLocks noChangeAspect="1" noChangeArrowheads="1"/>
          </p:cNvPicPr>
          <p:nvPr/>
        </p:nvPicPr>
        <p:blipFill>
          <a:blip r:embed="rId6" cstate="print"/>
          <a:srcRect/>
          <a:stretch>
            <a:fillRect/>
          </a:stretch>
        </p:blipFill>
        <p:spPr bwMode="auto">
          <a:xfrm>
            <a:off x="4284663" y="4371975"/>
            <a:ext cx="2676525" cy="2486025"/>
          </a:xfrm>
          <a:prstGeom prst="rect">
            <a:avLst/>
          </a:prstGeom>
          <a:noFill/>
          <a:ln w="9525">
            <a:noFill/>
            <a:miter lim="800000"/>
            <a:headEnd/>
            <a:tailEnd/>
          </a:ln>
        </p:spPr>
      </p:pic>
      <p:pic>
        <p:nvPicPr>
          <p:cNvPr id="62471" name="Picture 9"/>
          <p:cNvPicPr>
            <a:picLocks noChangeAspect="1" noChangeArrowheads="1"/>
          </p:cNvPicPr>
          <p:nvPr/>
        </p:nvPicPr>
        <p:blipFill>
          <a:blip r:embed="rId7" cstate="print"/>
          <a:srcRect/>
          <a:stretch>
            <a:fillRect/>
          </a:stretch>
        </p:blipFill>
        <p:spPr bwMode="auto">
          <a:xfrm>
            <a:off x="2843213" y="1700213"/>
            <a:ext cx="2282825" cy="1870075"/>
          </a:xfrm>
          <a:prstGeom prst="rect">
            <a:avLst/>
          </a:prstGeom>
          <a:noFill/>
          <a:ln w="9525">
            <a:noFill/>
            <a:miter lim="800000"/>
            <a:headEnd/>
            <a:tailEnd/>
          </a:ln>
        </p:spPr>
      </p:pic>
      <p:sp>
        <p:nvSpPr>
          <p:cNvPr id="2" name="Textfeld 1">
            <a:extLst>
              <a:ext uri="{FF2B5EF4-FFF2-40B4-BE49-F238E27FC236}">
                <a16:creationId xmlns:a16="http://schemas.microsoft.com/office/drawing/2014/main" id="{0DD84AAB-AC55-517E-318A-D55CE551F451}"/>
              </a:ext>
            </a:extLst>
          </p:cNvPr>
          <p:cNvSpPr txBox="1">
            <a:spLocks noChangeArrowheads="1"/>
          </p:cNvSpPr>
          <p:nvPr/>
        </p:nvSpPr>
        <p:spPr bwMode="auto">
          <a:xfrm>
            <a:off x="378129" y="182974"/>
            <a:ext cx="4841944" cy="461665"/>
          </a:xfrm>
          <a:prstGeom prst="rect">
            <a:avLst/>
          </a:prstGeom>
          <a:solidFill>
            <a:schemeClr val="tx1"/>
          </a:solidFill>
          <a:ln w="9525">
            <a:noFill/>
            <a:miter lim="800000"/>
            <a:headEnd/>
            <a:tailEnd/>
          </a:ln>
        </p:spPr>
        <p:txBody>
          <a:bodyPr wrap="square">
            <a:spAutoFit/>
          </a:bodyPr>
          <a:lstStyle/>
          <a:p>
            <a:pPr lvl="0" algn="ctr">
              <a:defRPr/>
            </a:pPr>
            <a:r>
              <a:rPr lang="de-DE" sz="2400" b="1" dirty="0">
                <a:solidFill>
                  <a:srgbClr val="000000"/>
                </a:solidFill>
                <a:latin typeface="Times New Roman" pitchFamily="18" charset="0"/>
                <a:cs typeface="Times New Roman" pitchFamily="18" charset="0"/>
              </a:rPr>
              <a:t>oder es sind Arten der </a:t>
            </a:r>
            <a:r>
              <a:rPr lang="de-DE" sz="2400" b="1" dirty="0">
                <a:solidFill>
                  <a:srgbClr val="FF0000"/>
                </a:solidFill>
                <a:latin typeface="Times New Roman" pitchFamily="18" charset="0"/>
                <a:cs typeface="Times New Roman" pitchFamily="18" charset="0"/>
              </a:rPr>
              <a:t>Lichtwälder</a:t>
            </a:r>
          </a:p>
        </p:txBody>
      </p:sp>
      <p:sp>
        <p:nvSpPr>
          <p:cNvPr id="3" name="Textfeld 8">
            <a:extLst>
              <a:ext uri="{FF2B5EF4-FFF2-40B4-BE49-F238E27FC236}">
                <a16:creationId xmlns:a16="http://schemas.microsoft.com/office/drawing/2014/main" id="{0E775257-D4EF-FC5C-8F14-9C8792CF2C8A}"/>
              </a:ext>
            </a:extLst>
          </p:cNvPr>
          <p:cNvSpPr txBox="1">
            <a:spLocks noChangeArrowheads="1"/>
          </p:cNvSpPr>
          <p:nvPr/>
        </p:nvSpPr>
        <p:spPr bwMode="auto">
          <a:xfrm>
            <a:off x="7450051" y="6362719"/>
            <a:ext cx="1109836" cy="276999"/>
          </a:xfrm>
          <a:prstGeom prst="rect">
            <a:avLst/>
          </a:prstGeom>
          <a:solidFill>
            <a:schemeClr val="bg1">
              <a:lumMod val="50000"/>
            </a:schemeClr>
          </a:solidFill>
          <a:ln w="9525">
            <a:noFill/>
            <a:miter lim="800000"/>
            <a:headEnd/>
            <a:tailEnd/>
          </a:ln>
        </p:spPr>
        <p:txBody>
          <a:bodyPr wrap="square">
            <a:spAutoFit/>
          </a:bodyPr>
          <a:lstStyle/>
          <a:p>
            <a:pPr algn="ctr">
              <a:spcBef>
                <a:spcPct val="50000"/>
              </a:spcBef>
              <a:defRPr/>
            </a:pPr>
            <a:r>
              <a:rPr lang="de-DE" sz="1200" dirty="0">
                <a:cs typeface="Times New Roman" pitchFamily="18" charset="0"/>
              </a:rPr>
              <a:t>Fotos Kunz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anim calcmode="lin" valueType="num">
                                      <p:cBhvr additive="base">
                                        <p:cTn id="7" dur="500" fill="hold"/>
                                        <p:tgtEl>
                                          <p:spTgt spid="62471"/>
                                        </p:tgtEl>
                                        <p:attrNameLst>
                                          <p:attrName>ppt_x</p:attrName>
                                        </p:attrNameLst>
                                      </p:cBhvr>
                                      <p:tavLst>
                                        <p:tav tm="0">
                                          <p:val>
                                            <p:strVal val="#ppt_x"/>
                                          </p:val>
                                        </p:tav>
                                        <p:tav tm="100000">
                                          <p:val>
                                            <p:strVal val="#ppt_x"/>
                                          </p:val>
                                        </p:tav>
                                      </p:tavLst>
                                    </p:anim>
                                    <p:anim calcmode="lin" valueType="num">
                                      <p:cBhvr additive="base">
                                        <p:cTn id="8" dur="500" fill="hold"/>
                                        <p:tgtEl>
                                          <p:spTgt spid="624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4"/>
                                        </p:tgtEl>
                                        <p:attrNameLst>
                                          <p:attrName>style.visibility</p:attrName>
                                        </p:attrNameLst>
                                      </p:cBhvr>
                                      <p:to>
                                        <p:strVal val="visible"/>
                                      </p:to>
                                    </p:set>
                                    <p:anim calcmode="lin" valueType="num">
                                      <p:cBhvr additive="base">
                                        <p:cTn id="13" dur="500" fill="hold"/>
                                        <p:tgtEl>
                                          <p:spTgt spid="40964"/>
                                        </p:tgtEl>
                                        <p:attrNameLst>
                                          <p:attrName>ppt_x</p:attrName>
                                        </p:attrNameLst>
                                      </p:cBhvr>
                                      <p:tavLst>
                                        <p:tav tm="0">
                                          <p:val>
                                            <p:strVal val="#ppt_x"/>
                                          </p:val>
                                        </p:tav>
                                        <p:tav tm="100000">
                                          <p:val>
                                            <p:strVal val="#ppt_x"/>
                                          </p:val>
                                        </p:tav>
                                      </p:tavLst>
                                    </p:anim>
                                    <p:anim calcmode="lin" valueType="num">
                                      <p:cBhvr additive="base">
                                        <p:cTn id="14"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3"/>
                                        </p:tgtEl>
                                        <p:attrNameLst>
                                          <p:attrName>style.visibility</p:attrName>
                                        </p:attrNameLst>
                                      </p:cBhvr>
                                      <p:to>
                                        <p:strVal val="visible"/>
                                      </p:to>
                                    </p:set>
                                    <p:anim calcmode="lin" valueType="num">
                                      <p:cBhvr additive="base">
                                        <p:cTn id="19" dur="500" fill="hold"/>
                                        <p:tgtEl>
                                          <p:spTgt spid="40963"/>
                                        </p:tgtEl>
                                        <p:attrNameLst>
                                          <p:attrName>ppt_x</p:attrName>
                                        </p:attrNameLst>
                                      </p:cBhvr>
                                      <p:tavLst>
                                        <p:tav tm="0">
                                          <p:val>
                                            <p:strVal val="#ppt_x"/>
                                          </p:val>
                                        </p:tav>
                                        <p:tav tm="100000">
                                          <p:val>
                                            <p:strVal val="#ppt_x"/>
                                          </p:val>
                                        </p:tav>
                                      </p:tavLst>
                                    </p:anim>
                                    <p:anim calcmode="lin" valueType="num">
                                      <p:cBhvr additive="base">
                                        <p:cTn id="20"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66"/>
                                        </p:tgtEl>
                                        <p:attrNameLst>
                                          <p:attrName>style.visibility</p:attrName>
                                        </p:attrNameLst>
                                      </p:cBhvr>
                                      <p:to>
                                        <p:strVal val="visible"/>
                                      </p:to>
                                    </p:set>
                                    <p:anim calcmode="lin" valueType="num">
                                      <p:cBhvr additive="base">
                                        <p:cTn id="25" dur="500" fill="hold"/>
                                        <p:tgtEl>
                                          <p:spTgt spid="40966"/>
                                        </p:tgtEl>
                                        <p:attrNameLst>
                                          <p:attrName>ppt_x</p:attrName>
                                        </p:attrNameLst>
                                      </p:cBhvr>
                                      <p:tavLst>
                                        <p:tav tm="0">
                                          <p:val>
                                            <p:strVal val="#ppt_x"/>
                                          </p:val>
                                        </p:tav>
                                        <p:tav tm="100000">
                                          <p:val>
                                            <p:strVal val="#ppt_x"/>
                                          </p:val>
                                        </p:tav>
                                      </p:tavLst>
                                    </p:anim>
                                    <p:anim calcmode="lin" valueType="num">
                                      <p:cBhvr additive="base">
                                        <p:cTn id="26" dur="500" fill="hold"/>
                                        <p:tgtEl>
                                          <p:spTgt spid="4096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0" y="115888"/>
            <a:ext cx="9144000" cy="6742112"/>
          </a:xfrm>
          <a:prstGeom prst="rect">
            <a:avLst/>
          </a:prstGeom>
          <a:noFill/>
          <a:ln w="9525">
            <a:noFill/>
            <a:miter lim="800000"/>
            <a:headEnd/>
            <a:tailEnd/>
          </a:ln>
        </p:spPr>
      </p:pic>
      <p:sp>
        <p:nvSpPr>
          <p:cNvPr id="6" name="Textfeld 1"/>
          <p:cNvSpPr txBox="1">
            <a:spLocks noChangeArrowheads="1"/>
          </p:cNvSpPr>
          <p:nvPr/>
        </p:nvSpPr>
        <p:spPr bwMode="auto">
          <a:xfrm>
            <a:off x="179388" y="333375"/>
            <a:ext cx="2808287" cy="2554545"/>
          </a:xfrm>
          <a:prstGeom prst="rect">
            <a:avLst/>
          </a:prstGeom>
          <a:solidFill>
            <a:srgbClr val="FFFFFF"/>
          </a:solidFill>
          <a:ln w="9525">
            <a:noFill/>
            <a:miter lim="800000"/>
            <a:headEnd/>
            <a:tailEnd/>
          </a:ln>
        </p:spPr>
        <p:txBody>
          <a:bodyPr>
            <a:spAutoFit/>
          </a:bodyPr>
          <a:lstStyle/>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Die meisten postglazial nach Mitteleuropa eingewanderten Schmetterlinge und Vögel</a:t>
            </a:r>
          </a:p>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kamen </a:t>
            </a:r>
            <a:r>
              <a:rPr lang="de-DE" sz="2000" b="1" kern="0" dirty="0">
                <a:solidFill>
                  <a:srgbClr val="C00000"/>
                </a:solidFill>
                <a:latin typeface="Times New Roman" pitchFamily="18" charset="0"/>
                <a:cs typeface="Times New Roman" pitchFamily="18" charset="0"/>
              </a:rPr>
              <a:t>nicht</a:t>
            </a:r>
            <a:r>
              <a:rPr lang="de-DE" sz="2000" b="1" kern="0" dirty="0">
                <a:solidFill>
                  <a:srgbClr val="000000"/>
                </a:solidFill>
                <a:latin typeface="Times New Roman" pitchFamily="18" charset="0"/>
                <a:cs typeface="Times New Roman" pitchFamily="18" charset="0"/>
              </a:rPr>
              <a:t> </a:t>
            </a:r>
          </a:p>
          <a:p>
            <a:pPr algn="ctr" fontAlgn="auto">
              <a:spcBef>
                <a:spcPts val="0"/>
              </a:spcBef>
              <a:spcAft>
                <a:spcPts val="0"/>
              </a:spcAft>
              <a:defRPr/>
            </a:pPr>
            <a:r>
              <a:rPr lang="de-DE" sz="2000" b="1" kern="0" dirty="0">
                <a:solidFill>
                  <a:srgbClr val="000000"/>
                </a:solidFill>
                <a:latin typeface="Times New Roman" pitchFamily="18" charset="0"/>
                <a:cs typeface="Times New Roman" pitchFamily="18" charset="0"/>
              </a:rPr>
              <a:t>aus</a:t>
            </a:r>
          </a:p>
          <a:p>
            <a:pPr algn="ctr" fontAlgn="auto">
              <a:spcBef>
                <a:spcPts val="0"/>
              </a:spcBef>
              <a:spcAft>
                <a:spcPts val="0"/>
              </a:spcAft>
              <a:defRPr/>
            </a:pPr>
            <a:r>
              <a:rPr lang="de-DE" sz="2000" b="1" dirty="0">
                <a:solidFill>
                  <a:srgbClr val="C00000"/>
                </a:solidFill>
                <a:latin typeface="Times New Roman" pitchFamily="18" charset="0"/>
              </a:rPr>
              <a:t>Dunkelwäldern</a:t>
            </a:r>
            <a:endParaRPr lang="de-DE" sz="2000" b="1" kern="0" dirty="0">
              <a:solidFill>
                <a:srgbClr val="000000"/>
              </a:solidFill>
              <a:latin typeface="Times New Roman" pitchFamily="18" charset="0"/>
              <a:cs typeface="Times New Roman" pitchFamily="18" charset="0"/>
            </a:endParaRPr>
          </a:p>
        </p:txBody>
      </p:sp>
      <p:pic>
        <p:nvPicPr>
          <p:cNvPr id="63492" name="Picture 7"/>
          <p:cNvPicPr>
            <a:picLocks noChangeAspect="1" noChangeArrowheads="1"/>
          </p:cNvPicPr>
          <p:nvPr/>
        </p:nvPicPr>
        <p:blipFill>
          <a:blip r:embed="rId3" cstate="print"/>
          <a:srcRect/>
          <a:stretch>
            <a:fillRect/>
          </a:stretch>
        </p:blipFill>
        <p:spPr bwMode="auto">
          <a:xfrm>
            <a:off x="5724128" y="4581128"/>
            <a:ext cx="2006600" cy="366713"/>
          </a:xfrm>
          <a:prstGeom prst="rect">
            <a:avLst/>
          </a:prstGeom>
          <a:noFill/>
          <a:ln w="9525">
            <a:noFill/>
            <a:miter lim="800000"/>
            <a:headEnd/>
            <a:tailEnd/>
          </a:ln>
        </p:spPr>
      </p:pic>
      <p:sp>
        <p:nvSpPr>
          <p:cNvPr id="3" name="Textfeld 2">
            <a:extLst>
              <a:ext uri="{FF2B5EF4-FFF2-40B4-BE49-F238E27FC236}">
                <a16:creationId xmlns:a16="http://schemas.microsoft.com/office/drawing/2014/main" id="{9DDB9CD3-4677-E169-BCCF-FE172114C80C}"/>
              </a:ext>
            </a:extLst>
          </p:cNvPr>
          <p:cNvSpPr txBox="1"/>
          <p:nvPr/>
        </p:nvSpPr>
        <p:spPr>
          <a:xfrm>
            <a:off x="3779912" y="5441255"/>
            <a:ext cx="4572000" cy="923330"/>
          </a:xfrm>
          <a:prstGeom prst="rect">
            <a:avLst/>
          </a:prstGeom>
          <a:solidFill>
            <a:srgbClr val="FFFFFF"/>
          </a:solidFill>
        </p:spPr>
        <p:txBody>
          <a:bodyPr wrap="square">
            <a:spAutoFit/>
          </a:bodyPr>
          <a:lstStyle/>
          <a:p>
            <a:pPr marR="0" algn="l" rtl="0"/>
            <a:r>
              <a:rPr lang="de-DE" sz="1800" b="0" i="0" u="none" strike="noStrike" baseline="0" dirty="0">
                <a:latin typeface="Calibri" panose="020F0502020204030204" pitchFamily="34" charset="0"/>
              </a:rPr>
              <a:t>Knapp, Hans Dieter; Klaus, Siegfried; </a:t>
            </a:r>
            <a:r>
              <a:rPr lang="de-DE" sz="1800" b="0" i="0" u="none" strike="noStrike" baseline="0" dirty="0" err="1">
                <a:latin typeface="Calibri" panose="020F0502020204030204" pitchFamily="34" charset="0"/>
              </a:rPr>
              <a:t>Fähser</a:t>
            </a:r>
            <a:r>
              <a:rPr lang="de-DE" sz="1800" b="0" i="0" u="none" strike="noStrike" baseline="0" dirty="0">
                <a:latin typeface="Calibri" panose="020F0502020204030204" pitchFamily="34" charset="0"/>
              </a:rPr>
              <a:t>, Lutz (2021): Der Holzweg. Wald im Widerstreit der Interessen. München: </a:t>
            </a:r>
            <a:r>
              <a:rPr lang="de-DE" sz="1800" b="0" i="0" u="none" strike="noStrike" baseline="0" dirty="0" err="1">
                <a:latin typeface="Calibri" panose="020F0502020204030204" pitchFamily="34" charset="0"/>
              </a:rPr>
              <a:t>oekom</a:t>
            </a:r>
            <a:r>
              <a:rPr lang="de-DE" sz="1800" b="0" i="0" u="none" strike="noStrike" baseline="0" dirty="0">
                <a:latin typeface="Calibri" panose="020F0502020204030204"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259632" y="1556792"/>
            <a:ext cx="6840760" cy="2062103"/>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Wir leben heute in den Jahrzehnten eines enormen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4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Artenschwundes</a:t>
            </a:r>
            <a:endParaRPr kumimoji="0" lang="de-DE" sz="44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04937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feld 2"/>
          <p:cNvSpPr txBox="1">
            <a:spLocks noChangeArrowheads="1"/>
          </p:cNvSpPr>
          <p:nvPr/>
        </p:nvSpPr>
        <p:spPr bwMode="auto">
          <a:xfrm>
            <a:off x="1101725" y="476672"/>
            <a:ext cx="6985000" cy="1938992"/>
          </a:xfrm>
          <a:prstGeom prst="rect">
            <a:avLst/>
          </a:prstGeom>
          <a:solidFill>
            <a:schemeClr val="tx1"/>
          </a:solidFill>
          <a:ln w="9525">
            <a:noFill/>
            <a:miter lim="800000"/>
            <a:headEnd/>
            <a:tailEnd/>
          </a:ln>
        </p:spPr>
        <p:txBody>
          <a:bodyPr>
            <a:spAutoFit/>
          </a:bodyPr>
          <a:lstStyle/>
          <a:p>
            <a:pPr algn="ctr">
              <a:spcBef>
                <a:spcPct val="50000"/>
              </a:spcBef>
            </a:pPr>
            <a:r>
              <a:rPr lang="de-DE" sz="2400" b="1" dirty="0">
                <a:solidFill>
                  <a:srgbClr val="000000"/>
                </a:solidFill>
                <a:latin typeface="Times New Roman" pitchFamily="18" charset="0"/>
                <a:cs typeface="Times New Roman" pitchFamily="18" charset="0"/>
              </a:rPr>
              <a:t>kein einziger </a:t>
            </a:r>
            <a:r>
              <a:rPr lang="de-DE" sz="2400" b="1" dirty="0">
                <a:solidFill>
                  <a:srgbClr val="0000FF"/>
                </a:solidFill>
                <a:latin typeface="Times New Roman" pitchFamily="18" charset="0"/>
                <a:cs typeface="Times New Roman" pitchFamily="18" charset="0"/>
              </a:rPr>
              <a:t>Tagfalter</a:t>
            </a:r>
            <a:r>
              <a:rPr lang="de-DE" sz="2400" b="1" dirty="0">
                <a:solidFill>
                  <a:srgbClr val="000000"/>
                </a:solidFill>
                <a:latin typeface="Times New Roman" pitchFamily="18" charset="0"/>
                <a:cs typeface="Times New Roman" pitchFamily="18" charset="0"/>
              </a:rPr>
              <a:t>, der heute bei uns in Deutschland lebt, </a:t>
            </a:r>
          </a:p>
          <a:p>
            <a:pPr algn="ctr">
              <a:spcBef>
                <a:spcPct val="50000"/>
              </a:spcBef>
            </a:pPr>
            <a:r>
              <a:rPr lang="de-DE" sz="2400" b="1" dirty="0">
                <a:solidFill>
                  <a:srgbClr val="000000"/>
                </a:solidFill>
                <a:latin typeface="Times New Roman" pitchFamily="18" charset="0"/>
                <a:cs typeface="Times New Roman" pitchFamily="18" charset="0"/>
              </a:rPr>
              <a:t>ist ein </a:t>
            </a:r>
            <a:r>
              <a:rPr lang="de-DE" sz="2400" b="1" dirty="0">
                <a:solidFill>
                  <a:srgbClr val="C00000"/>
                </a:solidFill>
                <a:latin typeface="Times New Roman" pitchFamily="18" charset="0"/>
                <a:cs typeface="Times New Roman" pitchFamily="18" charset="0"/>
              </a:rPr>
              <a:t>wirklich heimischer Deutscher</a:t>
            </a:r>
          </a:p>
          <a:p>
            <a:pPr algn="ctr">
              <a:spcBef>
                <a:spcPct val="50000"/>
              </a:spcBef>
            </a:pPr>
            <a:r>
              <a:rPr lang="de-DE" sz="2400" b="1" dirty="0">
                <a:solidFill>
                  <a:schemeClr val="bg1"/>
                </a:solidFill>
                <a:latin typeface="Times New Roman" pitchFamily="18" charset="0"/>
                <a:cs typeface="Times New Roman" pitchFamily="18" charset="0"/>
              </a:rPr>
              <a:t>und damit auch kein Bewohner </a:t>
            </a:r>
            <a:r>
              <a:rPr lang="de-DE" sz="2400" b="1" dirty="0">
                <a:solidFill>
                  <a:srgbClr val="C00000"/>
                </a:solidFill>
                <a:latin typeface="Times New Roman" pitchFamily="18" charset="0"/>
                <a:cs typeface="Times New Roman" pitchFamily="18" charset="0"/>
              </a:rPr>
              <a:t>dunkler Wälder</a:t>
            </a:r>
            <a:endParaRPr lang="de-DE" sz="2400" b="1" dirty="0">
              <a:solidFill>
                <a:srgbClr val="000000"/>
              </a:solidFill>
              <a:latin typeface="Times New Roman" pitchFamily="18" charset="0"/>
              <a:cs typeface="Times New Roman" pitchFamily="18" charset="0"/>
            </a:endParaRPr>
          </a:p>
        </p:txBody>
      </p:sp>
      <p:sp>
        <p:nvSpPr>
          <p:cNvPr id="64516" name="Textfeld 2"/>
          <p:cNvSpPr txBox="1">
            <a:spLocks noChangeArrowheads="1"/>
          </p:cNvSpPr>
          <p:nvPr/>
        </p:nvSpPr>
        <p:spPr bwMode="auto">
          <a:xfrm>
            <a:off x="1116013" y="2843560"/>
            <a:ext cx="6985000" cy="1200150"/>
          </a:xfrm>
          <a:prstGeom prst="rect">
            <a:avLst/>
          </a:prstGeom>
          <a:solidFill>
            <a:schemeClr val="tx1"/>
          </a:solidFill>
          <a:ln w="9525">
            <a:noFill/>
            <a:miter lim="800000"/>
            <a:headEnd/>
            <a:tailEnd/>
          </a:ln>
        </p:spPr>
        <p:txBody>
          <a:bodyPr>
            <a:spAutoFit/>
          </a:bodyPr>
          <a:lstStyle/>
          <a:p>
            <a:pPr algn="ctr">
              <a:spcBef>
                <a:spcPct val="50000"/>
              </a:spcBef>
            </a:pPr>
            <a:r>
              <a:rPr lang="de-DE" sz="2400" b="1" dirty="0">
                <a:solidFill>
                  <a:srgbClr val="000000"/>
                </a:solidFill>
                <a:latin typeface="Times New Roman" pitchFamily="18" charset="0"/>
                <a:cs typeface="Times New Roman" pitchFamily="18" charset="0"/>
              </a:rPr>
              <a:t>Alle </a:t>
            </a:r>
            <a:r>
              <a:rPr lang="de-DE" sz="2400" b="1" dirty="0">
                <a:solidFill>
                  <a:srgbClr val="0000FF"/>
                </a:solidFill>
                <a:latin typeface="Times New Roman" pitchFamily="18" charset="0"/>
                <a:cs typeface="Times New Roman" pitchFamily="18" charset="0"/>
              </a:rPr>
              <a:t>Tagfalter</a:t>
            </a:r>
            <a:r>
              <a:rPr lang="de-DE" sz="2400" b="1" dirty="0">
                <a:solidFill>
                  <a:srgbClr val="000000"/>
                </a:solidFill>
                <a:latin typeface="Times New Roman" pitchFamily="18" charset="0"/>
                <a:cs typeface="Times New Roman" pitchFamily="18" charset="0"/>
              </a:rPr>
              <a:t> haben eine </a:t>
            </a:r>
            <a:r>
              <a:rPr lang="de-DE" sz="2400" b="1" dirty="0">
                <a:solidFill>
                  <a:srgbClr val="0000FF"/>
                </a:solidFill>
                <a:latin typeface="Times New Roman" pitchFamily="18" charset="0"/>
                <a:cs typeface="Times New Roman" pitchFamily="18" charset="0"/>
              </a:rPr>
              <a:t>Migrationshintergrund</a:t>
            </a:r>
            <a:r>
              <a:rPr lang="de-DE" sz="2400" b="1" dirty="0">
                <a:solidFill>
                  <a:srgbClr val="000000"/>
                </a:solidFill>
                <a:latin typeface="Times New Roman" pitchFamily="18" charset="0"/>
                <a:cs typeface="Times New Roman" pitchFamily="18" charset="0"/>
              </a:rPr>
              <a:t> und haben auch heute noch ihr </a:t>
            </a:r>
            <a:r>
              <a:rPr lang="de-DE" sz="2400" b="1" dirty="0">
                <a:solidFill>
                  <a:srgbClr val="C00000"/>
                </a:solidFill>
                <a:latin typeface="Times New Roman" pitchFamily="18" charset="0"/>
                <a:cs typeface="Times New Roman" pitchFamily="18" charset="0"/>
              </a:rPr>
              <a:t>Kernvorkommen</a:t>
            </a:r>
            <a:r>
              <a:rPr lang="de-DE" sz="2400" b="1" dirty="0">
                <a:solidFill>
                  <a:srgbClr val="000000"/>
                </a:solidFill>
                <a:latin typeface="Times New Roman" pitchFamily="18" charset="0"/>
                <a:cs typeface="Times New Roman" pitchFamily="18" charset="0"/>
              </a:rPr>
              <a:t> im Osten oder Süden Europas</a:t>
            </a:r>
          </a:p>
        </p:txBody>
      </p:sp>
      <p:sp>
        <p:nvSpPr>
          <p:cNvPr id="2" name="Textfeld 2">
            <a:extLst>
              <a:ext uri="{FF2B5EF4-FFF2-40B4-BE49-F238E27FC236}">
                <a16:creationId xmlns:a16="http://schemas.microsoft.com/office/drawing/2014/main" id="{31932401-70F1-9991-0D7E-A4505F21D17F}"/>
              </a:ext>
            </a:extLst>
          </p:cNvPr>
          <p:cNvSpPr txBox="1">
            <a:spLocks noChangeArrowheads="1"/>
          </p:cNvSpPr>
          <p:nvPr/>
        </p:nvSpPr>
        <p:spPr bwMode="auto">
          <a:xfrm>
            <a:off x="1101725" y="4245000"/>
            <a:ext cx="6985000" cy="461962"/>
          </a:xfrm>
          <a:prstGeom prst="rect">
            <a:avLst/>
          </a:prstGeom>
          <a:solidFill>
            <a:schemeClr val="tx1"/>
          </a:solidFill>
          <a:ln w="9525">
            <a:noFill/>
            <a:miter lim="800000"/>
            <a:headEnd/>
            <a:tailEnd/>
          </a:ln>
        </p:spPr>
        <p:txBody>
          <a:bodyPr>
            <a:spAutoFit/>
          </a:bodyPr>
          <a:lstStyle/>
          <a:p>
            <a:pPr algn="ctr">
              <a:spcBef>
                <a:spcPct val="50000"/>
              </a:spcBef>
            </a:pPr>
            <a:r>
              <a:rPr lang="de-DE" sz="2400" b="1" dirty="0">
                <a:solidFill>
                  <a:srgbClr val="000000"/>
                </a:solidFill>
                <a:latin typeface="Times New Roman" pitchFamily="18" charset="0"/>
                <a:cs typeface="Times New Roman" pitchFamily="18" charset="0"/>
              </a:rPr>
              <a:t>Ähnlich ist es mit den </a:t>
            </a:r>
            <a:r>
              <a:rPr lang="de-DE" sz="2400" b="1" dirty="0">
                <a:solidFill>
                  <a:srgbClr val="0000FF"/>
                </a:solidFill>
                <a:latin typeface="Times New Roman" pitchFamily="18" charset="0"/>
                <a:cs typeface="Times New Roman" pitchFamily="18" charset="0"/>
              </a:rPr>
              <a:t>Vogelarten:</a:t>
            </a:r>
          </a:p>
        </p:txBody>
      </p:sp>
      <p:sp>
        <p:nvSpPr>
          <p:cNvPr id="3" name="Textfeld 2">
            <a:extLst>
              <a:ext uri="{FF2B5EF4-FFF2-40B4-BE49-F238E27FC236}">
                <a16:creationId xmlns:a16="http://schemas.microsoft.com/office/drawing/2014/main" id="{CFEAAE7A-E802-9D95-C41A-91FFA1283F67}"/>
              </a:ext>
            </a:extLst>
          </p:cNvPr>
          <p:cNvSpPr txBox="1">
            <a:spLocks noChangeArrowheads="1"/>
          </p:cNvSpPr>
          <p:nvPr/>
        </p:nvSpPr>
        <p:spPr bwMode="auto">
          <a:xfrm>
            <a:off x="1116013" y="5037162"/>
            <a:ext cx="6985000" cy="1200150"/>
          </a:xfrm>
          <a:prstGeom prst="rect">
            <a:avLst/>
          </a:prstGeom>
          <a:solidFill>
            <a:schemeClr val="tx1"/>
          </a:solidFill>
          <a:ln w="9525">
            <a:noFill/>
            <a:miter lim="800000"/>
            <a:headEnd/>
            <a:tailEnd/>
          </a:ln>
        </p:spPr>
        <p:txBody>
          <a:bodyPr>
            <a:spAutoFit/>
          </a:bodyPr>
          <a:lstStyle/>
          <a:p>
            <a:pPr algn="ctr">
              <a:spcBef>
                <a:spcPct val="50000"/>
              </a:spcBef>
            </a:pPr>
            <a:r>
              <a:rPr lang="de-DE" sz="2400" b="1" dirty="0">
                <a:solidFill>
                  <a:srgbClr val="000000"/>
                </a:solidFill>
                <a:latin typeface="Times New Roman" pitchFamily="18" charset="0"/>
                <a:cs typeface="Times New Roman" pitchFamily="18" charset="0"/>
              </a:rPr>
              <a:t>Außer dem </a:t>
            </a:r>
            <a:r>
              <a:rPr lang="de-DE" sz="2400" b="1" dirty="0">
                <a:solidFill>
                  <a:srgbClr val="C00000"/>
                </a:solidFill>
                <a:latin typeface="Times New Roman" pitchFamily="18" charset="0"/>
                <a:cs typeface="Times New Roman" pitchFamily="18" charset="0"/>
              </a:rPr>
              <a:t>Rotmilan</a:t>
            </a:r>
            <a:r>
              <a:rPr lang="de-DE" sz="2400" b="1" dirty="0">
                <a:solidFill>
                  <a:srgbClr val="000000"/>
                </a:solidFill>
                <a:latin typeface="Times New Roman" pitchFamily="18" charset="0"/>
                <a:cs typeface="Times New Roman" pitchFamily="18" charset="0"/>
              </a:rPr>
              <a:t> haben alle in Deutschland brütenden Arten ihr </a:t>
            </a:r>
            <a:r>
              <a:rPr lang="de-DE" sz="2400" b="1" dirty="0">
                <a:solidFill>
                  <a:srgbClr val="C00000"/>
                </a:solidFill>
                <a:latin typeface="Times New Roman" pitchFamily="18" charset="0"/>
                <a:cs typeface="Times New Roman" pitchFamily="18" charset="0"/>
              </a:rPr>
              <a:t>Kernvorkommen außerhalb Deutschlands</a:t>
            </a:r>
            <a:endParaRPr lang="de-DE" sz="24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extfeld 8"/>
          <p:cNvSpPr txBox="1">
            <a:spLocks noChangeArrowheads="1"/>
          </p:cNvSpPr>
          <p:nvPr/>
        </p:nvSpPr>
        <p:spPr bwMode="auto">
          <a:xfrm>
            <a:off x="8101013" y="6392863"/>
            <a:ext cx="863600" cy="276225"/>
          </a:xfrm>
          <a:prstGeom prst="rect">
            <a:avLst/>
          </a:prstGeom>
          <a:solidFill>
            <a:schemeClr val="bg1">
              <a:lumMod val="50000"/>
            </a:schemeClr>
          </a:solidFill>
          <a:ln w="9525">
            <a:noFill/>
            <a:miter lim="800000"/>
            <a:headEnd/>
            <a:tailEnd/>
          </a:ln>
        </p:spPr>
        <p:txBody>
          <a:bodyPr>
            <a:spAutoFit/>
          </a:bodyPr>
          <a:lstStyle/>
          <a:p>
            <a:pPr algn="ctr">
              <a:spcBef>
                <a:spcPct val="50000"/>
              </a:spcBef>
              <a:defRPr/>
            </a:pPr>
            <a:r>
              <a:rPr lang="de-DE" sz="1200">
                <a:cs typeface="Times New Roman" pitchFamily="18" charset="0"/>
              </a:rPr>
              <a:t>Google</a:t>
            </a:r>
          </a:p>
        </p:txBody>
      </p:sp>
      <p:sp>
        <p:nvSpPr>
          <p:cNvPr id="10" name="Textfeld 2"/>
          <p:cNvSpPr txBox="1">
            <a:spLocks noChangeArrowheads="1"/>
          </p:cNvSpPr>
          <p:nvPr/>
        </p:nvSpPr>
        <p:spPr bwMode="auto">
          <a:xfrm>
            <a:off x="250825" y="115888"/>
            <a:ext cx="8497888" cy="830262"/>
          </a:xfrm>
          <a:prstGeom prst="rect">
            <a:avLst/>
          </a:prstGeom>
          <a:solidFill>
            <a:srgbClr val="FFFFFF"/>
          </a:solidFill>
          <a:ln w="9525">
            <a:noFill/>
            <a:miter lim="800000"/>
            <a:headEnd/>
            <a:tailEnd/>
          </a:ln>
        </p:spPr>
        <p:txBody>
          <a:bodyPr>
            <a:spAutoFit/>
          </a:bodyPr>
          <a:lstStyle/>
          <a:p>
            <a:pPr algn="ctr" fontAlgn="auto">
              <a:spcBef>
                <a:spcPct val="50000"/>
              </a:spcBef>
              <a:spcAft>
                <a:spcPts val="0"/>
              </a:spcAft>
              <a:defRPr/>
            </a:pPr>
            <a:r>
              <a:rPr lang="de-DE" sz="2400" b="1" kern="0" dirty="0">
                <a:solidFill>
                  <a:srgbClr val="000000"/>
                </a:solidFill>
                <a:latin typeface="Times New Roman" pitchFamily="18" charset="0"/>
                <a:cs typeface="Times New Roman" pitchFamily="18" charset="0"/>
              </a:rPr>
              <a:t>Die Arten konnten nach Mitteleuropa einwandern, weil die </a:t>
            </a:r>
            <a:r>
              <a:rPr lang="de-DE" sz="2400" b="1" kern="0" dirty="0">
                <a:solidFill>
                  <a:schemeClr val="tx2"/>
                </a:solidFill>
                <a:latin typeface="Times New Roman" pitchFamily="18" charset="0"/>
                <a:cs typeface="Times New Roman" pitchFamily="18" charset="0"/>
              </a:rPr>
              <a:t>Biotope (schon in der Steinzeit) </a:t>
            </a:r>
            <a:r>
              <a:rPr lang="de-DE" sz="2400" b="1" kern="0" dirty="0">
                <a:solidFill>
                  <a:srgbClr val="C00000"/>
                </a:solidFill>
                <a:latin typeface="Times New Roman" pitchFamily="18" charset="0"/>
                <a:cs typeface="Times New Roman" pitchFamily="18" charset="0"/>
              </a:rPr>
              <a:t>freigemacht </a:t>
            </a:r>
            <a:r>
              <a:rPr lang="de-DE" sz="2400" b="1" kern="0" dirty="0">
                <a:solidFill>
                  <a:srgbClr val="000000"/>
                </a:solidFill>
                <a:latin typeface="Times New Roman" pitchFamily="18" charset="0"/>
                <a:cs typeface="Times New Roman" pitchFamily="18" charset="0"/>
              </a:rPr>
              <a:t>wurden.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1"/>
          <p:cNvPicPr>
            <a:picLocks noChangeAspect="1" noChangeArrowheads="1"/>
          </p:cNvPicPr>
          <p:nvPr/>
        </p:nvPicPr>
        <p:blipFill>
          <a:blip r:embed="rId3" cstate="print"/>
          <a:srcRect/>
          <a:stretch>
            <a:fillRect/>
          </a:stretch>
        </p:blipFill>
        <p:spPr bwMode="auto">
          <a:xfrm>
            <a:off x="2339752" y="357013"/>
            <a:ext cx="6769100" cy="6456363"/>
          </a:xfrm>
          <a:prstGeom prst="rect">
            <a:avLst/>
          </a:prstGeom>
          <a:noFill/>
          <a:ln w="9525">
            <a:noFill/>
            <a:miter lim="800000"/>
            <a:headEnd/>
            <a:tailEnd/>
          </a:ln>
        </p:spPr>
      </p:pic>
      <p:sp>
        <p:nvSpPr>
          <p:cNvPr id="7" name="Textfeld 8"/>
          <p:cNvSpPr txBox="1">
            <a:spLocks noChangeArrowheads="1"/>
          </p:cNvSpPr>
          <p:nvPr/>
        </p:nvSpPr>
        <p:spPr bwMode="auto">
          <a:xfrm>
            <a:off x="8101013" y="6489526"/>
            <a:ext cx="863600" cy="276225"/>
          </a:xfrm>
          <a:prstGeom prst="rect">
            <a:avLst/>
          </a:prstGeom>
          <a:solidFill>
            <a:schemeClr val="bg1">
              <a:lumMod val="50000"/>
            </a:schemeClr>
          </a:solidFill>
          <a:ln w="9525">
            <a:noFill/>
            <a:miter lim="800000"/>
            <a:headEnd/>
            <a:tailEnd/>
          </a:ln>
        </p:spPr>
        <p:txBody>
          <a:bodyPr>
            <a:spAutoFit/>
          </a:bodyPr>
          <a:lstStyle/>
          <a:p>
            <a:pPr algn="ctr">
              <a:spcBef>
                <a:spcPct val="50000"/>
              </a:spcBef>
              <a:defRPr/>
            </a:pPr>
            <a:r>
              <a:rPr lang="de-DE" sz="1200">
                <a:cs typeface="Times New Roman" pitchFamily="18" charset="0"/>
              </a:rPr>
              <a:t>Google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6" descr="Frauen kratzen Nadel- und Unkrautstreue mit zusammen"/>
          <p:cNvPicPr>
            <a:picLocks noChangeAspect="1" noChangeArrowheads="1"/>
          </p:cNvPicPr>
          <p:nvPr/>
        </p:nvPicPr>
        <p:blipFill>
          <a:blip r:embed="rId2" cstate="print"/>
          <a:srcRect/>
          <a:stretch>
            <a:fillRect/>
          </a:stretch>
        </p:blipFill>
        <p:spPr bwMode="auto">
          <a:xfrm>
            <a:off x="755650" y="1052513"/>
            <a:ext cx="6719888" cy="4968875"/>
          </a:xfrm>
          <a:prstGeom prst="rect">
            <a:avLst/>
          </a:prstGeom>
          <a:noFill/>
          <a:ln w="9525">
            <a:noFill/>
            <a:miter lim="800000"/>
            <a:headEnd/>
            <a:tailEnd/>
          </a:ln>
        </p:spPr>
      </p:pic>
      <p:sp>
        <p:nvSpPr>
          <p:cNvPr id="5" name="Textfeld 4"/>
          <p:cNvSpPr txBox="1">
            <a:spLocks noChangeArrowheads="1"/>
          </p:cNvSpPr>
          <p:nvPr/>
        </p:nvSpPr>
        <p:spPr bwMode="auto">
          <a:xfrm>
            <a:off x="5292725" y="5300663"/>
            <a:ext cx="2232025" cy="708025"/>
          </a:xfrm>
          <a:prstGeom prst="rect">
            <a:avLst/>
          </a:prstGeom>
          <a:solidFill>
            <a:schemeClr val="tx1">
              <a:lumMod val="95000"/>
            </a:schemeClr>
          </a:solidFill>
          <a:ln w="9525">
            <a:noFill/>
            <a:miter lim="800000"/>
            <a:headEnd/>
            <a:tailEnd/>
          </a:ln>
        </p:spPr>
        <p:txBody>
          <a:bodyPr>
            <a:spAutoFit/>
          </a:bodyPr>
          <a:lstStyle/>
          <a:p>
            <a:pPr>
              <a:defRPr/>
            </a:pPr>
            <a:r>
              <a:rPr lang="de-DE" sz="2000" b="1" dirty="0">
                <a:solidFill>
                  <a:srgbClr val="990000"/>
                </a:solidFill>
                <a:latin typeface="Times New Roman" pitchFamily="18" charset="0"/>
                <a:cs typeface="+mn-cs"/>
              </a:rPr>
              <a:t>Laub-Rechen</a:t>
            </a:r>
            <a:r>
              <a:rPr lang="de-DE" sz="2000" b="1" dirty="0">
                <a:solidFill>
                  <a:srgbClr val="000000"/>
                </a:solidFill>
                <a:latin typeface="Times New Roman" pitchFamily="18" charset="0"/>
                <a:cs typeface="+mn-cs"/>
              </a:rPr>
              <a:t> zur </a:t>
            </a:r>
            <a:r>
              <a:rPr lang="de-DE" sz="2000" b="1" dirty="0">
                <a:solidFill>
                  <a:srgbClr val="990000"/>
                </a:solidFill>
                <a:latin typeface="Times New Roman" pitchFamily="18" charset="0"/>
                <a:cs typeface="+mn-cs"/>
              </a:rPr>
              <a:t>Streu</a:t>
            </a:r>
            <a:r>
              <a:rPr lang="de-DE" sz="2000" b="1" dirty="0">
                <a:solidFill>
                  <a:srgbClr val="000000"/>
                </a:solidFill>
                <a:latin typeface="Times New Roman" pitchFamily="18" charset="0"/>
                <a:cs typeface="+mn-cs"/>
              </a:rPr>
              <a:t>-Gewinnung</a:t>
            </a:r>
          </a:p>
        </p:txBody>
      </p:sp>
      <p:sp>
        <p:nvSpPr>
          <p:cNvPr id="4" name="Textfeld 3"/>
          <p:cNvSpPr txBox="1">
            <a:spLocks noChangeArrowheads="1"/>
          </p:cNvSpPr>
          <p:nvPr/>
        </p:nvSpPr>
        <p:spPr bwMode="auto">
          <a:xfrm>
            <a:off x="755650" y="260350"/>
            <a:ext cx="2952750" cy="1323975"/>
          </a:xfrm>
          <a:prstGeom prst="rect">
            <a:avLst/>
          </a:prstGeom>
          <a:solidFill>
            <a:schemeClr val="tx1">
              <a:lumMod val="95000"/>
            </a:schemeClr>
          </a:solidFill>
          <a:ln w="9525">
            <a:noFill/>
            <a:miter lim="800000"/>
            <a:headEnd/>
            <a:tailEnd/>
          </a:ln>
        </p:spPr>
        <p:txBody>
          <a:bodyPr>
            <a:spAutoFit/>
          </a:bodyPr>
          <a:lstStyle/>
          <a:p>
            <a:pPr algn="ctr">
              <a:defRPr/>
            </a:pPr>
            <a:r>
              <a:rPr lang="de-DE" sz="2000" b="1" dirty="0">
                <a:solidFill>
                  <a:schemeClr val="bg1"/>
                </a:solidFill>
                <a:latin typeface="Times New Roman" pitchFamily="18" charset="0"/>
                <a:cs typeface="+mn-cs"/>
              </a:rPr>
              <a:t>erst recht dann in </a:t>
            </a:r>
          </a:p>
          <a:p>
            <a:pPr algn="ctr">
              <a:defRPr/>
            </a:pPr>
            <a:r>
              <a:rPr lang="de-DE" sz="2000" b="1" dirty="0">
                <a:solidFill>
                  <a:srgbClr val="000000"/>
                </a:solidFill>
                <a:latin typeface="Times New Roman" pitchFamily="18" charset="0"/>
                <a:cs typeface="+mn-cs"/>
              </a:rPr>
              <a:t>im letzten Jahrtausend  wurde die Landschaft regelrecht ausgeräumt</a:t>
            </a:r>
          </a:p>
        </p:txBody>
      </p:sp>
      <p:pic>
        <p:nvPicPr>
          <p:cNvPr id="2" name="Grafik 1">
            <a:extLst>
              <a:ext uri="{FF2B5EF4-FFF2-40B4-BE49-F238E27FC236}">
                <a16:creationId xmlns:a16="http://schemas.microsoft.com/office/drawing/2014/main" id="{EB21B208-FAD2-E6AE-09FD-C845223BFBA7}"/>
              </a:ext>
            </a:extLst>
          </p:cNvPr>
          <p:cNvPicPr>
            <a:picLocks noChangeAspect="1"/>
          </p:cNvPicPr>
          <p:nvPr/>
        </p:nvPicPr>
        <p:blipFill>
          <a:blip r:embed="rId3"/>
          <a:stretch>
            <a:fillRect/>
          </a:stretch>
        </p:blipFill>
        <p:spPr>
          <a:xfrm>
            <a:off x="742127" y="5803279"/>
            <a:ext cx="859611" cy="3231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http://www.heideterrasse.net/upload/bilder/news/8_Plaggen.jpg"/>
          <p:cNvPicPr>
            <a:picLocks noChangeAspect="1" noChangeArrowheads="1"/>
          </p:cNvPicPr>
          <p:nvPr/>
        </p:nvPicPr>
        <p:blipFill>
          <a:blip r:embed="rId2" cstate="print"/>
          <a:srcRect/>
          <a:stretch>
            <a:fillRect/>
          </a:stretch>
        </p:blipFill>
        <p:spPr bwMode="auto">
          <a:xfrm>
            <a:off x="250825" y="260350"/>
            <a:ext cx="7129463" cy="4064000"/>
          </a:xfrm>
          <a:prstGeom prst="rect">
            <a:avLst/>
          </a:prstGeom>
          <a:noFill/>
          <a:ln w="9525">
            <a:noFill/>
            <a:miter lim="800000"/>
            <a:headEnd/>
            <a:tailEnd/>
          </a:ln>
        </p:spPr>
      </p:pic>
      <p:pic>
        <p:nvPicPr>
          <p:cNvPr id="49155" name="Picture 4" descr="http://www.naturrundweg.de/printable/images/abplaggen-der-baumscheiben-fuer-die-heister_matable50.jpg"/>
          <p:cNvPicPr>
            <a:picLocks noChangeAspect="1" noChangeArrowheads="1"/>
          </p:cNvPicPr>
          <p:nvPr/>
        </p:nvPicPr>
        <p:blipFill>
          <a:blip r:embed="rId3" cstate="print"/>
          <a:srcRect/>
          <a:stretch>
            <a:fillRect/>
          </a:stretch>
        </p:blipFill>
        <p:spPr bwMode="auto">
          <a:xfrm>
            <a:off x="2516188" y="2492375"/>
            <a:ext cx="6448425" cy="4176713"/>
          </a:xfrm>
          <a:prstGeom prst="rect">
            <a:avLst/>
          </a:prstGeom>
          <a:noFill/>
          <a:ln w="9525">
            <a:noFill/>
            <a:miter lim="800000"/>
            <a:headEnd/>
            <a:tailEnd/>
          </a:ln>
        </p:spPr>
      </p:pic>
      <p:sp>
        <p:nvSpPr>
          <p:cNvPr id="7" name="Textfeld 6"/>
          <p:cNvSpPr txBox="1">
            <a:spLocks noChangeArrowheads="1"/>
          </p:cNvSpPr>
          <p:nvPr/>
        </p:nvSpPr>
        <p:spPr bwMode="auto">
          <a:xfrm>
            <a:off x="250825" y="5013325"/>
            <a:ext cx="2032000" cy="461963"/>
          </a:xfrm>
          <a:prstGeom prst="rect">
            <a:avLst/>
          </a:prstGeom>
          <a:solidFill>
            <a:schemeClr val="tx1">
              <a:lumMod val="95000"/>
            </a:schemeClr>
          </a:solidFill>
          <a:ln w="9525">
            <a:noFill/>
            <a:miter lim="800000"/>
            <a:headEnd/>
            <a:tailEnd/>
          </a:ln>
        </p:spPr>
        <p:txBody>
          <a:bodyPr>
            <a:spAutoFit/>
          </a:bodyPr>
          <a:lstStyle/>
          <a:p>
            <a:pPr algn="ctr">
              <a:defRPr/>
            </a:pPr>
            <a:r>
              <a:rPr lang="de-DE" sz="2400" b="1" dirty="0" err="1">
                <a:solidFill>
                  <a:schemeClr val="bg1"/>
                </a:solidFill>
                <a:latin typeface="Times New Roman" pitchFamily="18" charset="0"/>
                <a:cs typeface="+mn-cs"/>
              </a:rPr>
              <a:t>Plaggenhieb</a:t>
            </a:r>
            <a:r>
              <a:rPr lang="de-DE" sz="2400" b="1" dirty="0">
                <a:solidFill>
                  <a:schemeClr val="bg1"/>
                </a:solidFill>
                <a:latin typeface="Times New Roman" pitchFamily="18" charset="0"/>
                <a:cs typeface="+mn-cs"/>
              </a:rPr>
              <a:t> </a:t>
            </a:r>
          </a:p>
        </p:txBody>
      </p:sp>
      <p:pic>
        <p:nvPicPr>
          <p:cNvPr id="2" name="Grafik 1">
            <a:extLst>
              <a:ext uri="{FF2B5EF4-FFF2-40B4-BE49-F238E27FC236}">
                <a16:creationId xmlns:a16="http://schemas.microsoft.com/office/drawing/2014/main" id="{C89ED5F1-40BF-CB09-2A45-98610FF9356E}"/>
              </a:ext>
            </a:extLst>
          </p:cNvPr>
          <p:cNvPicPr>
            <a:picLocks noChangeAspect="1"/>
          </p:cNvPicPr>
          <p:nvPr/>
        </p:nvPicPr>
        <p:blipFill>
          <a:blip r:embed="rId4"/>
          <a:stretch>
            <a:fillRect/>
          </a:stretch>
        </p:blipFill>
        <p:spPr>
          <a:xfrm>
            <a:off x="7884368" y="6409472"/>
            <a:ext cx="859611" cy="323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additive="base">
                                        <p:cTn id="7" dur="500" fill="hold"/>
                                        <p:tgtEl>
                                          <p:spTgt spid="49155"/>
                                        </p:tgtEl>
                                        <p:attrNameLst>
                                          <p:attrName>ppt_x</p:attrName>
                                        </p:attrNameLst>
                                      </p:cBhvr>
                                      <p:tavLst>
                                        <p:tav tm="0">
                                          <p:val>
                                            <p:strVal val="#ppt_x"/>
                                          </p:val>
                                        </p:tav>
                                        <p:tav tm="100000">
                                          <p:val>
                                            <p:strVal val="#ppt_x"/>
                                          </p:val>
                                        </p:tav>
                                      </p:tavLst>
                                    </p:anim>
                                    <p:anim calcmode="lin" valueType="num">
                                      <p:cBhvr additive="base">
                                        <p:cTn id="8"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WINTEXT_aktuell\VORTRÄGE_ab2006\Naturschutz\WET07_Bükk\Thüringen_19tesJh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7347" name="Text Box 3"/>
          <p:cNvSpPr txBox="1">
            <a:spLocks noChangeArrowheads="1"/>
          </p:cNvSpPr>
          <p:nvPr/>
        </p:nvSpPr>
        <p:spPr bwMode="auto">
          <a:xfrm>
            <a:off x="4572000" y="142875"/>
            <a:ext cx="4572000" cy="923925"/>
          </a:xfrm>
          <a:prstGeom prst="rect">
            <a:avLst/>
          </a:prstGeom>
          <a:solidFill>
            <a:srgbClr val="FFFFD9"/>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Seit dem Mittelalter bis vor 150 Jahren war Deutschland weitgehend </a:t>
            </a:r>
            <a:r>
              <a:rPr kumimoji="0" lang="de-DE" sz="18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waldfrei</a:t>
            </a:r>
            <a:endPar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(Schmalkalden in Thüringen 1870; Foto privat)</a:t>
            </a:r>
            <a:endPar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endParaRPr>
          </a:p>
        </p:txBody>
      </p:sp>
      <p:sp>
        <p:nvSpPr>
          <p:cNvPr id="55300" name="Text Box 3"/>
          <p:cNvSpPr txBox="1">
            <a:spLocks noChangeArrowheads="1"/>
          </p:cNvSpPr>
          <p:nvPr/>
        </p:nvSpPr>
        <p:spPr bwMode="auto">
          <a:xfrm>
            <a:off x="4859338" y="5889625"/>
            <a:ext cx="4284662" cy="923925"/>
          </a:xfrm>
          <a:prstGeom prst="rect">
            <a:avLst/>
          </a:prstGeom>
          <a:solidFill>
            <a:srgbClr val="FFFFD9"/>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Mediterrane Arten,</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östliche Steppenarten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vor allem </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Wildbienen</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und </a:t>
            </a:r>
            <a:r>
              <a:rPr kumimoji="0" lang="de-DE"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Schmetterlinge) </a:t>
            </a: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breiteten sich enorm aus</a:t>
            </a:r>
            <a:endParaRPr kumimoji="0" lang="de-DE" sz="1800" b="0" i="0" u="none" strike="noStrike" kern="1200" cap="none" spc="0" normalizeH="0" baseline="0" noProof="1">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2800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additive="base">
                                        <p:cTn id="7" dur="500" fill="hold"/>
                                        <p:tgtEl>
                                          <p:spTgt spid="55300"/>
                                        </p:tgtEl>
                                        <p:attrNameLst>
                                          <p:attrName>ppt_x</p:attrName>
                                        </p:attrNameLst>
                                      </p:cBhvr>
                                      <p:tavLst>
                                        <p:tav tm="0">
                                          <p:val>
                                            <p:strVal val="#ppt_x"/>
                                          </p:val>
                                        </p:tav>
                                        <p:tav tm="100000">
                                          <p:val>
                                            <p:strVal val="#ppt_x"/>
                                          </p:val>
                                        </p:tav>
                                      </p:tavLst>
                                    </p:anim>
                                    <p:anim calcmode="lin" valueType="num">
                                      <p:cBhvr additive="base">
                                        <p:cTn id="8"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8370" name="Picture 2" descr="H:\WINTEXT_aktuell\VORTRÄGE\Jelinek_März06\4_Tauch_Altenahr_1842.jpg"/>
          <p:cNvPicPr>
            <a:picLocks noChangeAspect="1" noChangeArrowheads="1"/>
          </p:cNvPicPr>
          <p:nvPr/>
        </p:nvPicPr>
        <p:blipFill>
          <a:blip r:embed="rId2" cstate="print"/>
          <a:srcRect/>
          <a:stretch>
            <a:fillRect/>
          </a:stretch>
        </p:blipFill>
        <p:spPr bwMode="auto">
          <a:xfrm>
            <a:off x="-450850" y="-642938"/>
            <a:ext cx="10001250" cy="8752458"/>
          </a:xfrm>
          <a:prstGeom prst="rect">
            <a:avLst/>
          </a:prstGeom>
          <a:noFill/>
          <a:ln w="9525">
            <a:noFill/>
            <a:miter lim="800000"/>
            <a:headEnd/>
            <a:tailEnd/>
          </a:ln>
        </p:spPr>
      </p:pic>
      <p:sp>
        <p:nvSpPr>
          <p:cNvPr id="58371" name="Text Box 3"/>
          <p:cNvSpPr txBox="1">
            <a:spLocks noChangeArrowheads="1"/>
          </p:cNvSpPr>
          <p:nvPr/>
        </p:nvSpPr>
        <p:spPr bwMode="auto">
          <a:xfrm>
            <a:off x="6012160" y="4725144"/>
            <a:ext cx="3313112" cy="2031325"/>
          </a:xfrm>
          <a:prstGeom prst="rect">
            <a:avLst/>
          </a:prstGeom>
          <a:solidFill>
            <a:srgbClr val="FFFFD9"/>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Eifel: Blick nach Altenahr 1842</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de-DE" dirty="0">
              <a:solidFill>
                <a:srgbClr val="00000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1">
                <a:ln>
                  <a:noFill/>
                </a:ln>
                <a:solidFill>
                  <a:srgbClr val="000000"/>
                </a:solidFill>
                <a:effectLst/>
                <a:uLnTx/>
                <a:uFillTx/>
                <a:latin typeface="Times New Roman" pitchFamily="18" charset="0"/>
                <a:ea typeface="+mn-ea"/>
                <a:cs typeface="Arial" charset="0"/>
              </a:rPr>
              <a:t>Tauch, M. (1974): Rheinische Landschaften - Gemälde und Aquarelle aus dem 19. und 20. Jahrhundert. Neuss: Gesellschaft für Buchdruckerei A.G.</a:t>
            </a:r>
          </a:p>
        </p:txBody>
      </p:sp>
    </p:spTree>
    <p:extLst>
      <p:ext uri="{BB962C8B-B14F-4D97-AF65-F5344CB8AC3E}">
        <p14:creationId xmlns:p14="http://schemas.microsoft.com/office/powerpoint/2010/main" val="10824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feld 4"/>
          <p:cNvSpPr txBox="1">
            <a:spLocks noChangeArrowheads="1"/>
          </p:cNvSpPr>
          <p:nvPr/>
        </p:nvSpPr>
        <p:spPr bwMode="auto">
          <a:xfrm>
            <a:off x="7099028" y="2662933"/>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1951</a:t>
            </a:r>
          </a:p>
        </p:txBody>
      </p:sp>
      <p:pic>
        <p:nvPicPr>
          <p:cNvPr id="4" name="Grafik 3">
            <a:extLst>
              <a:ext uri="{FF2B5EF4-FFF2-40B4-BE49-F238E27FC236}">
                <a16:creationId xmlns:a16="http://schemas.microsoft.com/office/drawing/2014/main" id="{512D53DF-532E-1516-85CD-10CB03D69D82}"/>
              </a:ext>
            </a:extLst>
          </p:cNvPr>
          <p:cNvPicPr>
            <a:picLocks noChangeAspect="1"/>
          </p:cNvPicPr>
          <p:nvPr/>
        </p:nvPicPr>
        <p:blipFill>
          <a:blip r:embed="rId2"/>
          <a:stretch>
            <a:fillRect/>
          </a:stretch>
        </p:blipFill>
        <p:spPr>
          <a:xfrm>
            <a:off x="251520" y="188640"/>
            <a:ext cx="6840760" cy="2964437"/>
          </a:xfrm>
          <a:prstGeom prst="rect">
            <a:avLst/>
          </a:prstGeom>
        </p:spPr>
      </p:pic>
      <p:pic>
        <p:nvPicPr>
          <p:cNvPr id="6" name="Grafik 5">
            <a:extLst>
              <a:ext uri="{FF2B5EF4-FFF2-40B4-BE49-F238E27FC236}">
                <a16:creationId xmlns:a16="http://schemas.microsoft.com/office/drawing/2014/main" id="{9BFDE7FB-8C1E-2644-B89A-5AC8B29E6FBB}"/>
              </a:ext>
            </a:extLst>
          </p:cNvPr>
          <p:cNvPicPr>
            <a:picLocks noChangeAspect="1"/>
          </p:cNvPicPr>
          <p:nvPr/>
        </p:nvPicPr>
        <p:blipFill>
          <a:blip r:embed="rId3"/>
          <a:stretch>
            <a:fillRect/>
          </a:stretch>
        </p:blipFill>
        <p:spPr>
          <a:xfrm>
            <a:off x="251520" y="3219228"/>
            <a:ext cx="6840760" cy="2893232"/>
          </a:xfrm>
          <a:prstGeom prst="rect">
            <a:avLst/>
          </a:prstGeom>
        </p:spPr>
      </p:pic>
      <p:sp>
        <p:nvSpPr>
          <p:cNvPr id="10" name="Textfeld 4">
            <a:extLst>
              <a:ext uri="{FF2B5EF4-FFF2-40B4-BE49-F238E27FC236}">
                <a16:creationId xmlns:a16="http://schemas.microsoft.com/office/drawing/2014/main" id="{DCE2B457-4EFB-4C43-F293-743C8736D7A2}"/>
              </a:ext>
            </a:extLst>
          </p:cNvPr>
          <p:cNvSpPr txBox="1">
            <a:spLocks noChangeArrowheads="1"/>
          </p:cNvSpPr>
          <p:nvPr/>
        </p:nvSpPr>
        <p:spPr bwMode="auto">
          <a:xfrm>
            <a:off x="7092280" y="5573675"/>
            <a:ext cx="1793452" cy="523220"/>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Isar 1985</a:t>
            </a:r>
          </a:p>
        </p:txBody>
      </p:sp>
      <p:sp>
        <p:nvSpPr>
          <p:cNvPr id="11" name="Textfeld 4">
            <a:extLst>
              <a:ext uri="{FF2B5EF4-FFF2-40B4-BE49-F238E27FC236}">
                <a16:creationId xmlns:a16="http://schemas.microsoft.com/office/drawing/2014/main" id="{71B7F4B3-528A-8111-7289-895CEFEAA84B}"/>
              </a:ext>
            </a:extLst>
          </p:cNvPr>
          <p:cNvSpPr txBox="1">
            <a:spLocks noChangeArrowheads="1"/>
          </p:cNvSpPr>
          <p:nvPr/>
        </p:nvSpPr>
        <p:spPr bwMode="auto">
          <a:xfrm>
            <a:off x="6804248" y="6180586"/>
            <a:ext cx="2088232" cy="369332"/>
          </a:xfrm>
          <a:prstGeom prst="rect">
            <a:avLst/>
          </a:prstGeom>
          <a:solidFill>
            <a:schemeClr val="bg1">
              <a:lumMod val="7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aus: Ringler 1986</a:t>
            </a:r>
          </a:p>
        </p:txBody>
      </p:sp>
    </p:spTree>
    <p:extLst>
      <p:ext uri="{BB962C8B-B14F-4D97-AF65-F5344CB8AC3E}">
        <p14:creationId xmlns:p14="http://schemas.microsoft.com/office/powerpoint/2010/main" val="36978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0" y="0"/>
            <a:ext cx="9296400" cy="7013575"/>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0" y="1844675"/>
            <a:ext cx="2362200" cy="1958975"/>
          </a:xfrm>
          <a:prstGeom prst="rect">
            <a:avLst/>
          </a:prstGeom>
          <a:noFill/>
          <a:ln w="9525">
            <a:noFill/>
            <a:miter lim="800000"/>
            <a:headEnd/>
            <a:tailEnd/>
          </a:ln>
        </p:spPr>
      </p:pic>
      <p:pic>
        <p:nvPicPr>
          <p:cNvPr id="34820" name="Picture 4"/>
          <p:cNvPicPr>
            <a:picLocks noChangeAspect="1" noChangeArrowheads="1"/>
          </p:cNvPicPr>
          <p:nvPr/>
        </p:nvPicPr>
        <p:blipFill>
          <a:blip r:embed="rId5" cstate="print"/>
          <a:srcRect/>
          <a:stretch>
            <a:fillRect/>
          </a:stretch>
        </p:blipFill>
        <p:spPr bwMode="auto">
          <a:xfrm>
            <a:off x="0" y="3832225"/>
            <a:ext cx="4457700" cy="3178175"/>
          </a:xfrm>
          <a:prstGeom prst="rect">
            <a:avLst/>
          </a:prstGeom>
          <a:noFill/>
          <a:ln w="9525">
            <a:noFill/>
            <a:miter lim="800000"/>
            <a:headEnd/>
            <a:tailEnd/>
          </a:ln>
        </p:spPr>
      </p:pic>
      <p:pic>
        <p:nvPicPr>
          <p:cNvPr id="225282" name="Picture 2"/>
          <p:cNvPicPr>
            <a:picLocks noChangeAspect="1" noChangeArrowheads="1"/>
          </p:cNvPicPr>
          <p:nvPr/>
        </p:nvPicPr>
        <p:blipFill>
          <a:blip r:embed="rId6" cstate="print"/>
          <a:srcRect/>
          <a:stretch>
            <a:fillRect/>
          </a:stretch>
        </p:blipFill>
        <p:spPr bwMode="auto">
          <a:xfrm>
            <a:off x="6708775" y="4284176"/>
            <a:ext cx="2587625" cy="2616200"/>
          </a:xfrm>
          <a:prstGeom prst="rect">
            <a:avLst/>
          </a:prstGeom>
          <a:noFill/>
          <a:ln w="9525">
            <a:noFill/>
            <a:miter lim="800000"/>
            <a:headEnd/>
            <a:tailEnd/>
          </a:ln>
        </p:spPr>
      </p:pic>
      <p:sp>
        <p:nvSpPr>
          <p:cNvPr id="6" name="Textfeld 5"/>
          <p:cNvSpPr txBox="1">
            <a:spLocks noChangeArrowheads="1"/>
          </p:cNvSpPr>
          <p:nvPr/>
        </p:nvSpPr>
        <p:spPr bwMode="auto">
          <a:xfrm>
            <a:off x="0" y="188913"/>
            <a:ext cx="9072563" cy="830262"/>
          </a:xfrm>
          <a:prstGeom prst="rect">
            <a:avLst/>
          </a:prstGeom>
          <a:noFill/>
          <a:ln w="9525">
            <a:noFill/>
            <a:miter lim="800000"/>
            <a:headEnd/>
            <a:tailEnd/>
          </a:ln>
        </p:spPr>
        <p:txBody>
          <a:bodyPr>
            <a:spAutoFit/>
          </a:bodyPr>
          <a:lstStyle/>
          <a:p>
            <a:pPr algn="ctr">
              <a:defRPr/>
            </a:pPr>
            <a:r>
              <a:rPr lang="de-DE" sz="2400" b="1" dirty="0">
                <a:solidFill>
                  <a:schemeClr val="bg1"/>
                </a:solidFill>
                <a:latin typeface="Times New Roman" pitchFamily="18" charset="0"/>
                <a:cs typeface="+mn-cs"/>
              </a:rPr>
              <a:t>erst der Mensch schuf die meisten Biotope, </a:t>
            </a:r>
          </a:p>
          <a:p>
            <a:pPr algn="ctr">
              <a:defRPr/>
            </a:pPr>
            <a:r>
              <a:rPr lang="de-DE" sz="2400" b="1" dirty="0">
                <a:solidFill>
                  <a:schemeClr val="bg1"/>
                </a:solidFill>
                <a:latin typeface="Times New Roman" pitchFamily="18" charset="0"/>
                <a:cs typeface="+mn-cs"/>
              </a:rPr>
              <a:t>in der heute in Mitteleuropa viele bedrohte Arten leben</a:t>
            </a:r>
          </a:p>
        </p:txBody>
      </p:sp>
      <p:pic>
        <p:nvPicPr>
          <p:cNvPr id="3" name="Grafik 2">
            <a:extLst>
              <a:ext uri="{FF2B5EF4-FFF2-40B4-BE49-F238E27FC236}">
                <a16:creationId xmlns:a16="http://schemas.microsoft.com/office/drawing/2014/main" id="{4748E6CE-77EE-2607-9C70-B36F355BDE98}"/>
              </a:ext>
            </a:extLst>
          </p:cNvPr>
          <p:cNvPicPr>
            <a:picLocks noChangeAspect="1"/>
          </p:cNvPicPr>
          <p:nvPr/>
        </p:nvPicPr>
        <p:blipFill>
          <a:blip r:embed="rId7"/>
          <a:stretch>
            <a:fillRect/>
          </a:stretch>
        </p:blipFill>
        <p:spPr>
          <a:xfrm>
            <a:off x="3347864" y="6658709"/>
            <a:ext cx="859611" cy="323116"/>
          </a:xfrm>
          <a:prstGeom prst="rect">
            <a:avLst/>
          </a:prstGeom>
        </p:spPr>
      </p:pic>
      <p:sp>
        <p:nvSpPr>
          <p:cNvPr id="4" name="Textfeld 8">
            <a:extLst>
              <a:ext uri="{FF2B5EF4-FFF2-40B4-BE49-F238E27FC236}">
                <a16:creationId xmlns:a16="http://schemas.microsoft.com/office/drawing/2014/main" id="{67661A48-4076-11F2-E0C7-F61C338ABAE4}"/>
              </a:ext>
            </a:extLst>
          </p:cNvPr>
          <p:cNvSpPr txBox="1">
            <a:spLocks noChangeArrowheads="1"/>
          </p:cNvSpPr>
          <p:nvPr/>
        </p:nvSpPr>
        <p:spPr bwMode="auto">
          <a:xfrm>
            <a:off x="1498600" y="3552825"/>
            <a:ext cx="863600" cy="276225"/>
          </a:xfrm>
          <a:prstGeom prst="rect">
            <a:avLst/>
          </a:prstGeom>
          <a:solidFill>
            <a:schemeClr val="bg1">
              <a:lumMod val="50000"/>
            </a:schemeClr>
          </a:solidFill>
          <a:ln w="9525">
            <a:noFill/>
            <a:miter lim="800000"/>
            <a:headEnd/>
            <a:tailEnd/>
          </a:ln>
        </p:spPr>
        <p:txBody>
          <a:bodyPr>
            <a:spAutoFit/>
          </a:bodyPr>
          <a:lstStyle/>
          <a:p>
            <a:pPr algn="ctr">
              <a:spcBef>
                <a:spcPct val="50000"/>
              </a:spcBef>
              <a:defRPr/>
            </a:pPr>
            <a:r>
              <a:rPr lang="de-DE" sz="1200" dirty="0">
                <a:cs typeface="Times New Roman" pitchFamily="18" charset="0"/>
              </a:rPr>
              <a:t>Google</a:t>
            </a:r>
          </a:p>
        </p:txBody>
      </p:sp>
      <p:sp>
        <p:nvSpPr>
          <p:cNvPr id="5" name="Textfeld 8">
            <a:extLst>
              <a:ext uri="{FF2B5EF4-FFF2-40B4-BE49-F238E27FC236}">
                <a16:creationId xmlns:a16="http://schemas.microsoft.com/office/drawing/2014/main" id="{8C5E115F-136F-A833-7ADA-D8DFB8726413}"/>
              </a:ext>
            </a:extLst>
          </p:cNvPr>
          <p:cNvSpPr txBox="1">
            <a:spLocks noChangeArrowheads="1"/>
          </p:cNvSpPr>
          <p:nvPr/>
        </p:nvSpPr>
        <p:spPr bwMode="auto">
          <a:xfrm>
            <a:off x="7854156" y="6536377"/>
            <a:ext cx="1109836" cy="276999"/>
          </a:xfrm>
          <a:prstGeom prst="rect">
            <a:avLst/>
          </a:prstGeom>
          <a:solidFill>
            <a:schemeClr val="bg1">
              <a:lumMod val="50000"/>
            </a:schemeClr>
          </a:solidFill>
          <a:ln w="9525">
            <a:noFill/>
            <a:miter lim="800000"/>
            <a:headEnd/>
            <a:tailEnd/>
          </a:ln>
        </p:spPr>
        <p:txBody>
          <a:bodyPr wrap="square">
            <a:spAutoFit/>
          </a:bodyPr>
          <a:lstStyle/>
          <a:p>
            <a:pPr algn="ctr">
              <a:spcBef>
                <a:spcPct val="50000"/>
              </a:spcBef>
              <a:defRPr/>
            </a:pPr>
            <a:r>
              <a:rPr lang="de-DE" sz="1200" dirty="0">
                <a:cs typeface="Times New Roman" pitchFamily="18" charset="0"/>
              </a:rPr>
              <a:t>Foto Kunz</a:t>
            </a:r>
          </a:p>
        </p:txBody>
      </p:sp>
      <p:sp>
        <p:nvSpPr>
          <p:cNvPr id="7" name="Textfeld 8">
            <a:extLst>
              <a:ext uri="{FF2B5EF4-FFF2-40B4-BE49-F238E27FC236}">
                <a16:creationId xmlns:a16="http://schemas.microsoft.com/office/drawing/2014/main" id="{4CE2EDAF-1775-517C-F851-7AC9967F1D5B}"/>
              </a:ext>
            </a:extLst>
          </p:cNvPr>
          <p:cNvSpPr txBox="1">
            <a:spLocks noChangeArrowheads="1"/>
          </p:cNvSpPr>
          <p:nvPr/>
        </p:nvSpPr>
        <p:spPr bwMode="auto">
          <a:xfrm>
            <a:off x="5724128" y="6520596"/>
            <a:ext cx="863600" cy="276225"/>
          </a:xfrm>
          <a:prstGeom prst="rect">
            <a:avLst/>
          </a:prstGeom>
          <a:solidFill>
            <a:schemeClr val="bg1">
              <a:lumMod val="50000"/>
            </a:schemeClr>
          </a:solidFill>
          <a:ln w="9525">
            <a:noFill/>
            <a:miter lim="800000"/>
            <a:headEnd/>
            <a:tailEnd/>
          </a:ln>
        </p:spPr>
        <p:txBody>
          <a:bodyPr>
            <a:spAutoFit/>
          </a:bodyPr>
          <a:lstStyle/>
          <a:p>
            <a:pPr algn="ctr">
              <a:spcBef>
                <a:spcPct val="50000"/>
              </a:spcBef>
              <a:defRPr/>
            </a:pPr>
            <a:r>
              <a:rPr lang="de-DE" sz="1200" dirty="0">
                <a:cs typeface="Times New Roman" pitchFamily="18" charset="0"/>
              </a:rPr>
              <a:t>Google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gtEl>
                                        <p:attrNameLst>
                                          <p:attrName>style.visibility</p:attrName>
                                        </p:attrNameLst>
                                      </p:cBhvr>
                                      <p:to>
                                        <p:strVal val="visible"/>
                                      </p:to>
                                    </p:set>
                                    <p:anim calcmode="lin" valueType="num">
                                      <p:cBhvr additive="base">
                                        <p:cTn id="13" dur="500" fill="hold"/>
                                        <p:tgtEl>
                                          <p:spTgt spid="34819"/>
                                        </p:tgtEl>
                                        <p:attrNameLst>
                                          <p:attrName>ppt_x</p:attrName>
                                        </p:attrNameLst>
                                      </p:cBhvr>
                                      <p:tavLst>
                                        <p:tav tm="0">
                                          <p:val>
                                            <p:strVal val="#ppt_x"/>
                                          </p:val>
                                        </p:tav>
                                        <p:tav tm="100000">
                                          <p:val>
                                            <p:strVal val="#ppt_x"/>
                                          </p:val>
                                        </p:tav>
                                      </p:tavLst>
                                    </p:anim>
                                    <p:anim calcmode="lin" valueType="num">
                                      <p:cBhvr additive="base">
                                        <p:cTn id="14"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282"/>
                                        </p:tgtEl>
                                        <p:attrNameLst>
                                          <p:attrName>style.visibility</p:attrName>
                                        </p:attrNameLst>
                                      </p:cBhvr>
                                      <p:to>
                                        <p:strVal val="visible"/>
                                      </p:to>
                                    </p:set>
                                    <p:anim calcmode="lin" valueType="num">
                                      <p:cBhvr additive="base">
                                        <p:cTn id="19" dur="500" fill="hold"/>
                                        <p:tgtEl>
                                          <p:spTgt spid="225282"/>
                                        </p:tgtEl>
                                        <p:attrNameLst>
                                          <p:attrName>ppt_x</p:attrName>
                                        </p:attrNameLst>
                                      </p:cBhvr>
                                      <p:tavLst>
                                        <p:tav tm="0">
                                          <p:val>
                                            <p:strVal val="#ppt_x"/>
                                          </p:val>
                                        </p:tav>
                                        <p:tav tm="100000">
                                          <p:val>
                                            <p:strVal val="#ppt_x"/>
                                          </p:val>
                                        </p:tav>
                                      </p:tavLst>
                                    </p:anim>
                                    <p:anim calcmode="lin" valueType="num">
                                      <p:cBhvr additive="base">
                                        <p:cTn id="20" dur="500" fill="hold"/>
                                        <p:tgtEl>
                                          <p:spTgt spid="22528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descr="http://mw2.google.com/mw-panoramio/photos/medium/79729591.jpg"/>
          <p:cNvPicPr>
            <a:picLocks noChangeAspect="1" noChangeArrowheads="1"/>
          </p:cNvPicPr>
          <p:nvPr/>
        </p:nvPicPr>
        <p:blipFill>
          <a:blip r:embed="rId2" cstate="print"/>
          <a:srcRect/>
          <a:stretch>
            <a:fillRect/>
          </a:stretch>
        </p:blipFill>
        <p:spPr bwMode="auto">
          <a:xfrm>
            <a:off x="4643438" y="1374775"/>
            <a:ext cx="4176712" cy="3133725"/>
          </a:xfrm>
          <a:prstGeom prst="rect">
            <a:avLst/>
          </a:prstGeom>
          <a:noFill/>
          <a:ln w="9525">
            <a:noFill/>
            <a:miter lim="800000"/>
            <a:headEnd/>
            <a:tailEnd/>
          </a:ln>
        </p:spPr>
      </p:pic>
      <p:pic>
        <p:nvPicPr>
          <p:cNvPr id="17413" name="Picture 6" descr="Datei:Lüneburger Heide 093.jpg">
            <a:hlinkClick r:id="rId3"/>
          </p:cNvPr>
          <p:cNvPicPr>
            <a:picLocks noChangeAspect="1" noChangeArrowheads="1"/>
          </p:cNvPicPr>
          <p:nvPr/>
        </p:nvPicPr>
        <p:blipFill>
          <a:blip r:embed="rId4" cstate="print"/>
          <a:srcRect/>
          <a:stretch>
            <a:fillRect/>
          </a:stretch>
        </p:blipFill>
        <p:spPr bwMode="auto">
          <a:xfrm>
            <a:off x="468313" y="3716338"/>
            <a:ext cx="4103687" cy="3079750"/>
          </a:xfrm>
          <a:prstGeom prst="rect">
            <a:avLst/>
          </a:prstGeom>
          <a:noFill/>
          <a:ln w="9525">
            <a:noFill/>
            <a:miter lim="800000"/>
            <a:headEnd/>
            <a:tailEnd/>
          </a:ln>
        </p:spPr>
      </p:pic>
      <p:sp>
        <p:nvSpPr>
          <p:cNvPr id="8" name="Textfeld 3"/>
          <p:cNvSpPr txBox="1">
            <a:spLocks noChangeArrowheads="1"/>
          </p:cNvSpPr>
          <p:nvPr/>
        </p:nvSpPr>
        <p:spPr bwMode="auto">
          <a:xfrm>
            <a:off x="4644008" y="4581128"/>
            <a:ext cx="4320480" cy="1631216"/>
          </a:xfrm>
          <a:prstGeom prst="rect">
            <a:avLst/>
          </a:prstGeom>
          <a:solidFill>
            <a:schemeClr val="tx1">
              <a:lumMod val="95000"/>
            </a:schemeClr>
          </a:solidFill>
          <a:ln w="9525">
            <a:noFill/>
            <a:miter lim="800000"/>
            <a:headEnd/>
            <a:tailEnd/>
          </a:ln>
        </p:spPr>
        <p:txBody>
          <a:bodyPr wrap="square">
            <a:spAutoFit/>
          </a:bodyPr>
          <a:lstStyle/>
          <a:p>
            <a:pPr algn="ctr">
              <a:spcBef>
                <a:spcPts val="0"/>
              </a:spcBef>
              <a:defRPr/>
            </a:pPr>
            <a:r>
              <a:rPr lang="de-DE" sz="2000" b="1" dirty="0">
                <a:solidFill>
                  <a:srgbClr val="000000"/>
                </a:solidFill>
                <a:latin typeface="Times New Roman" pitchFamily="18" charset="0"/>
                <a:cs typeface="+mn-cs"/>
              </a:rPr>
              <a:t>Fischteiche, Torfstiche und Heiden sind die </a:t>
            </a:r>
            <a:r>
              <a:rPr lang="de-DE" sz="2000" b="1" dirty="0">
                <a:solidFill>
                  <a:srgbClr val="C00000"/>
                </a:solidFill>
                <a:latin typeface="Times New Roman" pitchFamily="18" charset="0"/>
                <a:cs typeface="+mn-cs"/>
              </a:rPr>
              <a:t>„Naturschutzgebiete“ </a:t>
            </a:r>
            <a:r>
              <a:rPr lang="de-DE" sz="2000" b="1" dirty="0">
                <a:solidFill>
                  <a:srgbClr val="000000"/>
                </a:solidFill>
                <a:latin typeface="Times New Roman" pitchFamily="18" charset="0"/>
                <a:cs typeface="+mn-cs"/>
              </a:rPr>
              <a:t>in Deutschland. </a:t>
            </a:r>
          </a:p>
          <a:p>
            <a:pPr algn="ctr">
              <a:spcBef>
                <a:spcPts val="0"/>
              </a:spcBef>
              <a:defRPr/>
            </a:pPr>
            <a:r>
              <a:rPr lang="de-DE" sz="2000" b="1" dirty="0">
                <a:solidFill>
                  <a:srgbClr val="000000"/>
                </a:solidFill>
                <a:latin typeface="Times New Roman" pitchFamily="18" charset="0"/>
                <a:cs typeface="+mn-cs"/>
              </a:rPr>
              <a:t>Aber jedes dieser Gebiete</a:t>
            </a:r>
            <a:r>
              <a:rPr lang="de-DE" sz="2000" b="1" dirty="0">
                <a:solidFill>
                  <a:srgbClr val="C00000"/>
                </a:solidFill>
                <a:latin typeface="Times New Roman" pitchFamily="18" charset="0"/>
                <a:cs typeface="+mn-cs"/>
              </a:rPr>
              <a:t> </a:t>
            </a:r>
            <a:r>
              <a:rPr lang="de-DE" sz="2000" b="1" dirty="0">
                <a:solidFill>
                  <a:srgbClr val="000000"/>
                </a:solidFill>
                <a:latin typeface="Times New Roman" pitchFamily="18" charset="0"/>
                <a:cs typeface="+mn-cs"/>
              </a:rPr>
              <a:t>ist </a:t>
            </a:r>
            <a:r>
              <a:rPr lang="de-DE" sz="2000" b="1" dirty="0">
                <a:solidFill>
                  <a:schemeClr val="bg1"/>
                </a:solidFill>
                <a:latin typeface="Times New Roman" pitchFamily="18" charset="0"/>
                <a:cs typeface="+mn-cs"/>
              </a:rPr>
              <a:t>Menschen-gemacht</a:t>
            </a:r>
          </a:p>
        </p:txBody>
      </p:sp>
      <p:sp>
        <p:nvSpPr>
          <p:cNvPr id="7" name="Textfeld 8"/>
          <p:cNvSpPr txBox="1">
            <a:spLocks noChangeArrowheads="1"/>
          </p:cNvSpPr>
          <p:nvPr/>
        </p:nvSpPr>
        <p:spPr bwMode="auto">
          <a:xfrm>
            <a:off x="8100392" y="6249119"/>
            <a:ext cx="863600" cy="276225"/>
          </a:xfrm>
          <a:prstGeom prst="rect">
            <a:avLst/>
          </a:prstGeom>
          <a:solidFill>
            <a:schemeClr val="bg1">
              <a:lumMod val="50000"/>
            </a:schemeClr>
          </a:solidFill>
          <a:ln w="9525">
            <a:noFill/>
            <a:miter lim="800000"/>
            <a:headEnd/>
            <a:tailEnd/>
          </a:ln>
        </p:spPr>
        <p:txBody>
          <a:bodyPr>
            <a:spAutoFit/>
          </a:bodyPr>
          <a:lstStyle/>
          <a:p>
            <a:pPr algn="ctr">
              <a:spcBef>
                <a:spcPct val="50000"/>
              </a:spcBef>
              <a:defRPr/>
            </a:pPr>
            <a:r>
              <a:rPr lang="de-DE" sz="1200" dirty="0">
                <a:cs typeface="Times New Roman" pitchFamily="18" charset="0"/>
              </a:rPr>
              <a:t>Google</a:t>
            </a:r>
          </a:p>
        </p:txBody>
      </p:sp>
      <p:sp>
        <p:nvSpPr>
          <p:cNvPr id="74758" name="Textfeld 2"/>
          <p:cNvSpPr txBox="1">
            <a:spLocks noChangeArrowheads="1"/>
          </p:cNvSpPr>
          <p:nvPr/>
        </p:nvSpPr>
        <p:spPr bwMode="auto">
          <a:xfrm>
            <a:off x="1116013" y="115888"/>
            <a:ext cx="6985000" cy="1015663"/>
          </a:xfrm>
          <a:prstGeom prst="rect">
            <a:avLst/>
          </a:prstGeom>
          <a:solidFill>
            <a:schemeClr val="tx1"/>
          </a:solidFill>
          <a:ln w="9525">
            <a:noFill/>
            <a:miter lim="800000"/>
            <a:headEnd/>
            <a:tailEnd/>
          </a:ln>
        </p:spPr>
        <p:txBody>
          <a:bodyPr>
            <a:spAutoFit/>
          </a:bodyPr>
          <a:lstStyle/>
          <a:p>
            <a:pPr algn="ctr">
              <a:spcBef>
                <a:spcPct val="50000"/>
              </a:spcBef>
            </a:pPr>
            <a:r>
              <a:rPr lang="de-DE" sz="2400" b="1" dirty="0">
                <a:solidFill>
                  <a:srgbClr val="000000"/>
                </a:solidFill>
                <a:latin typeface="Times New Roman" pitchFamily="18" charset="0"/>
                <a:cs typeface="Times New Roman" pitchFamily="18" charset="0"/>
              </a:rPr>
              <a:t>Auch die meisten </a:t>
            </a:r>
            <a:r>
              <a:rPr lang="de-DE" sz="2400" b="1" dirty="0">
                <a:solidFill>
                  <a:srgbClr val="C00000"/>
                </a:solidFill>
                <a:latin typeface="Times New Roman" pitchFamily="18" charset="0"/>
                <a:cs typeface="Times New Roman" pitchFamily="18" charset="0"/>
              </a:rPr>
              <a:t>„Naturschutzgebiete“ </a:t>
            </a:r>
          </a:p>
          <a:p>
            <a:pPr algn="ctr">
              <a:spcBef>
                <a:spcPct val="50000"/>
              </a:spcBef>
            </a:pPr>
            <a:r>
              <a:rPr lang="de-DE" sz="2400" b="1" dirty="0">
                <a:solidFill>
                  <a:schemeClr val="bg1"/>
                </a:solidFill>
                <a:latin typeface="Times New Roman" pitchFamily="18" charset="0"/>
                <a:cs typeface="Times New Roman" pitchFamily="18" charset="0"/>
              </a:rPr>
              <a:t>sind erst </a:t>
            </a:r>
            <a:r>
              <a:rPr lang="de-DE" sz="2400" b="1" dirty="0">
                <a:solidFill>
                  <a:srgbClr val="000000"/>
                </a:solidFill>
                <a:latin typeface="Times New Roman" pitchFamily="18" charset="0"/>
                <a:cs typeface="Times New Roman" pitchFamily="18" charset="0"/>
              </a:rPr>
              <a:t>vom Menschen geschaffen wurden</a:t>
            </a:r>
          </a:p>
        </p:txBody>
      </p:sp>
      <p:pic>
        <p:nvPicPr>
          <p:cNvPr id="17411" name="Picture 2" descr="Picture">
            <a:hlinkClick r:id="rId5"/>
          </p:cNvPr>
          <p:cNvPicPr>
            <a:picLocks noChangeAspect="1" noChangeArrowheads="1"/>
          </p:cNvPicPr>
          <p:nvPr/>
        </p:nvPicPr>
        <p:blipFill>
          <a:blip r:embed="rId6" cstate="print"/>
          <a:srcRect/>
          <a:stretch>
            <a:fillRect/>
          </a:stretch>
        </p:blipFill>
        <p:spPr bwMode="auto">
          <a:xfrm>
            <a:off x="250825" y="1347788"/>
            <a:ext cx="3724275" cy="279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 calcmode="lin" valueType="num">
                                      <p:cBhvr additive="base">
                                        <p:cTn id="17" dur="500" fill="hold"/>
                                        <p:tgtEl>
                                          <p:spTgt spid="17411"/>
                                        </p:tgtEl>
                                        <p:attrNameLst>
                                          <p:attrName>ppt_x</p:attrName>
                                        </p:attrNameLst>
                                      </p:cBhvr>
                                      <p:tavLst>
                                        <p:tav tm="0">
                                          <p:val>
                                            <p:strVal val="#ppt_x"/>
                                          </p:val>
                                        </p:tav>
                                        <p:tav tm="100000">
                                          <p:val>
                                            <p:strVal val="#ppt_x"/>
                                          </p:val>
                                        </p:tav>
                                      </p:tavLst>
                                    </p:anim>
                                    <p:anim calcmode="lin" valueType="num">
                                      <p:cBhvr additive="base">
                                        <p:cTn id="1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412"/>
                                        </p:tgtEl>
                                        <p:attrNameLst>
                                          <p:attrName>style.visibility</p:attrName>
                                        </p:attrNameLst>
                                      </p:cBhvr>
                                      <p:to>
                                        <p:strVal val="visible"/>
                                      </p:to>
                                    </p:set>
                                    <p:anim calcmode="lin" valueType="num">
                                      <p:cBhvr additive="base">
                                        <p:cTn id="23" dur="500" fill="hold"/>
                                        <p:tgtEl>
                                          <p:spTgt spid="17412"/>
                                        </p:tgtEl>
                                        <p:attrNameLst>
                                          <p:attrName>ppt_x</p:attrName>
                                        </p:attrNameLst>
                                      </p:cBhvr>
                                      <p:tavLst>
                                        <p:tav tm="0">
                                          <p:val>
                                            <p:strVal val="#ppt_x"/>
                                          </p:val>
                                        </p:tav>
                                        <p:tav tm="100000">
                                          <p:val>
                                            <p:strVal val="#ppt_x"/>
                                          </p:val>
                                        </p:tav>
                                      </p:tavLst>
                                    </p:anim>
                                    <p:anim calcmode="lin" valueType="num">
                                      <p:cBhvr additive="base">
                                        <p:cTn id="2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additive="base">
                                        <p:cTn id="29" dur="500" fill="hold"/>
                                        <p:tgtEl>
                                          <p:spTgt spid="17413"/>
                                        </p:tgtEl>
                                        <p:attrNameLst>
                                          <p:attrName>ppt_x</p:attrName>
                                        </p:attrNameLst>
                                      </p:cBhvr>
                                      <p:tavLst>
                                        <p:tav tm="0">
                                          <p:val>
                                            <p:strVal val="#ppt_x"/>
                                          </p:val>
                                        </p:tav>
                                        <p:tav tm="100000">
                                          <p:val>
                                            <p:strVal val="#ppt_x"/>
                                          </p:val>
                                        </p:tav>
                                      </p:tavLst>
                                    </p:anim>
                                    <p:anim calcmode="lin" valueType="num">
                                      <p:cBhvr additive="base">
                                        <p:cTn id="30"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feld 4"/>
          <p:cNvSpPr txBox="1">
            <a:spLocks noChangeArrowheads="1"/>
          </p:cNvSpPr>
          <p:nvPr/>
        </p:nvSpPr>
        <p:spPr bwMode="auto">
          <a:xfrm>
            <a:off x="2844080" y="764704"/>
            <a:ext cx="5976392" cy="2246769"/>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Wir haben heute in Deutschland nur noch </a:t>
            </a:r>
            <a:r>
              <a:rPr kumimoji="0" lang="de-DE" sz="2800" b="1" i="0" u="none" strike="noStrike" kern="1200" cap="none" spc="0" normalizeH="0" baseline="0" noProof="0" dirty="0">
                <a:ln>
                  <a:noFill/>
                </a:ln>
                <a:solidFill>
                  <a:srgbClr val="0000FF"/>
                </a:solidFill>
                <a:effectLst/>
                <a:uLnTx/>
                <a:uFillTx/>
                <a:latin typeface="Times New Roman" pitchFamily="18" charset="0"/>
                <a:ea typeface="+mn-ea"/>
                <a:cs typeface="Arial" charset="0"/>
              </a:rPr>
              <a:t>20 %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so viel </a:t>
            </a:r>
            <a:r>
              <a:rPr kumimoji="0" lang="de-DE" sz="2800" b="1" i="0" u="none" strike="noStrike" kern="1200" cap="none" spc="0" normalizeH="0" baseline="0" noProof="0" dirty="0">
                <a:ln>
                  <a:noFill/>
                </a:ln>
                <a:solidFill>
                  <a:srgbClr val="C00000"/>
                </a:solidFill>
                <a:effectLst/>
                <a:uLnTx/>
                <a:uFillTx/>
                <a:latin typeface="Times New Roman" pitchFamily="18" charset="0"/>
                <a:ea typeface="+mn-ea"/>
                <a:cs typeface="Arial" charset="0"/>
              </a:rPr>
              <a:t>„Vogelmasse“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wie 1850.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FF"/>
                </a:solidFill>
                <a:effectLst/>
                <a:uLnTx/>
                <a:uFillTx/>
                <a:latin typeface="Times New Roman" pitchFamily="18" charset="0"/>
                <a:ea typeface="+mn-ea"/>
                <a:cs typeface="Calibri" pitchFamily="34" charset="0"/>
              </a:rPr>
              <a:t>Verlust von 80%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in den letzten 2 Jahrhunderten</a:t>
            </a:r>
            <a:endParaRPr kumimoji="0" lang="de-DE" sz="2200" b="1" i="0" u="none" strike="noStrike" kern="120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
        <p:nvSpPr>
          <p:cNvPr id="35843" name="Textfeld 4"/>
          <p:cNvSpPr txBox="1">
            <a:spLocks noChangeArrowheads="1"/>
          </p:cNvSpPr>
          <p:nvPr/>
        </p:nvSpPr>
        <p:spPr bwMode="auto">
          <a:xfrm>
            <a:off x="4067944" y="3451920"/>
            <a:ext cx="4752528" cy="1815882"/>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und bei den </a:t>
            </a:r>
            <a:r>
              <a:rPr kumimoji="0" lang="de-DE" sz="2800" b="1" i="0" u="none" strike="noStrike" kern="1200" cap="none" spc="0" normalizeH="0" baseline="0" noProof="0" dirty="0">
                <a:ln>
                  <a:noFill/>
                </a:ln>
                <a:solidFill>
                  <a:srgbClr val="C00000"/>
                </a:solidFill>
                <a:effectLst/>
                <a:uLnTx/>
                <a:uFillTx/>
                <a:latin typeface="Times New Roman" pitchFamily="18" charset="0"/>
                <a:ea typeface="+mn-ea"/>
                <a:cs typeface="Arial" charset="0"/>
              </a:rPr>
              <a:t>Insekten</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ist es noch schlimmer: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FF"/>
                </a:solidFill>
                <a:effectLst/>
                <a:uLnTx/>
                <a:uFillTx/>
                <a:latin typeface="Times New Roman" pitchFamily="18" charset="0"/>
                <a:ea typeface="+mn-ea"/>
                <a:cs typeface="Calibri" pitchFamily="34" charset="0"/>
              </a:rPr>
              <a:t>Verlust von 80%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allein in den letzten </a:t>
            </a:r>
            <a:r>
              <a:rPr kumimoji="0" lang="de-DE" sz="2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30 Jahren</a:t>
            </a:r>
            <a:endParaRPr kumimoji="0" lang="de-DE" sz="2200" b="1" i="0" u="none" strike="noStrike" kern="1200" cap="none" spc="0" normalizeH="0" baseline="0" noProof="0" dirty="0">
              <a:ln>
                <a:noFill/>
              </a:ln>
              <a:solidFill>
                <a:srgbClr val="C00000"/>
              </a:solidFill>
              <a:effectLst/>
              <a:uLnTx/>
              <a:uFillTx/>
              <a:latin typeface="Times New Roman" pitchFamily="18" charset="0"/>
              <a:ea typeface="+mn-ea"/>
              <a:cs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95536" y="780386"/>
            <a:ext cx="2255100" cy="18002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a:off x="179512" y="3379912"/>
            <a:ext cx="3600400" cy="271338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843"/>
                                        </p:tgtEl>
                                        <p:attrNameLst>
                                          <p:attrName>style.visibility</p:attrName>
                                        </p:attrNameLst>
                                      </p:cBhvr>
                                      <p:to>
                                        <p:strVal val="visible"/>
                                      </p:to>
                                    </p:set>
                                    <p:anim calcmode="lin" valueType="num">
                                      <p:cBhvr additive="base">
                                        <p:cTn id="11" dur="500" fill="hold"/>
                                        <p:tgtEl>
                                          <p:spTgt spid="35843"/>
                                        </p:tgtEl>
                                        <p:attrNameLst>
                                          <p:attrName>ppt_x</p:attrName>
                                        </p:attrNameLst>
                                      </p:cBhvr>
                                      <p:tavLst>
                                        <p:tav tm="0">
                                          <p:val>
                                            <p:strVal val="#ppt_x"/>
                                          </p:val>
                                        </p:tav>
                                        <p:tav tm="100000">
                                          <p:val>
                                            <p:strVal val="#ppt_x"/>
                                          </p:val>
                                        </p:tav>
                                      </p:tavLst>
                                    </p:anim>
                                    <p:anim calcmode="lin" valueType="num">
                                      <p:cBhvr additive="base">
                                        <p:cTn id="12"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322709" y="1556792"/>
            <a:ext cx="8425755" cy="1569660"/>
          </a:xfrm>
          <a:prstGeom prst="rect">
            <a:avLst/>
          </a:prstGeom>
          <a:solidFill>
            <a:schemeClr val="tx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Die meisten Naturschutzgebiete würden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Arial" charset="0"/>
              </a:rPr>
              <a:t>zuwachsen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wenn sie nicht durch den Menschen</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Arial" charset="0"/>
              </a:rPr>
              <a:t>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Arial" charset="0"/>
              </a:rPr>
              <a:t>freigehalten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würden.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i="0" u="none" strike="noStrike" kern="1200" cap="none" spc="0" normalizeH="0" baseline="0" noProof="0" dirty="0">
                <a:ln>
                  <a:noFill/>
                </a:ln>
                <a:solidFill>
                  <a:srgbClr val="000000"/>
                </a:solidFill>
                <a:effectLst/>
                <a:uLnTx/>
                <a:uFillTx/>
                <a:latin typeface="Times New Roman" pitchFamily="18" charset="0"/>
                <a:ea typeface="+mn-ea"/>
                <a:cs typeface="Arial" charset="0"/>
              </a:rPr>
              <a:t>Sie würden ein </a:t>
            </a:r>
            <a:r>
              <a:rPr kumimoji="0" lang="de-DE" sz="2400" i="0" u="none" strike="noStrike" kern="1200" cap="none" spc="0" normalizeH="0" baseline="0" noProof="0" dirty="0">
                <a:ln>
                  <a:noFill/>
                </a:ln>
                <a:solidFill>
                  <a:schemeClr val="bg1"/>
                </a:solidFill>
                <a:effectLst/>
                <a:uLnTx/>
                <a:uFillTx/>
                <a:latin typeface="Times New Roman" pitchFamily="18" charset="0"/>
                <a:ea typeface="+mn-ea"/>
                <a:cs typeface="Arial" charset="0"/>
              </a:rPr>
              <a:t>Opfer der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Arial" charset="0"/>
              </a:rPr>
              <a:t>Sukzession </a:t>
            </a:r>
            <a:r>
              <a:rPr kumimoji="0" lang="de-DE" sz="2400" i="0" u="none" strike="noStrike" kern="1200" cap="none" spc="0" normalizeH="0" baseline="0" noProof="0" dirty="0">
                <a:ln>
                  <a:noFill/>
                </a:ln>
                <a:solidFill>
                  <a:srgbClr val="000000"/>
                </a:solidFill>
                <a:effectLst/>
                <a:uLnTx/>
                <a:uFillTx/>
                <a:latin typeface="Times New Roman" pitchFamily="18" charset="0"/>
                <a:ea typeface="+mn-ea"/>
                <a:cs typeface="Arial" charset="0"/>
              </a:rPr>
              <a:t>werden</a:t>
            </a:r>
            <a:endParaRPr kumimoji="0" lang="de-DE" sz="2400" i="0" u="none" strike="noStrike" kern="1200" cap="none" spc="0" normalizeH="0" baseline="0" noProof="0" dirty="0">
              <a:ln>
                <a:noFill/>
              </a:ln>
              <a:solidFill>
                <a:srgbClr val="C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01158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feld 2"/>
          <p:cNvSpPr txBox="1">
            <a:spLocks noChangeArrowheads="1"/>
          </p:cNvSpPr>
          <p:nvPr/>
        </p:nvSpPr>
        <p:spPr bwMode="auto">
          <a:xfrm>
            <a:off x="971550" y="1471052"/>
            <a:ext cx="6985000" cy="830262"/>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Genau deswegen ist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„Naturschutz“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nicht dasselbe wie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„Artenschutz“</a:t>
            </a:r>
          </a:p>
        </p:txBody>
      </p:sp>
      <p:sp>
        <p:nvSpPr>
          <p:cNvPr id="80899" name="Textfeld 2"/>
          <p:cNvSpPr txBox="1">
            <a:spLocks noChangeArrowheads="1"/>
          </p:cNvSpPr>
          <p:nvPr/>
        </p:nvSpPr>
        <p:spPr bwMode="auto">
          <a:xfrm>
            <a:off x="971550" y="2871227"/>
            <a:ext cx="6985000" cy="1061829"/>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ein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Naturschutzbund</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hat sein Problem, </a:t>
            </a:r>
          </a:p>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wenn es um den </a:t>
            </a:r>
            <a:r>
              <a:rPr kumimoji="0" lang="de-DE"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Artenschutz</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geht.</a:t>
            </a:r>
          </a:p>
        </p:txBody>
      </p:sp>
    </p:spTree>
    <p:extLst>
      <p:ext uri="{BB962C8B-B14F-4D97-AF65-F5344CB8AC3E}">
        <p14:creationId xmlns:p14="http://schemas.microsoft.com/office/powerpoint/2010/main" val="45241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ppt_x"/>
                                          </p:val>
                                        </p:tav>
                                        <p:tav tm="100000">
                                          <p:val>
                                            <p:strVal val="#ppt_x"/>
                                          </p:val>
                                        </p:tav>
                                      </p:tavLst>
                                    </p:anim>
                                    <p:anim calcmode="lin" valueType="num">
                                      <p:cBhvr additive="base">
                                        <p:cTn id="8" dur="500" fill="hold"/>
                                        <p:tgtEl>
                                          <p:spTgt spid="80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971252" y="1052736"/>
            <a:ext cx="7201495" cy="3785652"/>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b="1" dirty="0">
                <a:solidFill>
                  <a:schemeClr val="bg1"/>
                </a:solidFill>
                <a:latin typeface="Times New Roman" pitchFamily="18" charset="0"/>
                <a:cs typeface="+mn-cs"/>
              </a:rPr>
              <a:t>Um die stetige </a:t>
            </a:r>
            <a:r>
              <a:rPr lang="de-DE" sz="2400" b="1" dirty="0">
                <a:solidFill>
                  <a:srgbClr val="FF0000"/>
                </a:solidFill>
                <a:latin typeface="Times New Roman" pitchFamily="18" charset="0"/>
                <a:cs typeface="+mn-cs"/>
              </a:rPr>
              <a:t>Überwucherung unserer Landschaft mit Vegetation </a:t>
            </a:r>
            <a:r>
              <a:rPr lang="de-DE" sz="2400" b="1" dirty="0">
                <a:solidFill>
                  <a:schemeClr val="bg1"/>
                </a:solidFill>
                <a:latin typeface="Times New Roman" pitchFamily="18" charset="0"/>
                <a:cs typeface="+mn-cs"/>
              </a:rPr>
              <a:t>zu verhindern,</a:t>
            </a:r>
          </a:p>
          <a:p>
            <a:pPr algn="ctr">
              <a:defRPr/>
            </a:pPr>
            <a:endParaRPr lang="de-DE" sz="2400" b="1" dirty="0">
              <a:solidFill>
                <a:schemeClr val="bg1"/>
              </a:solidFill>
              <a:latin typeface="Times New Roman" pitchFamily="18" charset="0"/>
              <a:cs typeface="+mn-cs"/>
            </a:endParaRPr>
          </a:p>
          <a:p>
            <a:pPr algn="ctr">
              <a:defRPr/>
            </a:pPr>
            <a:r>
              <a:rPr lang="de-DE" sz="2400" b="1" dirty="0">
                <a:solidFill>
                  <a:schemeClr val="bg1"/>
                </a:solidFill>
                <a:latin typeface="Times New Roman" pitchFamily="18" charset="0"/>
                <a:cs typeface="+mn-cs"/>
              </a:rPr>
              <a:t>um </a:t>
            </a:r>
            <a:r>
              <a:rPr lang="de-DE" sz="2400" b="1" dirty="0">
                <a:solidFill>
                  <a:srgbClr val="FF0000"/>
                </a:solidFill>
                <a:latin typeface="Times New Roman" pitchFamily="18" charset="0"/>
                <a:cs typeface="+mn-cs"/>
              </a:rPr>
              <a:t>Verbuschung</a:t>
            </a:r>
            <a:r>
              <a:rPr lang="de-DE" sz="2400" b="1" dirty="0">
                <a:solidFill>
                  <a:schemeClr val="bg1"/>
                </a:solidFill>
                <a:latin typeface="Times New Roman" pitchFamily="18" charset="0"/>
                <a:cs typeface="+mn-cs"/>
              </a:rPr>
              <a:t> und </a:t>
            </a:r>
          </a:p>
          <a:p>
            <a:pPr algn="ctr">
              <a:defRPr/>
            </a:pPr>
            <a:endParaRPr lang="de-DE" sz="2400" b="1" dirty="0">
              <a:solidFill>
                <a:schemeClr val="bg1"/>
              </a:solidFill>
              <a:latin typeface="Times New Roman" pitchFamily="18" charset="0"/>
              <a:cs typeface="+mn-cs"/>
            </a:endParaRPr>
          </a:p>
          <a:p>
            <a:pPr algn="ctr">
              <a:defRPr/>
            </a:pPr>
            <a:r>
              <a:rPr lang="de-DE" sz="2400" b="1" dirty="0">
                <a:solidFill>
                  <a:schemeClr val="bg1"/>
                </a:solidFill>
                <a:latin typeface="Times New Roman" pitchFamily="18" charset="0"/>
                <a:cs typeface="+mn-cs"/>
              </a:rPr>
              <a:t>das </a:t>
            </a:r>
            <a:r>
              <a:rPr lang="de-DE" sz="2400" b="1" dirty="0">
                <a:solidFill>
                  <a:srgbClr val="FF0000"/>
                </a:solidFill>
                <a:latin typeface="Times New Roman" pitchFamily="18" charset="0"/>
                <a:cs typeface="+mn-cs"/>
              </a:rPr>
              <a:t>Zuwachsen der Landschaft mit dichten Wäldern</a:t>
            </a:r>
          </a:p>
          <a:p>
            <a:pPr algn="ctr">
              <a:defRPr/>
            </a:pPr>
            <a:endParaRPr lang="de-DE" sz="2400" b="1" dirty="0">
              <a:solidFill>
                <a:srgbClr val="FF0000"/>
              </a:solidFill>
              <a:latin typeface="Times New Roman" pitchFamily="18" charset="0"/>
              <a:cs typeface="+mn-cs"/>
            </a:endParaRPr>
          </a:p>
          <a:p>
            <a:pPr algn="ctr">
              <a:defRPr/>
            </a:pPr>
            <a:r>
              <a:rPr lang="de-DE" sz="2400" b="1" dirty="0">
                <a:solidFill>
                  <a:schemeClr val="bg1"/>
                </a:solidFill>
                <a:latin typeface="Times New Roman" pitchFamily="18" charset="0"/>
                <a:cs typeface="+mn-cs"/>
              </a:rPr>
              <a:t>zu verhindern, </a:t>
            </a:r>
          </a:p>
          <a:p>
            <a:pPr algn="ctr">
              <a:defRPr/>
            </a:pPr>
            <a:endParaRPr lang="de-DE" sz="2400" b="1" dirty="0">
              <a:solidFill>
                <a:schemeClr val="bg1"/>
              </a:solidFill>
              <a:latin typeface="Times New Roman" pitchFamily="18" charset="0"/>
              <a:cs typeface="+mn-cs"/>
            </a:endParaRPr>
          </a:p>
          <a:p>
            <a:pPr algn="ctr">
              <a:defRPr/>
            </a:pPr>
            <a:r>
              <a:rPr lang="de-DE" sz="2400" b="1" dirty="0">
                <a:solidFill>
                  <a:schemeClr val="bg1"/>
                </a:solidFill>
                <a:latin typeface="Times New Roman" pitchFamily="18" charset="0"/>
                <a:cs typeface="+mn-cs"/>
              </a:rPr>
              <a:t>muss der Mensch ständig in die Natur eingreifen</a:t>
            </a:r>
            <a:endParaRPr lang="de-DE" sz="2400" b="1" dirty="0">
              <a:solidFill>
                <a:srgbClr val="000000"/>
              </a:solidFill>
              <a:latin typeface="Times New Roman" pitchFamily="18" charset="0"/>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9144000" cy="7116939"/>
          </a:xfrm>
          <a:prstGeom prst="rect">
            <a:avLst/>
          </a:prstGeom>
          <a:noFill/>
          <a:ln w="9525">
            <a:noFill/>
            <a:miter lim="800000"/>
            <a:headEnd/>
            <a:tailEnd/>
          </a:ln>
          <a:effectLst/>
        </p:spPr>
      </p:pic>
      <p:sp>
        <p:nvSpPr>
          <p:cNvPr id="11" name="Textfeld 10"/>
          <p:cNvSpPr txBox="1">
            <a:spLocks noChangeArrowheads="1"/>
          </p:cNvSpPr>
          <p:nvPr/>
        </p:nvSpPr>
        <p:spPr bwMode="auto">
          <a:xfrm>
            <a:off x="7523981" y="6218148"/>
            <a:ext cx="1296491" cy="523220"/>
          </a:xfrm>
          <a:prstGeom prst="rect">
            <a:avLst/>
          </a:prstGeom>
          <a:solidFill>
            <a:schemeClr val="tx1">
              <a:lumMod val="85000"/>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Times New Roman" pitchFamily="18" charset="0"/>
                <a:ea typeface="+mn-ea"/>
                <a:cs typeface="Arial" charset="0"/>
              </a:rPr>
              <a:t>Foto Weinert </a:t>
            </a:r>
            <a:r>
              <a:rPr kumimoji="0" lang="de-DE" sz="1400" b="0" i="0" u="none" strike="noStrike" kern="0" cap="none" spc="0" normalizeH="0" baseline="0" noProof="0" dirty="0" err="1">
                <a:ln>
                  <a:noFill/>
                </a:ln>
                <a:solidFill>
                  <a:srgbClr val="000000"/>
                </a:solidFill>
                <a:effectLst/>
                <a:uLnTx/>
                <a:uFillTx/>
                <a:latin typeface="Times New Roman" pitchFamily="18" charset="0"/>
                <a:ea typeface="+mn-ea"/>
                <a:cs typeface="Arial" charset="0"/>
              </a:rPr>
              <a:t>Quakenbrück</a:t>
            </a:r>
            <a:endParaRPr kumimoji="0" lang="de-DE" sz="1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2111908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251271" y="1050950"/>
            <a:ext cx="8569201" cy="1569660"/>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Wirksamer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Artenschutz</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kann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kein bewahrender Naturschutz </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sein.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Man kann in einem Gebiet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nicht alle Arten gleichzeitig </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schützen</a:t>
            </a:r>
          </a:p>
        </p:txBody>
      </p:sp>
      <p:sp>
        <p:nvSpPr>
          <p:cNvPr id="4" name="Textfeld 3"/>
          <p:cNvSpPr txBox="1">
            <a:spLocks noChangeArrowheads="1"/>
          </p:cNvSpPr>
          <p:nvPr/>
        </p:nvSpPr>
        <p:spPr bwMode="auto">
          <a:xfrm>
            <a:off x="107504" y="2802949"/>
            <a:ext cx="9036495" cy="1200329"/>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Um  viele der derzeit drastisch verschwindenden Arten zu schützen,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bedarf es eines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Zielartenschutzes</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auf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ausgesuchte Arten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ausgerichtet </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ist</a:t>
            </a:r>
          </a:p>
        </p:txBody>
      </p:sp>
      <p:sp>
        <p:nvSpPr>
          <p:cNvPr id="5" name="Textfeld 2"/>
          <p:cNvSpPr txBox="1">
            <a:spLocks noChangeArrowheads="1"/>
          </p:cNvSpPr>
          <p:nvPr/>
        </p:nvSpPr>
        <p:spPr bwMode="auto">
          <a:xfrm>
            <a:off x="468064" y="4767535"/>
            <a:ext cx="8280400" cy="461665"/>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Habitatqualität</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de-DE" sz="240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lässt sich nur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artspezifisch </a:t>
            </a:r>
            <a:r>
              <a:rPr kumimoji="0" lang="de-DE" sz="240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definieren</a:t>
            </a:r>
          </a:p>
        </p:txBody>
      </p:sp>
    </p:spTree>
    <p:extLst>
      <p:ext uri="{BB962C8B-B14F-4D97-AF65-F5344CB8AC3E}">
        <p14:creationId xmlns:p14="http://schemas.microsoft.com/office/powerpoint/2010/main" val="463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a:off x="0" y="0"/>
            <a:ext cx="9777413" cy="6858000"/>
          </a:xfrm>
          <a:prstGeom prst="rect">
            <a:avLst/>
          </a:prstGeom>
          <a:noFill/>
          <a:ln w="9525">
            <a:noFill/>
            <a:miter lim="800000"/>
            <a:headEnd/>
            <a:tailEnd/>
          </a:ln>
        </p:spPr>
      </p:pic>
      <p:sp>
        <p:nvSpPr>
          <p:cNvPr id="4" name="Textfeld 3"/>
          <p:cNvSpPr txBox="1">
            <a:spLocks noChangeArrowheads="1"/>
          </p:cNvSpPr>
          <p:nvPr/>
        </p:nvSpPr>
        <p:spPr bwMode="auto">
          <a:xfrm>
            <a:off x="6804248" y="6021288"/>
            <a:ext cx="216671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Foto: </a:t>
            </a:r>
            <a:r>
              <a:rPr kumimoji="0" lang="de-DE" sz="1800" b="0" i="0" u="none" strike="noStrike" kern="0" cap="none" spc="0" normalizeH="0" baseline="0" noProof="0" dirty="0">
                <a:ln>
                  <a:noFill/>
                </a:ln>
                <a:solidFill>
                  <a:srgbClr val="000000"/>
                </a:solidFill>
                <a:effectLst/>
                <a:uLnTx/>
                <a:uFillTx/>
                <a:latin typeface="Times New Roman" pitchFamily="18" charset="0"/>
                <a:ea typeface="+mn-ea"/>
                <a:cs typeface="Arial" charset="0"/>
              </a:rPr>
              <a:t>Geißler-Strobel</a:t>
            </a:r>
            <a:endParaRPr kumimoji="0" lang="de-DE" sz="18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82948" name="Textfeld 7"/>
          <p:cNvSpPr txBox="1">
            <a:spLocks noChangeArrowheads="1"/>
          </p:cNvSpPr>
          <p:nvPr/>
        </p:nvSpPr>
        <p:spPr bwMode="auto">
          <a:xfrm>
            <a:off x="611560" y="1229851"/>
            <a:ext cx="5976664" cy="830997"/>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Um ihn wieder anzusiedeln, müssen alle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Gehölze</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aus dem Offenland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beseitigt</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werden </a:t>
            </a:r>
          </a:p>
        </p:txBody>
      </p:sp>
      <p:sp>
        <p:nvSpPr>
          <p:cNvPr id="82949" name="Textfeld 8"/>
          <p:cNvSpPr txBox="1">
            <a:spLocks noChangeArrowheads="1"/>
          </p:cNvSpPr>
          <p:nvPr/>
        </p:nvSpPr>
        <p:spPr bwMode="auto">
          <a:xfrm>
            <a:off x="611560" y="653787"/>
            <a:ext cx="5040560" cy="461665"/>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Der Kiebitz ist ein </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de-DE"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Kulissenflüchter</a:t>
            </a:r>
            <a:r>
              <a:rPr kumimoji="0" lang="de-DE"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de-DE"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sp>
        <p:nvSpPr>
          <p:cNvPr id="6" name="Textfeld 2"/>
          <p:cNvSpPr txBox="1">
            <a:spLocks noChangeArrowheads="1"/>
          </p:cNvSpPr>
          <p:nvPr/>
        </p:nvSpPr>
        <p:spPr bwMode="auto">
          <a:xfrm>
            <a:off x="611560" y="188640"/>
            <a:ext cx="2520528" cy="461665"/>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Beispiel: Kiebitz</a:t>
            </a:r>
          </a:p>
        </p:txBody>
      </p:sp>
    </p:spTree>
    <p:extLst>
      <p:ext uri="{BB962C8B-B14F-4D97-AF65-F5344CB8AC3E}">
        <p14:creationId xmlns:p14="http://schemas.microsoft.com/office/powerpoint/2010/main" val="42743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anim calcmode="lin" valueType="num">
                                      <p:cBhvr additive="base">
                                        <p:cTn id="7" dur="500" fill="hold"/>
                                        <p:tgtEl>
                                          <p:spTgt spid="82949"/>
                                        </p:tgtEl>
                                        <p:attrNameLst>
                                          <p:attrName>ppt_x</p:attrName>
                                        </p:attrNameLst>
                                      </p:cBhvr>
                                      <p:tavLst>
                                        <p:tav tm="0">
                                          <p:val>
                                            <p:strVal val="#ppt_x"/>
                                          </p:val>
                                        </p:tav>
                                        <p:tav tm="100000">
                                          <p:val>
                                            <p:strVal val="#ppt_x"/>
                                          </p:val>
                                        </p:tav>
                                      </p:tavLst>
                                    </p:anim>
                                    <p:anim calcmode="lin" valueType="num">
                                      <p:cBhvr additive="base">
                                        <p:cTn id="8"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8"/>
                                        </p:tgtEl>
                                        <p:attrNameLst>
                                          <p:attrName>style.visibility</p:attrName>
                                        </p:attrNameLst>
                                      </p:cBhvr>
                                      <p:to>
                                        <p:strVal val="visible"/>
                                      </p:to>
                                    </p:set>
                                    <p:anim calcmode="lin" valueType="num">
                                      <p:cBhvr additive="base">
                                        <p:cTn id="13" dur="500" fill="hold"/>
                                        <p:tgtEl>
                                          <p:spTgt spid="82948"/>
                                        </p:tgtEl>
                                        <p:attrNameLst>
                                          <p:attrName>ppt_x</p:attrName>
                                        </p:attrNameLst>
                                      </p:cBhvr>
                                      <p:tavLst>
                                        <p:tav tm="0">
                                          <p:val>
                                            <p:strVal val="#ppt_x"/>
                                          </p:val>
                                        </p:tav>
                                        <p:tav tm="100000">
                                          <p:val>
                                            <p:strVal val="#ppt_x"/>
                                          </p:val>
                                        </p:tav>
                                      </p:tavLst>
                                    </p:anim>
                                    <p:anim calcmode="lin" valueType="num">
                                      <p:cBhvr additive="base">
                                        <p:cTn id="14" dur="500" fill="hold"/>
                                        <p:tgtEl>
                                          <p:spTgt spid="829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333375" y="548680"/>
            <a:ext cx="8486775" cy="2087562"/>
          </a:xfrm>
          <a:prstGeom prst="rect">
            <a:avLst/>
          </a:prstGeom>
          <a:noFill/>
          <a:ln w="9525">
            <a:noFill/>
            <a:miter lim="800000"/>
            <a:headEnd/>
            <a:tailEnd/>
          </a:ln>
        </p:spPr>
      </p:pic>
      <p:pic>
        <p:nvPicPr>
          <p:cNvPr id="86019" name="Picture 4"/>
          <p:cNvPicPr>
            <a:picLocks noChangeAspect="1" noChangeArrowheads="1"/>
          </p:cNvPicPr>
          <p:nvPr/>
        </p:nvPicPr>
        <p:blipFill>
          <a:blip r:embed="rId4" cstate="print"/>
          <a:srcRect/>
          <a:stretch>
            <a:fillRect/>
          </a:stretch>
        </p:blipFill>
        <p:spPr bwMode="auto">
          <a:xfrm>
            <a:off x="323850" y="3356967"/>
            <a:ext cx="8510588" cy="2303463"/>
          </a:xfrm>
          <a:prstGeom prst="rect">
            <a:avLst/>
          </a:prstGeom>
          <a:noFill/>
          <a:ln w="9525">
            <a:noFill/>
            <a:miter lim="800000"/>
            <a:headEnd/>
            <a:tailEnd/>
          </a:ln>
        </p:spPr>
      </p:pic>
      <p:cxnSp>
        <p:nvCxnSpPr>
          <p:cNvPr id="7" name="Gerade Verbindung mit Pfeil 6"/>
          <p:cNvCxnSpPr/>
          <p:nvPr/>
        </p:nvCxnSpPr>
        <p:spPr>
          <a:xfrm>
            <a:off x="4716463" y="2780705"/>
            <a:ext cx="0" cy="5032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a:spLocks noChangeArrowheads="1"/>
          </p:cNvSpPr>
          <p:nvPr/>
        </p:nvSpPr>
        <p:spPr bwMode="auto">
          <a:xfrm>
            <a:off x="7019925" y="5660430"/>
            <a:ext cx="1662113" cy="307975"/>
          </a:xfrm>
          <a:prstGeom prst="rect">
            <a:avLst/>
          </a:prstGeom>
          <a:solidFill>
            <a:schemeClr val="tx1">
              <a:lumMod val="8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Times New Roman" pitchFamily="18" charset="0"/>
                <a:ea typeface="+mn-ea"/>
                <a:cs typeface="Arial" charset="0"/>
              </a:rPr>
              <a:t>Geißler-Strobel</a:t>
            </a:r>
            <a:endParaRPr kumimoji="0" lang="de-DE" sz="14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22067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gtEl>
                                        <p:attrNameLst>
                                          <p:attrName>style.visibility</p:attrName>
                                        </p:attrNameLst>
                                      </p:cBhvr>
                                      <p:to>
                                        <p:strVal val="visible"/>
                                      </p:to>
                                    </p:set>
                                    <p:anim calcmode="lin" valueType="num">
                                      <p:cBhvr additive="base">
                                        <p:cTn id="13" dur="500" fill="hold"/>
                                        <p:tgtEl>
                                          <p:spTgt spid="86019"/>
                                        </p:tgtEl>
                                        <p:attrNameLst>
                                          <p:attrName>ppt_x</p:attrName>
                                        </p:attrNameLst>
                                      </p:cBhvr>
                                      <p:tavLst>
                                        <p:tav tm="0">
                                          <p:val>
                                            <p:strVal val="#ppt_x"/>
                                          </p:val>
                                        </p:tav>
                                        <p:tav tm="100000">
                                          <p:val>
                                            <p:strVal val="#ppt_x"/>
                                          </p:val>
                                        </p:tav>
                                      </p:tavLst>
                                    </p:anim>
                                    <p:anim calcmode="lin" valueType="num">
                                      <p:cBhvr additive="base">
                                        <p:cTn id="14" dur="500" fill="hold"/>
                                        <p:tgtEl>
                                          <p:spTgt spid="86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8" descr="H:\WINTEXT_aktuell\VORTRÄGE_ab2006\Naturschutz\NaturFreunde\Birkhuhn.jpg"/>
          <p:cNvPicPr>
            <a:picLocks noChangeAspect="1" noChangeArrowheads="1"/>
          </p:cNvPicPr>
          <p:nvPr/>
        </p:nvPicPr>
        <p:blipFill>
          <a:blip r:embed="rId3" cstate="print"/>
          <a:srcRect/>
          <a:stretch>
            <a:fillRect/>
          </a:stretch>
        </p:blipFill>
        <p:spPr bwMode="auto">
          <a:xfrm>
            <a:off x="-36513" y="0"/>
            <a:ext cx="9226551" cy="6858000"/>
          </a:xfrm>
          <a:prstGeom prst="rect">
            <a:avLst/>
          </a:prstGeom>
          <a:noFill/>
          <a:ln w="9525">
            <a:noFill/>
            <a:miter lim="800000"/>
            <a:headEnd/>
            <a:tailEnd/>
          </a:ln>
        </p:spPr>
      </p:pic>
      <p:pic>
        <p:nvPicPr>
          <p:cNvPr id="107523" name="Picture 2" descr="http://www.doppeladler.com/oebh/raab2005/kuerassier4.jpg"/>
          <p:cNvPicPr>
            <a:picLocks noChangeAspect="1" noChangeArrowheads="1"/>
          </p:cNvPicPr>
          <p:nvPr/>
        </p:nvPicPr>
        <p:blipFill>
          <a:blip r:embed="rId4" cstate="print"/>
          <a:srcRect/>
          <a:stretch>
            <a:fillRect/>
          </a:stretch>
        </p:blipFill>
        <p:spPr bwMode="auto">
          <a:xfrm>
            <a:off x="419100" y="3141663"/>
            <a:ext cx="3840163" cy="2879725"/>
          </a:xfrm>
          <a:prstGeom prst="rect">
            <a:avLst/>
          </a:prstGeom>
          <a:noFill/>
          <a:ln w="9525">
            <a:noFill/>
            <a:miter lim="800000"/>
            <a:headEnd/>
            <a:tailEnd/>
          </a:ln>
        </p:spPr>
      </p:pic>
      <p:sp>
        <p:nvSpPr>
          <p:cNvPr id="2" name="Textfeld 1">
            <a:extLst>
              <a:ext uri="{FF2B5EF4-FFF2-40B4-BE49-F238E27FC236}">
                <a16:creationId xmlns:a16="http://schemas.microsoft.com/office/drawing/2014/main" id="{21F89844-6C07-38EC-2FF4-8F1322621DBD}"/>
              </a:ext>
            </a:extLst>
          </p:cNvPr>
          <p:cNvSpPr txBox="1">
            <a:spLocks noChangeArrowheads="1"/>
          </p:cNvSpPr>
          <p:nvPr/>
        </p:nvSpPr>
        <p:spPr bwMode="auto">
          <a:xfrm>
            <a:off x="971600" y="260648"/>
            <a:ext cx="7344816"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1">
                <a:ln>
                  <a:noFill/>
                </a:ln>
                <a:solidFill>
                  <a:srgbClr val="000000"/>
                </a:solidFill>
                <a:effectLst/>
                <a:uLnTx/>
                <a:uFillTx/>
                <a:latin typeface="Times New Roman" pitchFamily="18" charset="0"/>
                <a:ea typeface="+mn-ea"/>
                <a:cs typeface="Arial" charset="0"/>
              </a:rPr>
              <a:t>Hier z.B. leben die in Deutschland gefährdeten Arten </a:t>
            </a:r>
            <a:endParaRPr kumimoji="0" lang="de-DE" sz="2400" b="1" i="0" u="none" strike="noStrike" kern="1200" cap="none" spc="0" normalizeH="0" baseline="0" noProof="1">
              <a:ln>
                <a:noFill/>
              </a:ln>
              <a:solidFill>
                <a:srgbClr val="C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4544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4067175" y="134938"/>
            <a:ext cx="4968875" cy="6607175"/>
          </a:xfrm>
          <a:prstGeom prst="rect">
            <a:avLst/>
          </a:prstGeom>
          <a:noFill/>
          <a:ln w="9525">
            <a:noFill/>
            <a:miter lim="800000"/>
            <a:headEnd/>
            <a:tailEnd/>
          </a:ln>
        </p:spPr>
      </p:pic>
      <p:sp>
        <p:nvSpPr>
          <p:cNvPr id="4" name="Textfeld 3"/>
          <p:cNvSpPr txBox="1">
            <a:spLocks noChangeArrowheads="1"/>
          </p:cNvSpPr>
          <p:nvPr/>
        </p:nvSpPr>
        <p:spPr bwMode="auto">
          <a:xfrm>
            <a:off x="7740650" y="6453188"/>
            <a:ext cx="1295400" cy="277812"/>
          </a:xfrm>
          <a:prstGeom prst="rect">
            <a:avLst/>
          </a:prstGeom>
          <a:solidFill>
            <a:schemeClr val="tx1">
              <a:lumMod val="65000"/>
            </a:schemeClr>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Times New Roman" pitchFamily="18" charset="0"/>
                <a:ea typeface="+mn-ea"/>
                <a:cs typeface="Arial" charset="0"/>
              </a:rPr>
              <a:t>Foto: Borris 6760</a:t>
            </a:r>
            <a:endParaRPr kumimoji="0" lang="de-DE" sz="1200" b="1"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3894663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Grafik 1" descr="13123_KöHö.JPG"/>
          <p:cNvPicPr>
            <a:picLocks noChangeAspect="1"/>
          </p:cNvPicPr>
          <p:nvPr/>
        </p:nvPicPr>
        <p:blipFill>
          <a:blip r:embed="rId3" cstate="print"/>
          <a:srcRect/>
          <a:stretch>
            <a:fillRect/>
          </a:stretch>
        </p:blipFill>
        <p:spPr bwMode="auto">
          <a:xfrm>
            <a:off x="-108520" y="-27384"/>
            <a:ext cx="9144000" cy="68580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4067622" y="1773238"/>
            <a:ext cx="2093912" cy="1566862"/>
          </a:xfrm>
          <a:prstGeom prst="rect">
            <a:avLst/>
          </a:prstGeom>
          <a:noFill/>
          <a:ln w="9525">
            <a:noFill/>
            <a:miter lim="800000"/>
            <a:headEnd/>
            <a:tailEnd/>
          </a:ln>
        </p:spPr>
      </p:pic>
      <p:sp>
        <p:nvSpPr>
          <p:cNvPr id="9" name="Textfeld 5"/>
          <p:cNvSpPr txBox="1">
            <a:spLocks noChangeArrowheads="1"/>
          </p:cNvSpPr>
          <p:nvPr/>
        </p:nvSpPr>
        <p:spPr bwMode="auto">
          <a:xfrm>
            <a:off x="5364609" y="6115050"/>
            <a:ext cx="3521075" cy="554038"/>
          </a:xfrm>
          <a:prstGeom prst="rect">
            <a:avLst/>
          </a:prstGeom>
          <a:solidFill>
            <a:schemeClr val="tx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Fotos Kunz: Tagebau Garzweiler </a:t>
            </a:r>
            <a:r>
              <a:rPr kumimoji="0" lang="de-DE"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13122 und 21120</a:t>
            </a:r>
          </a:p>
        </p:txBody>
      </p:sp>
      <p:sp>
        <p:nvSpPr>
          <p:cNvPr id="10" name="Textfeld 3"/>
          <p:cNvSpPr txBox="1">
            <a:spLocks noChangeArrowheads="1"/>
          </p:cNvSpPr>
          <p:nvPr/>
        </p:nvSpPr>
        <p:spPr bwMode="auto">
          <a:xfrm>
            <a:off x="898576" y="404664"/>
            <a:ext cx="6985792" cy="400110"/>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000" b="1" i="0" u="none" strike="noStrike" kern="1200" cap="none" spc="0" normalizeH="0" baseline="0" noProof="1">
                <a:ln>
                  <a:noFill/>
                </a:ln>
                <a:solidFill>
                  <a:srgbClr val="000000"/>
                </a:solidFill>
                <a:effectLst/>
                <a:uLnTx/>
                <a:uFillTx/>
                <a:latin typeface="Times New Roman" pitchFamily="18" charset="0"/>
                <a:ea typeface="+mn-ea"/>
                <a:cs typeface="Arial" charset="0"/>
              </a:rPr>
              <a:t>die letzten </a:t>
            </a:r>
            <a:r>
              <a:rPr kumimoji="0" lang="de-DE" sz="2000" b="1" i="0" u="none" strike="noStrike" kern="1200" cap="none" spc="0" normalizeH="0" baseline="0" noProof="1">
                <a:ln>
                  <a:noFill/>
                </a:ln>
                <a:solidFill>
                  <a:srgbClr val="FF0000"/>
                </a:solidFill>
                <a:effectLst/>
                <a:uLnTx/>
                <a:uFillTx/>
                <a:latin typeface="Times New Roman" pitchFamily="18" charset="0"/>
                <a:ea typeface="+mn-ea"/>
                <a:cs typeface="Arial" charset="0"/>
              </a:rPr>
              <a:t>Steinschmätzer</a:t>
            </a:r>
            <a:r>
              <a:rPr kumimoji="0" lang="de-DE" sz="2000" b="1" i="0" u="none" strike="noStrike" kern="1200" cap="none" spc="0" normalizeH="0" baseline="0" noProof="1">
                <a:ln>
                  <a:noFill/>
                </a:ln>
                <a:solidFill>
                  <a:srgbClr val="000000"/>
                </a:solidFill>
                <a:effectLst/>
                <a:uLnTx/>
                <a:uFillTx/>
                <a:latin typeface="Times New Roman" pitchFamily="18" charset="0"/>
                <a:ea typeface="+mn-ea"/>
                <a:cs typeface="Arial" charset="0"/>
              </a:rPr>
              <a:t> Nordrhein-Westfalens leben hier:</a:t>
            </a:r>
            <a:endParaRPr kumimoji="0" lang="de-DE" sz="2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964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ppt_x"/>
                                          </p:val>
                                        </p:tav>
                                        <p:tav tm="100000">
                                          <p:val>
                                            <p:strVal val="#ppt_x"/>
                                          </p:val>
                                        </p:tav>
                                      </p:tavLst>
                                    </p:anim>
                                    <p:anim calcmode="lin" valueType="num">
                                      <p:cBhvr additive="base">
                                        <p:cTn id="8" dur="500" fill="hold"/>
                                        <p:tgtEl>
                                          <p:spTgt spid="849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feld 4"/>
          <p:cNvSpPr txBox="1">
            <a:spLocks noChangeArrowheads="1"/>
          </p:cNvSpPr>
          <p:nvPr/>
        </p:nvSpPr>
        <p:spPr bwMode="auto">
          <a:xfrm>
            <a:off x="395536" y="260648"/>
            <a:ext cx="8352928" cy="1200329"/>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Der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Ornithologe Ernst Hesse </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(1874-1945)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schildert einen Frühlingstag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im Jahr 1914 im </a:t>
            </a:r>
            <a:r>
              <a:rPr kumimoji="0" lang="de-DE" sz="2400" b="1" i="0" u="none" strike="noStrike" kern="1200" cap="none" spc="0" normalizeH="0" baseline="0" noProof="0" dirty="0" err="1">
                <a:ln>
                  <a:noFill/>
                </a:ln>
                <a:solidFill>
                  <a:srgbClr val="000000"/>
                </a:solidFill>
                <a:effectLst/>
                <a:uLnTx/>
                <a:uFillTx/>
                <a:latin typeface="Times New Roman" pitchFamily="18" charset="0"/>
                <a:ea typeface="+mn-ea"/>
                <a:cs typeface="Arial" charset="0"/>
              </a:rPr>
              <a:t>Havelländischen</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Luch:</a:t>
            </a:r>
            <a:endParaRPr kumimoji="0" lang="de-DE" sz="2400" b="0" i="0" u="none" strike="noStrike" kern="120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
        <p:nvSpPr>
          <p:cNvPr id="2" name="Textfeld 4">
            <a:extLst>
              <a:ext uri="{FF2B5EF4-FFF2-40B4-BE49-F238E27FC236}">
                <a16:creationId xmlns:a16="http://schemas.microsoft.com/office/drawing/2014/main" id="{3328A51B-B314-8E41-3741-8D37C08F7DAB}"/>
              </a:ext>
            </a:extLst>
          </p:cNvPr>
          <p:cNvSpPr txBox="1">
            <a:spLocks noChangeArrowheads="1"/>
          </p:cNvSpPr>
          <p:nvPr/>
        </p:nvSpPr>
        <p:spPr bwMode="auto">
          <a:xfrm>
            <a:off x="395536" y="1938312"/>
            <a:ext cx="8352928" cy="4154984"/>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„Welch ein Naturgenuss war es, die verschiedenen Weihen und die Sumpfohreulen ihre Balzflüge ausführen zu sehen, während Dutzende Bekassinen meckerten und dazwischen die herrlichen Flöten- und Jodelrufe der Brachvögel, Rotschenkel und Limosen ertönten. Das Schnarren und ferne Pfeifen der Schilfrohrsänger, das Balzen der Wiesenpieper, Singen der Braunkehlchen und Schwirren der Feldschwirle nahm kein Ende, und von den ringsum gelegenen Balzplätzen der Birkhähne klang überall das Kollern über die Flächen. War dann die Dämmerung hereingebrochen, so ertönte das hundertstimmige „</a:t>
            </a:r>
            <a:r>
              <a:rPr kumimoji="0" lang="de-DE" sz="2400" b="0" i="0" u="none" strike="noStrike" kern="1200" cap="none" spc="0" normalizeH="0" baseline="0" noProof="0" dirty="0" err="1">
                <a:ln>
                  <a:noFill/>
                </a:ln>
                <a:solidFill>
                  <a:srgbClr val="000000"/>
                </a:solidFill>
                <a:effectLst/>
                <a:uLnTx/>
                <a:uFillTx/>
                <a:latin typeface="Times New Roman" pitchFamily="18" charset="0"/>
                <a:ea typeface="+mn-ea"/>
                <a:cs typeface="Arial" charset="0"/>
              </a:rPr>
              <a:t>cuid</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der in erstaunlicher Menge vorhandenen Tüpfelsumpfhühner.“</a:t>
            </a:r>
            <a:endParaRPr kumimoji="0" lang="de-DE" sz="2400" b="0" i="0" u="none" strike="noStrike" kern="120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684213" y="1357114"/>
            <a:ext cx="7993062" cy="1200150"/>
          </a:xfrm>
          <a:prstGeom prst="rect">
            <a:avLst/>
          </a:prstGeom>
          <a:solidFill>
            <a:schemeClr val="tx1">
              <a:lumMod val="95000"/>
            </a:schemeClr>
          </a:solidFill>
          <a:ln w="9525">
            <a:noFill/>
            <a:miter lim="800000"/>
            <a:headEnd/>
            <a:tailEnd/>
          </a:ln>
        </p:spPr>
        <p:txBody>
          <a:bodyPr>
            <a:spAutoFit/>
          </a:bodyPr>
          <a:lstStyle/>
          <a:p>
            <a:pPr algn="ctr">
              <a:defRPr/>
            </a:pPr>
            <a:r>
              <a:rPr lang="de-DE" sz="2400" b="1" dirty="0">
                <a:solidFill>
                  <a:schemeClr val="bg1"/>
                </a:solidFill>
                <a:latin typeface="Times New Roman" pitchFamily="18" charset="0"/>
                <a:cs typeface="+mn-cs"/>
              </a:rPr>
              <a:t>Die Verwechslung von </a:t>
            </a:r>
            <a:r>
              <a:rPr lang="de-DE" sz="2400" b="1" dirty="0">
                <a:solidFill>
                  <a:srgbClr val="C00000"/>
                </a:solidFill>
                <a:latin typeface="Times New Roman" pitchFamily="18" charset="0"/>
                <a:cs typeface="+mn-cs"/>
              </a:rPr>
              <a:t>„unberührter Natur“ </a:t>
            </a:r>
            <a:r>
              <a:rPr lang="de-DE" sz="2400" b="1" dirty="0">
                <a:solidFill>
                  <a:schemeClr val="bg1"/>
                </a:solidFill>
                <a:latin typeface="Times New Roman" pitchFamily="18" charset="0"/>
                <a:cs typeface="+mn-cs"/>
              </a:rPr>
              <a:t>mit </a:t>
            </a:r>
            <a:r>
              <a:rPr lang="de-DE" sz="2400" b="1" dirty="0">
                <a:solidFill>
                  <a:srgbClr val="C00000"/>
                </a:solidFill>
                <a:latin typeface="Times New Roman" pitchFamily="18" charset="0"/>
                <a:cs typeface="+mn-cs"/>
              </a:rPr>
              <a:t>Artenschutz</a:t>
            </a:r>
            <a:r>
              <a:rPr lang="de-DE" sz="2400" b="1" dirty="0">
                <a:solidFill>
                  <a:schemeClr val="bg1"/>
                </a:solidFill>
                <a:latin typeface="Times New Roman" pitchFamily="18" charset="0"/>
                <a:cs typeface="+mn-cs"/>
              </a:rPr>
              <a:t> ist eine verbreitete Fehleinschätzung der Naturschutz-Ideologie</a:t>
            </a:r>
          </a:p>
        </p:txBody>
      </p:sp>
      <p:sp>
        <p:nvSpPr>
          <p:cNvPr id="4" name="Textfeld 3"/>
          <p:cNvSpPr txBox="1">
            <a:spLocks noChangeArrowheads="1"/>
          </p:cNvSpPr>
          <p:nvPr/>
        </p:nvSpPr>
        <p:spPr bwMode="auto">
          <a:xfrm>
            <a:off x="1042988" y="3543102"/>
            <a:ext cx="7345362" cy="461962"/>
          </a:xfrm>
          <a:prstGeom prst="rect">
            <a:avLst/>
          </a:prstGeom>
          <a:solidFill>
            <a:schemeClr val="tx1">
              <a:lumMod val="95000"/>
            </a:schemeClr>
          </a:solidFill>
          <a:ln w="9525">
            <a:noFill/>
            <a:miter lim="800000"/>
            <a:headEnd/>
            <a:tailEnd/>
          </a:ln>
        </p:spPr>
        <p:txBody>
          <a:bodyPr>
            <a:spAutoFit/>
          </a:bodyPr>
          <a:lstStyle/>
          <a:p>
            <a:pPr algn="ctr">
              <a:defRPr/>
            </a:pPr>
            <a:r>
              <a:rPr lang="de-DE" sz="2400" b="1" dirty="0">
                <a:solidFill>
                  <a:srgbClr val="000000"/>
                </a:solidFill>
                <a:latin typeface="Times New Roman" pitchFamily="18" charset="0"/>
                <a:cs typeface="+mn-cs"/>
              </a:rPr>
              <a:t>das tritt besonders beim Habitat </a:t>
            </a:r>
            <a:r>
              <a:rPr lang="de-DE" sz="2400" b="1" dirty="0">
                <a:solidFill>
                  <a:srgbClr val="C00000"/>
                </a:solidFill>
                <a:latin typeface="Times New Roman" pitchFamily="18" charset="0"/>
                <a:cs typeface="+mn-cs"/>
              </a:rPr>
              <a:t>„Wald“ </a:t>
            </a:r>
            <a:r>
              <a:rPr lang="de-DE" sz="2400" b="1" dirty="0">
                <a:solidFill>
                  <a:srgbClr val="000000"/>
                </a:solidFill>
                <a:latin typeface="Times New Roman" pitchFamily="18" charset="0"/>
                <a:cs typeface="+mn-cs"/>
              </a:rPr>
              <a:t>zutage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feld 2"/>
          <p:cNvSpPr txBox="1">
            <a:spLocks noChangeArrowheads="1"/>
          </p:cNvSpPr>
          <p:nvPr/>
        </p:nvSpPr>
        <p:spPr bwMode="auto">
          <a:xfrm>
            <a:off x="190284" y="1916832"/>
            <a:ext cx="8802724" cy="461665"/>
          </a:xfrm>
          <a:prstGeom prst="rect">
            <a:avLst/>
          </a:prstGeom>
          <a:solidFill>
            <a:schemeClr val="tx1"/>
          </a:solidFill>
          <a:ln w="9525">
            <a:noFill/>
            <a:miter lim="800000"/>
            <a:headEnd/>
            <a:tailEnd/>
          </a:ln>
        </p:spPr>
        <p:txBody>
          <a:bodyPr wrap="square">
            <a:spAutoFit/>
          </a:bodyPr>
          <a:lstStyle/>
          <a:p>
            <a:pPr algn="ctr">
              <a:spcBef>
                <a:spcPct val="50000"/>
              </a:spcBef>
            </a:pPr>
            <a:r>
              <a:rPr lang="de-DE" sz="2400" b="1" dirty="0">
                <a:solidFill>
                  <a:srgbClr val="000000"/>
                </a:solidFill>
                <a:latin typeface="Times New Roman" pitchFamily="18" charset="0"/>
                <a:cs typeface="Times New Roman" pitchFamily="18" charset="0"/>
              </a:rPr>
              <a:t>Sehr viele Menschen setzen </a:t>
            </a:r>
            <a:r>
              <a:rPr lang="de-DE" sz="2400" b="1" dirty="0">
                <a:solidFill>
                  <a:srgbClr val="C00000"/>
                </a:solidFill>
                <a:latin typeface="Times New Roman" pitchFamily="18" charset="0"/>
                <a:cs typeface="Times New Roman" pitchFamily="18" charset="0"/>
              </a:rPr>
              <a:t>„Natur“ </a:t>
            </a:r>
            <a:r>
              <a:rPr lang="de-DE" sz="2400" b="1" dirty="0">
                <a:solidFill>
                  <a:srgbClr val="000000"/>
                </a:solidFill>
                <a:latin typeface="Times New Roman" pitchFamily="18" charset="0"/>
                <a:cs typeface="Times New Roman" pitchFamily="18" charset="0"/>
              </a:rPr>
              <a:t>mit </a:t>
            </a:r>
            <a:r>
              <a:rPr lang="de-DE" sz="2400" b="1" dirty="0">
                <a:solidFill>
                  <a:srgbClr val="C00000"/>
                </a:solidFill>
                <a:latin typeface="Times New Roman" pitchFamily="18" charset="0"/>
                <a:cs typeface="Times New Roman" pitchFamily="18" charset="0"/>
              </a:rPr>
              <a:t>„Wald“ </a:t>
            </a:r>
            <a:r>
              <a:rPr lang="de-DE" sz="2400" b="1" dirty="0">
                <a:solidFill>
                  <a:srgbClr val="000000"/>
                </a:solidFill>
                <a:latin typeface="Times New Roman" pitchFamily="18" charset="0"/>
                <a:cs typeface="Times New Roman" pitchFamily="18" charset="0"/>
              </a:rPr>
              <a:t>gleich</a:t>
            </a:r>
          </a:p>
        </p:txBody>
      </p:sp>
      <p:sp>
        <p:nvSpPr>
          <p:cNvPr id="77827" name="Textfeld 2"/>
          <p:cNvSpPr txBox="1">
            <a:spLocks noChangeArrowheads="1"/>
          </p:cNvSpPr>
          <p:nvPr/>
        </p:nvSpPr>
        <p:spPr bwMode="auto">
          <a:xfrm>
            <a:off x="161764" y="266596"/>
            <a:ext cx="8802724" cy="1569660"/>
          </a:xfrm>
          <a:prstGeom prst="rect">
            <a:avLst/>
          </a:prstGeom>
          <a:solidFill>
            <a:schemeClr val="tx1"/>
          </a:solidFill>
          <a:ln w="9525">
            <a:noFill/>
            <a:miter lim="800000"/>
            <a:headEnd/>
            <a:tailEnd/>
          </a:ln>
        </p:spPr>
        <p:txBody>
          <a:bodyPr wrap="square">
            <a:spAutoFit/>
          </a:bodyPr>
          <a:lstStyle/>
          <a:p>
            <a:pPr algn="ctr">
              <a:spcBef>
                <a:spcPct val="50000"/>
              </a:spcBef>
            </a:pPr>
            <a:r>
              <a:rPr lang="de-DE" sz="2400" b="1" dirty="0">
                <a:solidFill>
                  <a:srgbClr val="000000"/>
                </a:solidFill>
                <a:latin typeface="Times New Roman" pitchFamily="18" charset="0"/>
                <a:cs typeface="Times New Roman" pitchFamily="18" charset="0"/>
              </a:rPr>
              <a:t>wie </a:t>
            </a:r>
            <a:r>
              <a:rPr lang="de-DE" sz="2400" b="1" dirty="0">
                <a:solidFill>
                  <a:srgbClr val="0000FF"/>
                </a:solidFill>
                <a:latin typeface="Times New Roman" pitchFamily="18" charset="0"/>
                <a:cs typeface="Times New Roman" pitchFamily="18" charset="0"/>
              </a:rPr>
              <a:t>Michael Miersch</a:t>
            </a:r>
            <a:r>
              <a:rPr lang="de-DE" sz="2400" b="1" dirty="0">
                <a:solidFill>
                  <a:srgbClr val="000000"/>
                </a:solidFill>
                <a:latin typeface="Times New Roman" pitchFamily="18" charset="0"/>
                <a:cs typeface="Times New Roman" pitchFamily="18" charset="0"/>
              </a:rPr>
              <a:t> (ehem. Geschäftsführer „Kommunikation“ bei der </a:t>
            </a:r>
            <a:r>
              <a:rPr lang="de-DE" sz="2400" b="1" dirty="0">
                <a:solidFill>
                  <a:srgbClr val="C00000"/>
                </a:solidFill>
                <a:latin typeface="Times New Roman" pitchFamily="18" charset="0"/>
                <a:cs typeface="Times New Roman" pitchFamily="18" charset="0"/>
              </a:rPr>
              <a:t>Deutschen Wildtier Stiftung</a:t>
            </a:r>
            <a:r>
              <a:rPr lang="de-DE" sz="2400" b="1" dirty="0">
                <a:solidFill>
                  <a:schemeClr val="bg1"/>
                </a:solidFill>
                <a:latin typeface="Times New Roman" pitchFamily="18" charset="0"/>
                <a:cs typeface="Times New Roman" pitchFamily="18" charset="0"/>
              </a:rPr>
              <a:t>)</a:t>
            </a:r>
            <a:r>
              <a:rPr lang="de-DE" sz="2400" b="1" dirty="0">
                <a:solidFill>
                  <a:srgbClr val="C00000"/>
                </a:solidFill>
                <a:latin typeface="Times New Roman" pitchFamily="18" charset="0"/>
                <a:cs typeface="Times New Roman" pitchFamily="18" charset="0"/>
              </a:rPr>
              <a:t> </a:t>
            </a:r>
            <a:r>
              <a:rPr lang="de-DE" sz="2400" b="1" dirty="0">
                <a:solidFill>
                  <a:srgbClr val="000000"/>
                </a:solidFill>
                <a:latin typeface="Times New Roman" pitchFamily="18" charset="0"/>
                <a:cs typeface="Times New Roman" pitchFamily="18" charset="0"/>
              </a:rPr>
              <a:t>festgestellt hat:</a:t>
            </a:r>
          </a:p>
          <a:p>
            <a:pPr algn="ctr">
              <a:spcBef>
                <a:spcPts val="0"/>
              </a:spcBef>
            </a:pPr>
            <a:r>
              <a:rPr lang="de-DE" sz="2400" b="1" dirty="0">
                <a:solidFill>
                  <a:srgbClr val="000000"/>
                </a:solidFill>
                <a:latin typeface="Times New Roman" pitchFamily="18" charset="0"/>
                <a:cs typeface="Times New Roman" pitchFamily="18" charset="0"/>
              </a:rPr>
              <a:t>Fragt man ein Kind, wo die Tiere leben, so antwortet es: </a:t>
            </a:r>
          </a:p>
          <a:p>
            <a:pPr algn="ctr">
              <a:spcBef>
                <a:spcPts val="0"/>
              </a:spcBef>
            </a:pPr>
            <a:r>
              <a:rPr lang="de-DE" sz="2400" b="1" dirty="0">
                <a:solidFill>
                  <a:srgbClr val="C00000"/>
                </a:solidFill>
                <a:latin typeface="Times New Roman" pitchFamily="18" charset="0"/>
                <a:cs typeface="Times New Roman" pitchFamily="18" charset="0"/>
              </a:rPr>
              <a:t>„im Wald</a:t>
            </a:r>
            <a:r>
              <a:rPr lang="de-DE" sz="2400" b="1" dirty="0">
                <a:solidFill>
                  <a:srgbClr val="000000"/>
                </a:solidFill>
                <a:latin typeface="Times New Roman" pitchFamily="18" charset="0"/>
                <a:cs typeface="Times New Roman" pitchFamily="18" charset="0"/>
              </a:rPr>
              <a:t>“</a:t>
            </a:r>
          </a:p>
        </p:txBody>
      </p:sp>
      <p:graphicFrame>
        <p:nvGraphicFramePr>
          <p:cNvPr id="2" name="Objekt 1">
            <a:extLst>
              <a:ext uri="{FF2B5EF4-FFF2-40B4-BE49-F238E27FC236}">
                <a16:creationId xmlns:a16="http://schemas.microsoft.com/office/drawing/2014/main" id="{11B3AFDE-694D-9BD5-64B7-800A97E7D0CD}"/>
              </a:ext>
            </a:extLst>
          </p:cNvPr>
          <p:cNvGraphicFramePr>
            <a:graphicFrameLocks noChangeAspect="1"/>
          </p:cNvGraphicFramePr>
          <p:nvPr>
            <p:extLst>
              <p:ext uri="{D42A27DB-BD31-4B8C-83A1-F6EECF244321}">
                <p14:modId xmlns:p14="http://schemas.microsoft.com/office/powerpoint/2010/main" val="925200793"/>
              </p:ext>
            </p:extLst>
          </p:nvPr>
        </p:nvGraphicFramePr>
        <p:xfrm>
          <a:off x="2465388" y="2393776"/>
          <a:ext cx="6678612" cy="4419600"/>
        </p:xfrm>
        <a:graphic>
          <a:graphicData uri="http://schemas.openxmlformats.org/presentationml/2006/ole">
            <mc:AlternateContent xmlns:mc="http://schemas.openxmlformats.org/markup-compatibility/2006">
              <mc:Choice xmlns:v="urn:schemas-microsoft-com:vml" Requires="v">
                <p:oleObj name="Image" r:id="rId3" imgW="6679080" imgH="4419000" progId="Photoshop.Image.12">
                  <p:embed/>
                </p:oleObj>
              </mc:Choice>
              <mc:Fallback>
                <p:oleObj name="Image" r:id="rId3" imgW="6679080" imgH="4419000" progId="Photoshop.Image.12">
                  <p:embed/>
                  <p:pic>
                    <p:nvPicPr>
                      <p:cNvPr id="2" name="Objekt 1">
                        <a:extLst>
                          <a:ext uri="{FF2B5EF4-FFF2-40B4-BE49-F238E27FC236}">
                            <a16:creationId xmlns:a16="http://schemas.microsoft.com/office/drawing/2014/main" id="{11B3AFDE-694D-9BD5-64B7-800A97E7D0CD}"/>
                          </a:ext>
                        </a:extLst>
                      </p:cNvPr>
                      <p:cNvPicPr/>
                      <p:nvPr/>
                    </p:nvPicPr>
                    <p:blipFill>
                      <a:blip r:embed="rId4"/>
                      <a:stretch>
                        <a:fillRect/>
                      </a:stretch>
                    </p:blipFill>
                    <p:spPr>
                      <a:xfrm>
                        <a:off x="2465388" y="2393776"/>
                        <a:ext cx="6678612" cy="441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ppt_x"/>
                                          </p:val>
                                        </p:tav>
                                        <p:tav tm="100000">
                                          <p:val>
                                            <p:strVal val="#ppt_x"/>
                                          </p:val>
                                        </p:tav>
                                      </p:tavLst>
                                    </p:anim>
                                    <p:anim calcmode="lin" valueType="num">
                                      <p:cBhvr additive="base">
                                        <p:cTn id="8" dur="500" fill="hold"/>
                                        <p:tgtEl>
                                          <p:spTgt spid="778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933C653-64CE-C7F6-815D-94DAE666D77A}"/>
              </a:ext>
            </a:extLst>
          </p:cNvPr>
          <p:cNvSpPr txBox="1">
            <a:spLocks noChangeArrowheads="1"/>
          </p:cNvSpPr>
          <p:nvPr/>
        </p:nvSpPr>
        <p:spPr bwMode="auto">
          <a:xfrm>
            <a:off x="971550" y="908720"/>
            <a:ext cx="6985000" cy="1661993"/>
          </a:xfrm>
          <a:prstGeom prst="rect">
            <a:avLst/>
          </a:prstGeom>
          <a:solidFill>
            <a:schemeClr val="tx1"/>
          </a:solidFill>
          <a:ln w="9525">
            <a:noFill/>
            <a:miter lim="800000"/>
            <a:headEnd/>
            <a:tailEnd/>
          </a:ln>
        </p:spPr>
        <p:txBody>
          <a:bodyPr>
            <a:spAutoFit/>
          </a:bodyPr>
          <a:lstStyle/>
          <a:p>
            <a:pPr algn="ctr">
              <a:spcAft>
                <a:spcPts val="1800"/>
              </a:spcAft>
            </a:pPr>
            <a:r>
              <a:rPr lang="de-DE" sz="2400" b="1" dirty="0">
                <a:solidFill>
                  <a:srgbClr val="000000"/>
                </a:solidFill>
                <a:latin typeface="Times New Roman" pitchFamily="18" charset="0"/>
                <a:cs typeface="Times New Roman" pitchFamily="18" charset="0"/>
              </a:rPr>
              <a:t>Der </a:t>
            </a:r>
            <a:r>
              <a:rPr lang="de-DE" sz="2400" b="1" dirty="0">
                <a:solidFill>
                  <a:srgbClr val="FF0000"/>
                </a:solidFill>
                <a:latin typeface="Times New Roman" pitchFamily="18" charset="0"/>
                <a:cs typeface="Times New Roman" pitchFamily="18" charset="0"/>
              </a:rPr>
              <a:t>Artenschützer</a:t>
            </a:r>
            <a:r>
              <a:rPr lang="de-DE" sz="2400" b="1" dirty="0">
                <a:solidFill>
                  <a:srgbClr val="000000"/>
                </a:solidFill>
                <a:latin typeface="Times New Roman" pitchFamily="18" charset="0"/>
                <a:cs typeface="Times New Roman" pitchFamily="18" charset="0"/>
              </a:rPr>
              <a:t> wünscht sich </a:t>
            </a:r>
          </a:p>
          <a:p>
            <a:pPr algn="ctr">
              <a:spcAft>
                <a:spcPts val="1800"/>
              </a:spcAft>
            </a:pPr>
            <a:r>
              <a:rPr lang="de-DE" sz="2400" b="1" dirty="0">
                <a:solidFill>
                  <a:srgbClr val="000000"/>
                </a:solidFill>
                <a:latin typeface="Times New Roman" pitchFamily="18" charset="0"/>
                <a:cs typeface="Times New Roman" pitchFamily="18" charset="0"/>
              </a:rPr>
              <a:t>nicht noch mehr Wald,</a:t>
            </a:r>
          </a:p>
          <a:p>
            <a:pPr algn="ctr">
              <a:spcAft>
                <a:spcPts val="1800"/>
              </a:spcAft>
            </a:pPr>
            <a:r>
              <a:rPr lang="de-DE" sz="2400" b="1" dirty="0">
                <a:solidFill>
                  <a:srgbClr val="000000"/>
                </a:solidFill>
                <a:latin typeface="Times New Roman" pitchFamily="18" charset="0"/>
                <a:cs typeface="Times New Roman" pitchFamily="18" charset="0"/>
              </a:rPr>
              <a:t>als wir jetzt schon haben</a:t>
            </a:r>
            <a:endParaRPr lang="de-DE" sz="2400" b="1" dirty="0">
              <a:solidFill>
                <a:srgbClr val="C00000"/>
              </a:solidFill>
              <a:latin typeface="Times New Roman" pitchFamily="18" charset="0"/>
              <a:cs typeface="Times New Roman" pitchFamily="18" charset="0"/>
            </a:endParaRPr>
          </a:p>
        </p:txBody>
      </p:sp>
      <p:sp>
        <p:nvSpPr>
          <p:cNvPr id="3" name="Textfeld 2">
            <a:extLst>
              <a:ext uri="{FF2B5EF4-FFF2-40B4-BE49-F238E27FC236}">
                <a16:creationId xmlns:a16="http://schemas.microsoft.com/office/drawing/2014/main" id="{BA179E7C-886A-A2C4-943E-FA12CCCE7884}"/>
              </a:ext>
            </a:extLst>
          </p:cNvPr>
          <p:cNvSpPr txBox="1">
            <a:spLocks noChangeArrowheads="1"/>
          </p:cNvSpPr>
          <p:nvPr/>
        </p:nvSpPr>
        <p:spPr bwMode="auto">
          <a:xfrm>
            <a:off x="971600" y="2958043"/>
            <a:ext cx="6985000" cy="830997"/>
          </a:xfrm>
          <a:prstGeom prst="rect">
            <a:avLst/>
          </a:prstGeom>
          <a:solidFill>
            <a:schemeClr val="tx1"/>
          </a:solidFill>
          <a:ln w="9525">
            <a:noFill/>
            <a:miter lim="800000"/>
            <a:headEnd/>
            <a:tailEnd/>
          </a:ln>
        </p:spPr>
        <p:txBody>
          <a:bodyPr>
            <a:spAutoFit/>
          </a:bodyPr>
          <a:lstStyle/>
          <a:p>
            <a:pPr algn="ctr">
              <a:spcAft>
                <a:spcPts val="1800"/>
              </a:spcAft>
            </a:pPr>
            <a:r>
              <a:rPr lang="de-DE" sz="2400" b="1" dirty="0">
                <a:solidFill>
                  <a:srgbClr val="000000"/>
                </a:solidFill>
                <a:latin typeface="Times New Roman" pitchFamily="18" charset="0"/>
                <a:cs typeface="Times New Roman" pitchFamily="18" charset="0"/>
              </a:rPr>
              <a:t>Deutschland ist heute schon das </a:t>
            </a:r>
            <a:r>
              <a:rPr lang="de-DE" sz="2400" b="1" dirty="0">
                <a:solidFill>
                  <a:srgbClr val="FF0000"/>
                </a:solidFill>
                <a:latin typeface="Times New Roman" pitchFamily="18" charset="0"/>
                <a:cs typeface="Times New Roman" pitchFamily="18" charset="0"/>
              </a:rPr>
              <a:t>waldreichste Land Mitteleuropas </a:t>
            </a:r>
          </a:p>
        </p:txBody>
      </p:sp>
      <p:sp>
        <p:nvSpPr>
          <p:cNvPr id="4" name="Textfeld 3">
            <a:extLst>
              <a:ext uri="{FF2B5EF4-FFF2-40B4-BE49-F238E27FC236}">
                <a16:creationId xmlns:a16="http://schemas.microsoft.com/office/drawing/2014/main" id="{5AF8AC8F-A69A-AC35-F637-4F65FB3D3F1C}"/>
              </a:ext>
            </a:extLst>
          </p:cNvPr>
          <p:cNvSpPr txBox="1">
            <a:spLocks noChangeArrowheads="1"/>
          </p:cNvSpPr>
          <p:nvPr/>
        </p:nvSpPr>
        <p:spPr bwMode="auto">
          <a:xfrm>
            <a:off x="971600" y="4254187"/>
            <a:ext cx="6985000" cy="1061829"/>
          </a:xfrm>
          <a:prstGeom prst="rect">
            <a:avLst/>
          </a:prstGeom>
          <a:solidFill>
            <a:schemeClr val="tx1"/>
          </a:solidFill>
          <a:ln w="9525">
            <a:noFill/>
            <a:miter lim="800000"/>
            <a:headEnd/>
            <a:tailEnd/>
          </a:ln>
        </p:spPr>
        <p:txBody>
          <a:bodyPr>
            <a:spAutoFit/>
          </a:bodyPr>
          <a:lstStyle/>
          <a:p>
            <a:pPr algn="ctr">
              <a:spcAft>
                <a:spcPts val="1800"/>
              </a:spcAft>
            </a:pPr>
            <a:r>
              <a:rPr lang="de-DE" sz="2400" b="1" dirty="0">
                <a:solidFill>
                  <a:srgbClr val="000000"/>
                </a:solidFill>
                <a:latin typeface="Times New Roman" pitchFamily="18" charset="0"/>
                <a:cs typeface="Times New Roman" pitchFamily="18" charset="0"/>
              </a:rPr>
              <a:t>Wir haben so viel Wald, </a:t>
            </a:r>
          </a:p>
          <a:p>
            <a:pPr algn="ctr">
              <a:spcAft>
                <a:spcPts val="1800"/>
              </a:spcAft>
            </a:pPr>
            <a:r>
              <a:rPr lang="de-DE" sz="2400" b="1" dirty="0">
                <a:solidFill>
                  <a:srgbClr val="000000"/>
                </a:solidFill>
                <a:latin typeface="Times New Roman" pitchFamily="18" charset="0"/>
                <a:cs typeface="Times New Roman" pitchFamily="18" charset="0"/>
              </a:rPr>
              <a:t>wie wir </a:t>
            </a:r>
            <a:r>
              <a:rPr lang="de-DE" sz="2400" b="1" dirty="0">
                <a:solidFill>
                  <a:srgbClr val="FF0000"/>
                </a:solidFill>
                <a:latin typeface="Times New Roman" pitchFamily="18" charset="0"/>
                <a:cs typeface="Times New Roman" pitchFamily="18" charset="0"/>
              </a:rPr>
              <a:t>seit über 1000 Jahren </a:t>
            </a:r>
            <a:r>
              <a:rPr lang="de-DE" sz="2400" b="1" dirty="0">
                <a:solidFill>
                  <a:srgbClr val="000000"/>
                </a:solidFill>
                <a:latin typeface="Times New Roman" pitchFamily="18" charset="0"/>
                <a:cs typeface="Times New Roman" pitchFamily="18" charset="0"/>
              </a:rPr>
              <a:t>nicht gehabt haben</a:t>
            </a:r>
            <a:endParaRPr lang="de-DE" sz="24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2BFED0-3F3D-5A5D-D5D4-90D59CF3FC19}"/>
              </a:ext>
            </a:extLst>
          </p:cNvPr>
          <p:cNvPicPr>
            <a:picLocks noChangeAspect="1"/>
          </p:cNvPicPr>
          <p:nvPr/>
        </p:nvPicPr>
        <p:blipFill>
          <a:blip r:embed="rId2"/>
          <a:stretch>
            <a:fillRect/>
          </a:stretch>
        </p:blipFill>
        <p:spPr>
          <a:xfrm>
            <a:off x="467544" y="70912"/>
            <a:ext cx="7488832" cy="6626354"/>
          </a:xfrm>
          <a:prstGeom prst="rect">
            <a:avLst/>
          </a:prstGeom>
        </p:spPr>
      </p:pic>
      <p:sp>
        <p:nvSpPr>
          <p:cNvPr id="9" name="Textfeld 2">
            <a:extLst>
              <a:ext uri="{FF2B5EF4-FFF2-40B4-BE49-F238E27FC236}">
                <a16:creationId xmlns:a16="http://schemas.microsoft.com/office/drawing/2014/main" id="{D48D0A87-2FEE-0006-37EC-CC38AA202556}"/>
              </a:ext>
            </a:extLst>
          </p:cNvPr>
          <p:cNvSpPr txBox="1">
            <a:spLocks noChangeArrowheads="1"/>
          </p:cNvSpPr>
          <p:nvPr/>
        </p:nvSpPr>
        <p:spPr bwMode="auto">
          <a:xfrm>
            <a:off x="472232" y="5589240"/>
            <a:ext cx="4608710" cy="923330"/>
          </a:xfrm>
          <a:prstGeom prst="rect">
            <a:avLst/>
          </a:prstGeom>
          <a:solidFill>
            <a:srgbClr val="FFFFFF"/>
          </a:solidFill>
          <a:ln w="9525">
            <a:noFill/>
            <a:miter lim="800000"/>
            <a:headEnd/>
            <a:tailEnd/>
          </a:ln>
        </p:spPr>
        <p:txBody>
          <a:bodyPr wrap="square">
            <a:spAutoFit/>
          </a:bodyPr>
          <a:lstStyle/>
          <a:p>
            <a:pPr marR="0" algn="l" rtl="0"/>
            <a:r>
              <a:rPr lang="de-DE" sz="1800" b="0" i="0" u="none" strike="noStrike" baseline="0" dirty="0">
                <a:latin typeface="Calibri" panose="020F0502020204030204" pitchFamily="34" charset="0"/>
              </a:rPr>
              <a:t>aus: </a:t>
            </a:r>
            <a:r>
              <a:rPr lang="de-DE" sz="1800" b="0" i="0" u="none" strike="noStrike" baseline="0" dirty="0" err="1">
                <a:latin typeface="Calibri" panose="020F0502020204030204" pitchFamily="34" charset="0"/>
              </a:rPr>
              <a:t>Fartmann</a:t>
            </a:r>
            <a:r>
              <a:rPr lang="de-DE" sz="1800" b="0" i="0" u="none" strike="noStrike" baseline="0" dirty="0">
                <a:latin typeface="Calibri" panose="020F0502020204030204" pitchFamily="34" charset="0"/>
              </a:rPr>
              <a:t> et al. (2021): Insektensterben in Mitteleuropa. Ursachen und Gegenmaßnahmen. Stuttgart Eugen Ulmer</a:t>
            </a:r>
          </a:p>
        </p:txBody>
      </p:sp>
      <p:graphicFrame>
        <p:nvGraphicFramePr>
          <p:cNvPr id="10" name="Objekt 9">
            <a:extLst>
              <a:ext uri="{FF2B5EF4-FFF2-40B4-BE49-F238E27FC236}">
                <a16:creationId xmlns:a16="http://schemas.microsoft.com/office/drawing/2014/main" id="{5D03A242-ED2E-61CB-CD80-B62CEB07A379}"/>
              </a:ext>
            </a:extLst>
          </p:cNvPr>
          <p:cNvGraphicFramePr>
            <a:graphicFrameLocks noChangeAspect="1"/>
          </p:cNvGraphicFramePr>
          <p:nvPr>
            <p:extLst>
              <p:ext uri="{D42A27DB-BD31-4B8C-83A1-F6EECF244321}">
                <p14:modId xmlns:p14="http://schemas.microsoft.com/office/powerpoint/2010/main" val="2543316424"/>
              </p:ext>
            </p:extLst>
          </p:nvPr>
        </p:nvGraphicFramePr>
        <p:xfrm>
          <a:off x="971600" y="620688"/>
          <a:ext cx="2231876" cy="831483"/>
        </p:xfrm>
        <a:graphic>
          <a:graphicData uri="http://schemas.openxmlformats.org/presentationml/2006/ole">
            <mc:AlternateContent xmlns:mc="http://schemas.openxmlformats.org/markup-compatibility/2006">
              <mc:Choice xmlns:v="urn:schemas-microsoft-com:vml" Requires="v">
                <p:oleObj name="Image" r:id="rId3" imgW="1294920" imgH="482400" progId="Photoshop.Image.12">
                  <p:embed/>
                </p:oleObj>
              </mc:Choice>
              <mc:Fallback>
                <p:oleObj name="Image" r:id="rId3" imgW="1294920" imgH="482400" progId="Photoshop.Image.12">
                  <p:embed/>
                  <p:pic>
                    <p:nvPicPr>
                      <p:cNvPr id="10" name="Objekt 9">
                        <a:extLst>
                          <a:ext uri="{FF2B5EF4-FFF2-40B4-BE49-F238E27FC236}">
                            <a16:creationId xmlns:a16="http://schemas.microsoft.com/office/drawing/2014/main" id="{5D03A242-ED2E-61CB-CD80-B62CEB07A379}"/>
                          </a:ext>
                        </a:extLst>
                      </p:cNvPr>
                      <p:cNvPicPr/>
                      <p:nvPr/>
                    </p:nvPicPr>
                    <p:blipFill>
                      <a:blip r:embed="rId4"/>
                      <a:stretch>
                        <a:fillRect/>
                      </a:stretch>
                    </p:blipFill>
                    <p:spPr>
                      <a:xfrm>
                        <a:off x="971600" y="620688"/>
                        <a:ext cx="2231876" cy="831483"/>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D26F4964-BE4F-97A6-E0D5-572E76ED3718}"/>
              </a:ext>
            </a:extLst>
          </p:cNvPr>
          <p:cNvGraphicFramePr>
            <a:graphicFrameLocks noChangeAspect="1"/>
          </p:cNvGraphicFramePr>
          <p:nvPr>
            <p:extLst>
              <p:ext uri="{D42A27DB-BD31-4B8C-83A1-F6EECF244321}">
                <p14:modId xmlns:p14="http://schemas.microsoft.com/office/powerpoint/2010/main" val="3299948035"/>
              </p:ext>
            </p:extLst>
          </p:nvPr>
        </p:nvGraphicFramePr>
        <p:xfrm>
          <a:off x="4348279" y="1772816"/>
          <a:ext cx="2383962" cy="1009425"/>
        </p:xfrm>
        <a:graphic>
          <a:graphicData uri="http://schemas.openxmlformats.org/presentationml/2006/ole">
            <mc:AlternateContent xmlns:mc="http://schemas.openxmlformats.org/markup-compatibility/2006">
              <mc:Choice xmlns:v="urn:schemas-microsoft-com:vml" Requires="v">
                <p:oleObj name="Image" r:id="rId5" imgW="1409400" imgH="596520" progId="Photoshop.Image.12">
                  <p:embed/>
                </p:oleObj>
              </mc:Choice>
              <mc:Fallback>
                <p:oleObj name="Image" r:id="rId5" imgW="1409400" imgH="596520" progId="Photoshop.Image.12">
                  <p:embed/>
                  <p:pic>
                    <p:nvPicPr>
                      <p:cNvPr id="11" name="Objekt 10">
                        <a:extLst>
                          <a:ext uri="{FF2B5EF4-FFF2-40B4-BE49-F238E27FC236}">
                            <a16:creationId xmlns:a16="http://schemas.microsoft.com/office/drawing/2014/main" id="{D26F4964-BE4F-97A6-E0D5-572E76ED3718}"/>
                          </a:ext>
                        </a:extLst>
                      </p:cNvPr>
                      <p:cNvPicPr/>
                      <p:nvPr/>
                    </p:nvPicPr>
                    <p:blipFill>
                      <a:blip r:embed="rId6"/>
                      <a:stretch>
                        <a:fillRect/>
                      </a:stretch>
                    </p:blipFill>
                    <p:spPr>
                      <a:xfrm>
                        <a:off x="4348279" y="1772816"/>
                        <a:ext cx="2383962" cy="1009425"/>
                      </a:xfrm>
                      <a:prstGeom prst="rect">
                        <a:avLst/>
                      </a:prstGeom>
                    </p:spPr>
                  </p:pic>
                </p:oleObj>
              </mc:Fallback>
            </mc:AlternateContent>
          </a:graphicData>
        </a:graphic>
      </p:graphicFrame>
      <p:graphicFrame>
        <p:nvGraphicFramePr>
          <p:cNvPr id="12" name="Objekt 11">
            <a:extLst>
              <a:ext uri="{FF2B5EF4-FFF2-40B4-BE49-F238E27FC236}">
                <a16:creationId xmlns:a16="http://schemas.microsoft.com/office/drawing/2014/main" id="{9EC75231-09D0-D45B-1E4A-5491CD68ADC3}"/>
              </a:ext>
            </a:extLst>
          </p:cNvPr>
          <p:cNvGraphicFramePr>
            <a:graphicFrameLocks noChangeAspect="1"/>
          </p:cNvGraphicFramePr>
          <p:nvPr>
            <p:extLst>
              <p:ext uri="{D42A27DB-BD31-4B8C-83A1-F6EECF244321}">
                <p14:modId xmlns:p14="http://schemas.microsoft.com/office/powerpoint/2010/main" val="764006890"/>
              </p:ext>
            </p:extLst>
          </p:nvPr>
        </p:nvGraphicFramePr>
        <p:xfrm>
          <a:off x="6300192" y="4032537"/>
          <a:ext cx="2532609" cy="1022784"/>
        </p:xfrm>
        <a:graphic>
          <a:graphicData uri="http://schemas.openxmlformats.org/presentationml/2006/ole">
            <mc:AlternateContent xmlns:mc="http://schemas.openxmlformats.org/markup-compatibility/2006">
              <mc:Choice xmlns:v="urn:schemas-microsoft-com:vml" Requires="v">
                <p:oleObj name="Image" r:id="rId7" imgW="1320480" imgH="533160" progId="Photoshop.Image.12">
                  <p:embed/>
                </p:oleObj>
              </mc:Choice>
              <mc:Fallback>
                <p:oleObj name="Image" r:id="rId7" imgW="1320480" imgH="533160" progId="Photoshop.Image.12">
                  <p:embed/>
                  <p:pic>
                    <p:nvPicPr>
                      <p:cNvPr id="12" name="Objekt 11">
                        <a:extLst>
                          <a:ext uri="{FF2B5EF4-FFF2-40B4-BE49-F238E27FC236}">
                            <a16:creationId xmlns:a16="http://schemas.microsoft.com/office/drawing/2014/main" id="{9EC75231-09D0-D45B-1E4A-5491CD68ADC3}"/>
                          </a:ext>
                        </a:extLst>
                      </p:cNvPr>
                      <p:cNvPicPr/>
                      <p:nvPr/>
                    </p:nvPicPr>
                    <p:blipFill>
                      <a:blip r:embed="rId8"/>
                      <a:stretch>
                        <a:fillRect/>
                      </a:stretch>
                    </p:blipFill>
                    <p:spPr>
                      <a:xfrm>
                        <a:off x="6300192" y="4032537"/>
                        <a:ext cx="2532609" cy="1022784"/>
                      </a:xfrm>
                      <a:prstGeom prst="rect">
                        <a:avLst/>
                      </a:prstGeom>
                    </p:spPr>
                  </p:pic>
                </p:oleObj>
              </mc:Fallback>
            </mc:AlternateContent>
          </a:graphicData>
        </a:graphic>
      </p:graphicFrame>
    </p:spTree>
    <p:extLst>
      <p:ext uri="{BB962C8B-B14F-4D97-AF65-F5344CB8AC3E}">
        <p14:creationId xmlns:p14="http://schemas.microsoft.com/office/powerpoint/2010/main" val="2496619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2A9C55-6E44-52DB-DEBB-AEAF6E9CBE16}"/>
              </a:ext>
            </a:extLst>
          </p:cNvPr>
          <p:cNvPicPr>
            <a:picLocks noChangeAspect="1"/>
          </p:cNvPicPr>
          <p:nvPr/>
        </p:nvPicPr>
        <p:blipFill>
          <a:blip r:embed="rId2"/>
          <a:stretch>
            <a:fillRect/>
          </a:stretch>
        </p:blipFill>
        <p:spPr>
          <a:xfrm>
            <a:off x="395536" y="65979"/>
            <a:ext cx="7560840" cy="6747397"/>
          </a:xfrm>
          <a:prstGeom prst="rect">
            <a:avLst/>
          </a:prstGeom>
        </p:spPr>
      </p:pic>
      <p:graphicFrame>
        <p:nvGraphicFramePr>
          <p:cNvPr id="2" name="Objekt 1">
            <a:extLst>
              <a:ext uri="{FF2B5EF4-FFF2-40B4-BE49-F238E27FC236}">
                <a16:creationId xmlns:a16="http://schemas.microsoft.com/office/drawing/2014/main" id="{34EFE0C2-038C-C826-2AA3-1A807326635B}"/>
              </a:ext>
            </a:extLst>
          </p:cNvPr>
          <p:cNvGraphicFramePr>
            <a:graphicFrameLocks noChangeAspect="1"/>
          </p:cNvGraphicFramePr>
          <p:nvPr>
            <p:extLst>
              <p:ext uri="{D42A27DB-BD31-4B8C-83A1-F6EECF244321}">
                <p14:modId xmlns:p14="http://schemas.microsoft.com/office/powerpoint/2010/main" val="4292243849"/>
              </p:ext>
            </p:extLst>
          </p:nvPr>
        </p:nvGraphicFramePr>
        <p:xfrm>
          <a:off x="971600" y="869325"/>
          <a:ext cx="2231876" cy="831483"/>
        </p:xfrm>
        <a:graphic>
          <a:graphicData uri="http://schemas.openxmlformats.org/presentationml/2006/ole">
            <mc:AlternateContent xmlns:mc="http://schemas.openxmlformats.org/markup-compatibility/2006">
              <mc:Choice xmlns:v="urn:schemas-microsoft-com:vml" Requires="v">
                <p:oleObj name="Image" r:id="rId3" imgW="1294920" imgH="482400" progId="Photoshop.Image.12">
                  <p:embed/>
                </p:oleObj>
              </mc:Choice>
              <mc:Fallback>
                <p:oleObj name="Image" r:id="rId3" imgW="1294920" imgH="482400" progId="Photoshop.Image.12">
                  <p:embed/>
                  <p:pic>
                    <p:nvPicPr>
                      <p:cNvPr id="2" name="Objekt 1">
                        <a:extLst>
                          <a:ext uri="{FF2B5EF4-FFF2-40B4-BE49-F238E27FC236}">
                            <a16:creationId xmlns:a16="http://schemas.microsoft.com/office/drawing/2014/main" id="{34EFE0C2-038C-C826-2AA3-1A807326635B}"/>
                          </a:ext>
                        </a:extLst>
                      </p:cNvPr>
                      <p:cNvPicPr/>
                      <p:nvPr/>
                    </p:nvPicPr>
                    <p:blipFill>
                      <a:blip r:embed="rId4"/>
                      <a:stretch>
                        <a:fillRect/>
                      </a:stretch>
                    </p:blipFill>
                    <p:spPr>
                      <a:xfrm>
                        <a:off x="971600" y="869325"/>
                        <a:ext cx="2231876" cy="831483"/>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915A150F-B6B8-F557-E3BD-22EB27BD71EC}"/>
              </a:ext>
            </a:extLst>
          </p:cNvPr>
          <p:cNvGraphicFramePr>
            <a:graphicFrameLocks noChangeAspect="1"/>
          </p:cNvGraphicFramePr>
          <p:nvPr>
            <p:extLst>
              <p:ext uri="{D42A27DB-BD31-4B8C-83A1-F6EECF244321}">
                <p14:modId xmlns:p14="http://schemas.microsoft.com/office/powerpoint/2010/main" val="616490149"/>
              </p:ext>
            </p:extLst>
          </p:nvPr>
        </p:nvGraphicFramePr>
        <p:xfrm>
          <a:off x="5555246" y="980728"/>
          <a:ext cx="2383962" cy="1009425"/>
        </p:xfrm>
        <a:graphic>
          <a:graphicData uri="http://schemas.openxmlformats.org/presentationml/2006/ole">
            <mc:AlternateContent xmlns:mc="http://schemas.openxmlformats.org/markup-compatibility/2006">
              <mc:Choice xmlns:v="urn:schemas-microsoft-com:vml" Requires="v">
                <p:oleObj name="Image" r:id="rId5" imgW="1409400" imgH="596520" progId="Photoshop.Image.12">
                  <p:embed/>
                </p:oleObj>
              </mc:Choice>
              <mc:Fallback>
                <p:oleObj name="Image" r:id="rId5" imgW="1409400" imgH="596520" progId="Photoshop.Image.12">
                  <p:embed/>
                  <p:pic>
                    <p:nvPicPr>
                      <p:cNvPr id="4" name="Objekt 3">
                        <a:extLst>
                          <a:ext uri="{FF2B5EF4-FFF2-40B4-BE49-F238E27FC236}">
                            <a16:creationId xmlns:a16="http://schemas.microsoft.com/office/drawing/2014/main" id="{915A150F-B6B8-F557-E3BD-22EB27BD71EC}"/>
                          </a:ext>
                        </a:extLst>
                      </p:cNvPr>
                      <p:cNvPicPr/>
                      <p:nvPr/>
                    </p:nvPicPr>
                    <p:blipFill>
                      <a:blip r:embed="rId6"/>
                      <a:stretch>
                        <a:fillRect/>
                      </a:stretch>
                    </p:blipFill>
                    <p:spPr>
                      <a:xfrm>
                        <a:off x="5555246" y="980728"/>
                        <a:ext cx="2383962" cy="1009425"/>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77D3D465-D50F-2538-6C52-F1631064A197}"/>
              </a:ext>
            </a:extLst>
          </p:cNvPr>
          <p:cNvGraphicFramePr>
            <a:graphicFrameLocks noChangeAspect="1"/>
          </p:cNvGraphicFramePr>
          <p:nvPr>
            <p:extLst>
              <p:ext uri="{D42A27DB-BD31-4B8C-83A1-F6EECF244321}">
                <p14:modId xmlns:p14="http://schemas.microsoft.com/office/powerpoint/2010/main" val="3231039856"/>
              </p:ext>
            </p:extLst>
          </p:nvPr>
        </p:nvGraphicFramePr>
        <p:xfrm>
          <a:off x="6300192" y="4032537"/>
          <a:ext cx="2532609" cy="1022784"/>
        </p:xfrm>
        <a:graphic>
          <a:graphicData uri="http://schemas.openxmlformats.org/presentationml/2006/ole">
            <mc:AlternateContent xmlns:mc="http://schemas.openxmlformats.org/markup-compatibility/2006">
              <mc:Choice xmlns:v="urn:schemas-microsoft-com:vml" Requires="v">
                <p:oleObj name="Image" r:id="rId7" imgW="1320480" imgH="533160" progId="Photoshop.Image.12">
                  <p:embed/>
                </p:oleObj>
              </mc:Choice>
              <mc:Fallback>
                <p:oleObj name="Image" r:id="rId7" imgW="1320480" imgH="533160" progId="Photoshop.Image.12">
                  <p:embed/>
                  <p:pic>
                    <p:nvPicPr>
                      <p:cNvPr id="6" name="Objekt 5">
                        <a:extLst>
                          <a:ext uri="{FF2B5EF4-FFF2-40B4-BE49-F238E27FC236}">
                            <a16:creationId xmlns:a16="http://schemas.microsoft.com/office/drawing/2014/main" id="{77D3D465-D50F-2538-6C52-F1631064A197}"/>
                          </a:ext>
                        </a:extLst>
                      </p:cNvPr>
                      <p:cNvPicPr/>
                      <p:nvPr/>
                    </p:nvPicPr>
                    <p:blipFill>
                      <a:blip r:embed="rId8"/>
                      <a:stretch>
                        <a:fillRect/>
                      </a:stretch>
                    </p:blipFill>
                    <p:spPr>
                      <a:xfrm>
                        <a:off x="6300192" y="4032537"/>
                        <a:ext cx="2532609" cy="1022784"/>
                      </a:xfrm>
                      <a:prstGeom prst="rect">
                        <a:avLst/>
                      </a:prstGeom>
                    </p:spPr>
                  </p:pic>
                </p:oleObj>
              </mc:Fallback>
            </mc:AlternateContent>
          </a:graphicData>
        </a:graphic>
      </p:graphicFrame>
    </p:spTree>
    <p:extLst>
      <p:ext uri="{BB962C8B-B14F-4D97-AF65-F5344CB8AC3E}">
        <p14:creationId xmlns:p14="http://schemas.microsoft.com/office/powerpoint/2010/main" val="2685023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E3211D-2500-E1B7-FDA2-BD9057C173ED}"/>
              </a:ext>
            </a:extLst>
          </p:cNvPr>
          <p:cNvPicPr>
            <a:picLocks noChangeAspect="1"/>
          </p:cNvPicPr>
          <p:nvPr/>
        </p:nvPicPr>
        <p:blipFill>
          <a:blip r:embed="rId2"/>
          <a:stretch>
            <a:fillRect/>
          </a:stretch>
        </p:blipFill>
        <p:spPr>
          <a:xfrm>
            <a:off x="395536" y="116632"/>
            <a:ext cx="7488832" cy="6677805"/>
          </a:xfrm>
          <a:prstGeom prst="rect">
            <a:avLst/>
          </a:prstGeom>
        </p:spPr>
      </p:pic>
      <p:graphicFrame>
        <p:nvGraphicFramePr>
          <p:cNvPr id="2" name="Objekt 1">
            <a:extLst>
              <a:ext uri="{FF2B5EF4-FFF2-40B4-BE49-F238E27FC236}">
                <a16:creationId xmlns:a16="http://schemas.microsoft.com/office/drawing/2014/main" id="{813F84AA-CD8F-4B6B-F4C2-7AA70DE56CDD}"/>
              </a:ext>
            </a:extLst>
          </p:cNvPr>
          <p:cNvGraphicFramePr>
            <a:graphicFrameLocks noChangeAspect="1"/>
          </p:cNvGraphicFramePr>
          <p:nvPr>
            <p:extLst>
              <p:ext uri="{D42A27DB-BD31-4B8C-83A1-F6EECF244321}">
                <p14:modId xmlns:p14="http://schemas.microsoft.com/office/powerpoint/2010/main" val="1151876417"/>
              </p:ext>
            </p:extLst>
          </p:nvPr>
        </p:nvGraphicFramePr>
        <p:xfrm>
          <a:off x="2267744" y="764704"/>
          <a:ext cx="2231876" cy="831483"/>
        </p:xfrm>
        <a:graphic>
          <a:graphicData uri="http://schemas.openxmlformats.org/presentationml/2006/ole">
            <mc:AlternateContent xmlns:mc="http://schemas.openxmlformats.org/markup-compatibility/2006">
              <mc:Choice xmlns:v="urn:schemas-microsoft-com:vml" Requires="v">
                <p:oleObj name="Image" r:id="rId3" imgW="1294920" imgH="482400" progId="Photoshop.Image.12">
                  <p:embed/>
                </p:oleObj>
              </mc:Choice>
              <mc:Fallback>
                <p:oleObj name="Image" r:id="rId3" imgW="1294920" imgH="482400" progId="Photoshop.Image.12">
                  <p:embed/>
                  <p:pic>
                    <p:nvPicPr>
                      <p:cNvPr id="2" name="Objekt 1">
                        <a:extLst>
                          <a:ext uri="{FF2B5EF4-FFF2-40B4-BE49-F238E27FC236}">
                            <a16:creationId xmlns:a16="http://schemas.microsoft.com/office/drawing/2014/main" id="{813F84AA-CD8F-4B6B-F4C2-7AA70DE56CDD}"/>
                          </a:ext>
                        </a:extLst>
                      </p:cNvPr>
                      <p:cNvPicPr/>
                      <p:nvPr/>
                    </p:nvPicPr>
                    <p:blipFill>
                      <a:blip r:embed="rId4"/>
                      <a:stretch>
                        <a:fillRect/>
                      </a:stretch>
                    </p:blipFill>
                    <p:spPr>
                      <a:xfrm>
                        <a:off x="2267744" y="764704"/>
                        <a:ext cx="2231876" cy="831483"/>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3AAC5FDD-0717-1B6F-42FF-E3C9E8971E27}"/>
              </a:ext>
            </a:extLst>
          </p:cNvPr>
          <p:cNvGraphicFramePr>
            <a:graphicFrameLocks noChangeAspect="1"/>
          </p:cNvGraphicFramePr>
          <p:nvPr>
            <p:extLst>
              <p:ext uri="{D42A27DB-BD31-4B8C-83A1-F6EECF244321}">
                <p14:modId xmlns:p14="http://schemas.microsoft.com/office/powerpoint/2010/main" val="3114867545"/>
              </p:ext>
            </p:extLst>
          </p:nvPr>
        </p:nvGraphicFramePr>
        <p:xfrm>
          <a:off x="5500406" y="764704"/>
          <a:ext cx="2383962" cy="1009425"/>
        </p:xfrm>
        <a:graphic>
          <a:graphicData uri="http://schemas.openxmlformats.org/presentationml/2006/ole">
            <mc:AlternateContent xmlns:mc="http://schemas.openxmlformats.org/markup-compatibility/2006">
              <mc:Choice xmlns:v="urn:schemas-microsoft-com:vml" Requires="v">
                <p:oleObj name="Image" r:id="rId5" imgW="1409400" imgH="596520" progId="Photoshop.Image.12">
                  <p:embed/>
                </p:oleObj>
              </mc:Choice>
              <mc:Fallback>
                <p:oleObj name="Image" r:id="rId5" imgW="1409400" imgH="596520" progId="Photoshop.Image.12">
                  <p:embed/>
                  <p:pic>
                    <p:nvPicPr>
                      <p:cNvPr id="4" name="Objekt 3">
                        <a:extLst>
                          <a:ext uri="{FF2B5EF4-FFF2-40B4-BE49-F238E27FC236}">
                            <a16:creationId xmlns:a16="http://schemas.microsoft.com/office/drawing/2014/main" id="{3AAC5FDD-0717-1B6F-42FF-E3C9E8971E27}"/>
                          </a:ext>
                        </a:extLst>
                      </p:cNvPr>
                      <p:cNvPicPr/>
                      <p:nvPr/>
                    </p:nvPicPr>
                    <p:blipFill>
                      <a:blip r:embed="rId6"/>
                      <a:stretch>
                        <a:fillRect/>
                      </a:stretch>
                    </p:blipFill>
                    <p:spPr>
                      <a:xfrm>
                        <a:off x="5500406" y="764704"/>
                        <a:ext cx="2383962" cy="1009425"/>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10D1332F-F6E5-7AAD-DE40-170D20A421CA}"/>
              </a:ext>
            </a:extLst>
          </p:cNvPr>
          <p:cNvGraphicFramePr>
            <a:graphicFrameLocks noChangeAspect="1"/>
          </p:cNvGraphicFramePr>
          <p:nvPr>
            <p:extLst>
              <p:ext uri="{D42A27DB-BD31-4B8C-83A1-F6EECF244321}">
                <p14:modId xmlns:p14="http://schemas.microsoft.com/office/powerpoint/2010/main" val="3231039856"/>
              </p:ext>
            </p:extLst>
          </p:nvPr>
        </p:nvGraphicFramePr>
        <p:xfrm>
          <a:off x="6300192" y="4032537"/>
          <a:ext cx="2532609" cy="1022784"/>
        </p:xfrm>
        <a:graphic>
          <a:graphicData uri="http://schemas.openxmlformats.org/presentationml/2006/ole">
            <mc:AlternateContent xmlns:mc="http://schemas.openxmlformats.org/markup-compatibility/2006">
              <mc:Choice xmlns:v="urn:schemas-microsoft-com:vml" Requires="v">
                <p:oleObj name="Image" r:id="rId7" imgW="1320480" imgH="533160" progId="Photoshop.Image.12">
                  <p:embed/>
                </p:oleObj>
              </mc:Choice>
              <mc:Fallback>
                <p:oleObj name="Image" r:id="rId7" imgW="1320480" imgH="533160" progId="Photoshop.Image.12">
                  <p:embed/>
                  <p:pic>
                    <p:nvPicPr>
                      <p:cNvPr id="6" name="Objekt 5">
                        <a:extLst>
                          <a:ext uri="{FF2B5EF4-FFF2-40B4-BE49-F238E27FC236}">
                            <a16:creationId xmlns:a16="http://schemas.microsoft.com/office/drawing/2014/main" id="{10D1332F-F6E5-7AAD-DE40-170D20A421CA}"/>
                          </a:ext>
                        </a:extLst>
                      </p:cNvPr>
                      <p:cNvPicPr/>
                      <p:nvPr/>
                    </p:nvPicPr>
                    <p:blipFill>
                      <a:blip r:embed="rId8"/>
                      <a:stretch>
                        <a:fillRect/>
                      </a:stretch>
                    </p:blipFill>
                    <p:spPr>
                      <a:xfrm>
                        <a:off x="6300192" y="4032537"/>
                        <a:ext cx="2532609" cy="1022784"/>
                      </a:xfrm>
                      <a:prstGeom prst="rect">
                        <a:avLst/>
                      </a:prstGeom>
                    </p:spPr>
                  </p:pic>
                </p:oleObj>
              </mc:Fallback>
            </mc:AlternateContent>
          </a:graphicData>
        </a:graphic>
      </p:graphicFrame>
    </p:spTree>
    <p:extLst>
      <p:ext uri="{BB962C8B-B14F-4D97-AF65-F5344CB8AC3E}">
        <p14:creationId xmlns:p14="http://schemas.microsoft.com/office/powerpoint/2010/main" val="2315129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53548AD-6D05-8326-A8E5-8874AD3811DC}"/>
              </a:ext>
            </a:extLst>
          </p:cNvPr>
          <p:cNvPicPr>
            <a:picLocks noChangeAspect="1"/>
          </p:cNvPicPr>
          <p:nvPr/>
        </p:nvPicPr>
        <p:blipFill>
          <a:blip r:embed="rId2"/>
          <a:stretch>
            <a:fillRect/>
          </a:stretch>
        </p:blipFill>
        <p:spPr>
          <a:xfrm>
            <a:off x="458323" y="35117"/>
            <a:ext cx="7498053" cy="6733587"/>
          </a:xfrm>
          <a:prstGeom prst="rect">
            <a:avLst/>
          </a:prstGeom>
        </p:spPr>
      </p:pic>
      <p:graphicFrame>
        <p:nvGraphicFramePr>
          <p:cNvPr id="4" name="Objekt 3">
            <a:extLst>
              <a:ext uri="{FF2B5EF4-FFF2-40B4-BE49-F238E27FC236}">
                <a16:creationId xmlns:a16="http://schemas.microsoft.com/office/drawing/2014/main" id="{77F52B33-F539-5428-B080-8EA712640228}"/>
              </a:ext>
            </a:extLst>
          </p:cNvPr>
          <p:cNvGraphicFramePr>
            <a:graphicFrameLocks noChangeAspect="1"/>
          </p:cNvGraphicFramePr>
          <p:nvPr>
            <p:extLst>
              <p:ext uri="{D42A27DB-BD31-4B8C-83A1-F6EECF244321}">
                <p14:modId xmlns:p14="http://schemas.microsoft.com/office/powerpoint/2010/main" val="2151498969"/>
              </p:ext>
            </p:extLst>
          </p:nvPr>
        </p:nvGraphicFramePr>
        <p:xfrm>
          <a:off x="2555776" y="637650"/>
          <a:ext cx="2231876" cy="831483"/>
        </p:xfrm>
        <a:graphic>
          <a:graphicData uri="http://schemas.openxmlformats.org/presentationml/2006/ole">
            <mc:AlternateContent xmlns:mc="http://schemas.openxmlformats.org/markup-compatibility/2006">
              <mc:Choice xmlns:v="urn:schemas-microsoft-com:vml" Requires="v">
                <p:oleObj name="Image" r:id="rId3" imgW="1294920" imgH="482400" progId="Photoshop.Image.12">
                  <p:embed/>
                </p:oleObj>
              </mc:Choice>
              <mc:Fallback>
                <p:oleObj name="Image" r:id="rId3" imgW="1294920" imgH="482400" progId="Photoshop.Image.12">
                  <p:embed/>
                  <p:pic>
                    <p:nvPicPr>
                      <p:cNvPr id="4" name="Objekt 3">
                        <a:extLst>
                          <a:ext uri="{FF2B5EF4-FFF2-40B4-BE49-F238E27FC236}">
                            <a16:creationId xmlns:a16="http://schemas.microsoft.com/office/drawing/2014/main" id="{77F52B33-F539-5428-B080-8EA712640228}"/>
                          </a:ext>
                        </a:extLst>
                      </p:cNvPr>
                      <p:cNvPicPr/>
                      <p:nvPr/>
                    </p:nvPicPr>
                    <p:blipFill>
                      <a:blip r:embed="rId4"/>
                      <a:stretch>
                        <a:fillRect/>
                      </a:stretch>
                    </p:blipFill>
                    <p:spPr>
                      <a:xfrm>
                        <a:off x="2555776" y="637650"/>
                        <a:ext cx="2231876" cy="831483"/>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6CDBD8AF-9068-6D06-B458-5B530F37E005}"/>
              </a:ext>
            </a:extLst>
          </p:cNvPr>
          <p:cNvGraphicFramePr>
            <a:graphicFrameLocks noChangeAspect="1"/>
          </p:cNvGraphicFramePr>
          <p:nvPr>
            <p:extLst>
              <p:ext uri="{D42A27DB-BD31-4B8C-83A1-F6EECF244321}">
                <p14:modId xmlns:p14="http://schemas.microsoft.com/office/powerpoint/2010/main" val="3368662339"/>
              </p:ext>
            </p:extLst>
          </p:nvPr>
        </p:nvGraphicFramePr>
        <p:xfrm>
          <a:off x="5630176" y="964421"/>
          <a:ext cx="2383962" cy="1009425"/>
        </p:xfrm>
        <a:graphic>
          <a:graphicData uri="http://schemas.openxmlformats.org/presentationml/2006/ole">
            <mc:AlternateContent xmlns:mc="http://schemas.openxmlformats.org/markup-compatibility/2006">
              <mc:Choice xmlns:v="urn:schemas-microsoft-com:vml" Requires="v">
                <p:oleObj name="Image" r:id="rId5" imgW="1409400" imgH="596520" progId="Photoshop.Image.12">
                  <p:embed/>
                </p:oleObj>
              </mc:Choice>
              <mc:Fallback>
                <p:oleObj name="Image" r:id="rId5" imgW="1409400" imgH="596520" progId="Photoshop.Image.12">
                  <p:embed/>
                  <p:pic>
                    <p:nvPicPr>
                      <p:cNvPr id="6" name="Objekt 5">
                        <a:extLst>
                          <a:ext uri="{FF2B5EF4-FFF2-40B4-BE49-F238E27FC236}">
                            <a16:creationId xmlns:a16="http://schemas.microsoft.com/office/drawing/2014/main" id="{6CDBD8AF-9068-6D06-B458-5B530F37E005}"/>
                          </a:ext>
                        </a:extLst>
                      </p:cNvPr>
                      <p:cNvPicPr/>
                      <p:nvPr/>
                    </p:nvPicPr>
                    <p:blipFill>
                      <a:blip r:embed="rId6"/>
                      <a:stretch>
                        <a:fillRect/>
                      </a:stretch>
                    </p:blipFill>
                    <p:spPr>
                      <a:xfrm>
                        <a:off x="5630176" y="964421"/>
                        <a:ext cx="2383962" cy="1009425"/>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A7A2EB1F-48EA-3EA5-A6D1-AFFD091D38B2}"/>
              </a:ext>
            </a:extLst>
          </p:cNvPr>
          <p:cNvGraphicFramePr>
            <a:graphicFrameLocks noChangeAspect="1"/>
          </p:cNvGraphicFramePr>
          <p:nvPr>
            <p:extLst>
              <p:ext uri="{D42A27DB-BD31-4B8C-83A1-F6EECF244321}">
                <p14:modId xmlns:p14="http://schemas.microsoft.com/office/powerpoint/2010/main" val="3231039856"/>
              </p:ext>
            </p:extLst>
          </p:nvPr>
        </p:nvGraphicFramePr>
        <p:xfrm>
          <a:off x="6300192" y="4032537"/>
          <a:ext cx="2532609" cy="1022784"/>
        </p:xfrm>
        <a:graphic>
          <a:graphicData uri="http://schemas.openxmlformats.org/presentationml/2006/ole">
            <mc:AlternateContent xmlns:mc="http://schemas.openxmlformats.org/markup-compatibility/2006">
              <mc:Choice xmlns:v="urn:schemas-microsoft-com:vml" Requires="v">
                <p:oleObj name="Image" r:id="rId7" imgW="1320480" imgH="533160" progId="Photoshop.Image.12">
                  <p:embed/>
                </p:oleObj>
              </mc:Choice>
              <mc:Fallback>
                <p:oleObj name="Image" r:id="rId7" imgW="1320480" imgH="533160" progId="Photoshop.Image.12">
                  <p:embed/>
                  <p:pic>
                    <p:nvPicPr>
                      <p:cNvPr id="7" name="Objekt 6">
                        <a:extLst>
                          <a:ext uri="{FF2B5EF4-FFF2-40B4-BE49-F238E27FC236}">
                            <a16:creationId xmlns:a16="http://schemas.microsoft.com/office/drawing/2014/main" id="{A7A2EB1F-48EA-3EA5-A6D1-AFFD091D38B2}"/>
                          </a:ext>
                        </a:extLst>
                      </p:cNvPr>
                      <p:cNvPicPr/>
                      <p:nvPr/>
                    </p:nvPicPr>
                    <p:blipFill>
                      <a:blip r:embed="rId8"/>
                      <a:stretch>
                        <a:fillRect/>
                      </a:stretch>
                    </p:blipFill>
                    <p:spPr>
                      <a:xfrm>
                        <a:off x="6300192" y="4032537"/>
                        <a:ext cx="2532609" cy="1022784"/>
                      </a:xfrm>
                      <a:prstGeom prst="rect">
                        <a:avLst/>
                      </a:prstGeom>
                    </p:spPr>
                  </p:pic>
                </p:oleObj>
              </mc:Fallback>
            </mc:AlternateContent>
          </a:graphicData>
        </a:graphic>
      </p:graphicFrame>
    </p:spTree>
    <p:extLst>
      <p:ext uri="{BB962C8B-B14F-4D97-AF65-F5344CB8AC3E}">
        <p14:creationId xmlns:p14="http://schemas.microsoft.com/office/powerpoint/2010/main" val="390222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251520" y="2204864"/>
            <a:ext cx="8640960" cy="1569660"/>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Wälder sind in Deutschland die größte landgebundene Treibhausgas-Senke, sie können CO2 aus der Atmosphäre dauerhaft einbinden. … </a:t>
            </a:r>
          </a:p>
        </p:txBody>
      </p:sp>
      <p:pic>
        <p:nvPicPr>
          <p:cNvPr id="5" name="Grafik 4">
            <a:extLst>
              <a:ext uri="{FF2B5EF4-FFF2-40B4-BE49-F238E27FC236}">
                <a16:creationId xmlns:a16="http://schemas.microsoft.com/office/drawing/2014/main" id="{B864C44B-7714-182F-7283-0DC7B18972AA}"/>
              </a:ext>
            </a:extLst>
          </p:cNvPr>
          <p:cNvPicPr>
            <a:picLocks noChangeAspect="1"/>
          </p:cNvPicPr>
          <p:nvPr/>
        </p:nvPicPr>
        <p:blipFill>
          <a:blip r:embed="rId3"/>
          <a:stretch>
            <a:fillRect/>
          </a:stretch>
        </p:blipFill>
        <p:spPr>
          <a:xfrm>
            <a:off x="755576" y="332656"/>
            <a:ext cx="7416824" cy="1741553"/>
          </a:xfrm>
          <a:prstGeom prst="rect">
            <a:avLst/>
          </a:prstGeom>
        </p:spPr>
      </p:pic>
      <p:sp>
        <p:nvSpPr>
          <p:cNvPr id="2" name="Textfeld 1">
            <a:extLst>
              <a:ext uri="{FF2B5EF4-FFF2-40B4-BE49-F238E27FC236}">
                <a16:creationId xmlns:a16="http://schemas.microsoft.com/office/drawing/2014/main" id="{9B8898F1-3C1F-E2F2-3007-986DDF461EC6}"/>
              </a:ext>
            </a:extLst>
          </p:cNvPr>
          <p:cNvSpPr txBox="1">
            <a:spLocks noChangeArrowheads="1"/>
          </p:cNvSpPr>
          <p:nvPr/>
        </p:nvSpPr>
        <p:spPr bwMode="auto">
          <a:xfrm>
            <a:off x="251520" y="3933056"/>
            <a:ext cx="8640960" cy="1077218"/>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Deshalb sollen von 2023 bis 2030 </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jährlich 10.000 Hektar Wald neu entstehen…“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feld 2">
            <a:extLst>
              <a:ext uri="{FF2B5EF4-FFF2-40B4-BE49-F238E27FC236}">
                <a16:creationId xmlns:a16="http://schemas.microsoft.com/office/drawing/2014/main" id="{891E3A94-8871-EBC2-DD9D-F5ABB27271E1}"/>
              </a:ext>
            </a:extLst>
          </p:cNvPr>
          <p:cNvSpPr txBox="1">
            <a:spLocks noChangeArrowheads="1"/>
          </p:cNvSpPr>
          <p:nvPr/>
        </p:nvSpPr>
        <p:spPr bwMode="auto">
          <a:xfrm>
            <a:off x="251520" y="5304110"/>
            <a:ext cx="7632848" cy="1077218"/>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lang="de-DE" sz="3200" dirty="0">
                <a:solidFill>
                  <a:srgbClr val="000000"/>
                </a:solidFill>
                <a:latin typeface="Times New Roman" panose="02020603050405020304" pitchFamily="18" charset="0"/>
                <a:cs typeface="Times New Roman" panose="02020603050405020304" pitchFamily="18" charset="0"/>
              </a:rPr>
              <a:t>Die </a:t>
            </a: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Waldbestände sollen </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hin zu</a:t>
            </a:r>
            <a:b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mehr Artenreichtum</a:t>
            </a: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umgebaut werden.“</a:t>
            </a:r>
          </a:p>
        </p:txBody>
      </p:sp>
    </p:spTree>
    <p:extLst>
      <p:ext uri="{BB962C8B-B14F-4D97-AF65-F5344CB8AC3E}">
        <p14:creationId xmlns:p14="http://schemas.microsoft.com/office/powerpoint/2010/main" val="1918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5CFA99-1AD2-A0BA-4477-87ED6C21C195}"/>
              </a:ext>
            </a:extLst>
          </p:cNvPr>
          <p:cNvSpPr txBox="1">
            <a:spLocks noChangeArrowheads="1"/>
          </p:cNvSpPr>
          <p:nvPr/>
        </p:nvSpPr>
        <p:spPr bwMode="auto">
          <a:xfrm>
            <a:off x="668112" y="692696"/>
            <a:ext cx="7848872" cy="584775"/>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 genau das ist falsch</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feld 2">
            <a:extLst>
              <a:ext uri="{FF2B5EF4-FFF2-40B4-BE49-F238E27FC236}">
                <a16:creationId xmlns:a16="http://schemas.microsoft.com/office/drawing/2014/main" id="{FB990810-4738-6713-C790-E3DD22309D63}"/>
              </a:ext>
            </a:extLst>
          </p:cNvPr>
          <p:cNvSpPr txBox="1">
            <a:spLocks noChangeArrowheads="1"/>
          </p:cNvSpPr>
          <p:nvPr/>
        </p:nvSpPr>
        <p:spPr bwMode="auto">
          <a:xfrm>
            <a:off x="683568" y="4163596"/>
            <a:ext cx="7848872" cy="2062103"/>
          </a:xfrm>
          <a:prstGeom prst="rect">
            <a:avLst/>
          </a:prstGeom>
          <a:solidFill>
            <a:srgbClr val="FFFFFF"/>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womit wird eigentlich die Behauptung begründet,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dass </a:t>
            </a:r>
            <a:r>
              <a:rPr kumimoji="0" lang="de-DE"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mehr Waldbestände auch mehr Artenreichtum </a:t>
            </a:r>
            <a:r>
              <a:rPr kumimoji="0" lang="de-D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bringen?</a:t>
            </a:r>
            <a:endParaRPr kumimoji="0" lang="de-DE"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Textfeld 4">
            <a:extLst>
              <a:ext uri="{FF2B5EF4-FFF2-40B4-BE49-F238E27FC236}">
                <a16:creationId xmlns:a16="http://schemas.microsoft.com/office/drawing/2014/main" id="{85AC778D-5838-116E-DFA3-D268A965BB76}"/>
              </a:ext>
            </a:extLst>
          </p:cNvPr>
          <p:cNvSpPr txBox="1">
            <a:spLocks noChangeArrowheads="1"/>
          </p:cNvSpPr>
          <p:nvPr/>
        </p:nvSpPr>
        <p:spPr bwMode="auto">
          <a:xfrm>
            <a:off x="1295636" y="1628800"/>
            <a:ext cx="6552728" cy="52322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dominiert allein der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Klima-Schutz</a:t>
            </a:r>
          </a:p>
        </p:txBody>
      </p:sp>
      <p:sp>
        <p:nvSpPr>
          <p:cNvPr id="5" name="Textfeld 4">
            <a:extLst>
              <a:ext uri="{FF2B5EF4-FFF2-40B4-BE49-F238E27FC236}">
                <a16:creationId xmlns:a16="http://schemas.microsoft.com/office/drawing/2014/main" id="{5753D42D-8870-9700-A8D2-60A01FCEF09D}"/>
              </a:ext>
            </a:extLst>
          </p:cNvPr>
          <p:cNvSpPr txBox="1">
            <a:spLocks noChangeArrowheads="1"/>
          </p:cNvSpPr>
          <p:nvPr/>
        </p:nvSpPr>
        <p:spPr bwMode="auto">
          <a:xfrm>
            <a:off x="1295636" y="2438891"/>
            <a:ext cx="6552728" cy="95410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Hier werden die </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Offenland-Arten</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völlig ignoriert</a:t>
            </a:r>
          </a:p>
        </p:txBody>
      </p:sp>
    </p:spTree>
    <p:extLst>
      <p:ext uri="{BB962C8B-B14F-4D97-AF65-F5344CB8AC3E}">
        <p14:creationId xmlns:p14="http://schemas.microsoft.com/office/powerpoint/2010/main" val="152041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76884D5F-A746-A891-43A2-567D1429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5143500"/>
          </a:xfrm>
          <a:prstGeom prst="rect">
            <a:avLst/>
          </a:prstGeom>
        </p:spPr>
      </p:pic>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467544" y="188640"/>
            <a:ext cx="8172908" cy="954107"/>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Bibelriether</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(2017):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„Natur </a:t>
            </a:r>
            <a:r>
              <a:rPr kumimoji="0" lang="de-DE" sz="2800" b="1" i="0" u="none" strike="noStrike" kern="0" cap="none" spc="0" normalizeH="0" baseline="0" noProof="0" dirty="0" err="1">
                <a:ln>
                  <a:noFill/>
                </a:ln>
                <a:solidFill>
                  <a:srgbClr val="C00000"/>
                </a:solidFill>
                <a:effectLst/>
                <a:uLnTx/>
                <a:uFillTx/>
                <a:latin typeface="Times New Roman" pitchFamily="18" charset="0"/>
                <a:ea typeface="+mn-ea"/>
                <a:cs typeface="Calibri" pitchFamily="34" charset="0"/>
              </a:rPr>
              <a:t>Natur</a:t>
            </a:r>
            <a:r>
              <a:rPr kumimoji="0" lang="de-DE" sz="2800" b="1"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rPr>
              <a:t> sein lassen“</a:t>
            </a:r>
            <a:endParaRPr kumimoji="0" lang="de-DE" sz="2800" b="0" i="0" u="none" strike="noStrike" kern="0" cap="none" spc="0" normalizeH="0" baseline="0" noProof="0" dirty="0">
              <a:ln>
                <a:noFill/>
              </a:ln>
              <a:solidFill>
                <a:srgbClr val="C00000"/>
              </a:solidFill>
              <a:effectLst/>
              <a:uLnTx/>
              <a:uFillTx/>
              <a:latin typeface="Times New Roman" pitchFamily="18" charset="0"/>
              <a:ea typeface="+mn-ea"/>
              <a:cs typeface="Calibri" pitchFamily="34" charset="0"/>
            </a:endParaRPr>
          </a:p>
        </p:txBody>
      </p:sp>
      <p:sp>
        <p:nvSpPr>
          <p:cNvPr id="2" name="Textfeld 1">
            <a:extLst>
              <a:ext uri="{FF2B5EF4-FFF2-40B4-BE49-F238E27FC236}">
                <a16:creationId xmlns:a16="http://schemas.microsoft.com/office/drawing/2014/main" id="{1009E8DF-84A4-58A3-D9E0-62770BD5DDEE}"/>
              </a:ext>
            </a:extLst>
          </p:cNvPr>
          <p:cNvSpPr txBox="1"/>
          <p:nvPr/>
        </p:nvSpPr>
        <p:spPr>
          <a:xfrm>
            <a:off x="3491880" y="6093296"/>
            <a:ext cx="1080120" cy="369332"/>
          </a:xfrm>
          <a:prstGeom prst="rect">
            <a:avLst/>
          </a:prstGeom>
          <a:noFill/>
        </p:spPr>
        <p:txBody>
          <a:bodyPr wrap="square" rtlCol="0">
            <a:spAutoFit/>
          </a:bodyPr>
          <a:lstStyle/>
          <a:p>
            <a:r>
              <a:rPr lang="de-DE" b="1" dirty="0">
                <a:solidFill>
                  <a:schemeClr val="bg1"/>
                </a:solidFill>
              </a:rPr>
              <a:t>Google</a:t>
            </a:r>
          </a:p>
        </p:txBody>
      </p:sp>
    </p:spTree>
    <p:extLst>
      <p:ext uri="{BB962C8B-B14F-4D97-AF65-F5344CB8AC3E}">
        <p14:creationId xmlns:p14="http://schemas.microsoft.com/office/powerpoint/2010/main" val="381097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feld 2"/>
          <p:cNvSpPr txBox="1">
            <a:spLocks noChangeArrowheads="1"/>
          </p:cNvSpPr>
          <p:nvPr/>
        </p:nvSpPr>
        <p:spPr bwMode="auto">
          <a:xfrm>
            <a:off x="312640" y="433653"/>
            <a:ext cx="4259360" cy="1200329"/>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Annette von Droste-Hülshoff</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in „Bilder aus Westfalen“ (1840) über das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Münsterland</a:t>
            </a: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
        <p:nvSpPr>
          <p:cNvPr id="20484" name="Textfeld 2"/>
          <p:cNvSpPr txBox="1">
            <a:spLocks noChangeArrowheads="1"/>
          </p:cNvSpPr>
          <p:nvPr/>
        </p:nvSpPr>
        <p:spPr bwMode="auto">
          <a:xfrm>
            <a:off x="287524" y="3559656"/>
            <a:ext cx="8568952" cy="2677656"/>
          </a:xfrm>
          <a:prstGeom prst="rect">
            <a:avLst/>
          </a:prstGeom>
          <a:solidFill>
            <a:schemeClr val="tx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„Wenige Landschaften mögen so voll Nachtigallenschlag und</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Blumenflor angetroffen werden,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und der aus minder feuchten Gegenden Einwandernde wird fast betäubt vom Geschmetter der zahllosen Singvögel, die ihre Nahrung in dem weichen Kleiboden finden,</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aus denen jeder Schritt Schwärme blauer, gelber und milchweißer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Schmetterlinge aufstäuben lässt.“</a:t>
            </a:r>
          </a:p>
        </p:txBody>
      </p:sp>
      <p:pic>
        <p:nvPicPr>
          <p:cNvPr id="3" name="Grafik 2">
            <a:extLst>
              <a:ext uri="{FF2B5EF4-FFF2-40B4-BE49-F238E27FC236}">
                <a16:creationId xmlns:a16="http://schemas.microsoft.com/office/drawing/2014/main" id="{0646C0A0-BF31-5B84-7E45-529A6650FB1A}"/>
              </a:ext>
            </a:extLst>
          </p:cNvPr>
          <p:cNvPicPr>
            <a:picLocks noChangeAspect="1"/>
          </p:cNvPicPr>
          <p:nvPr/>
        </p:nvPicPr>
        <p:blipFill>
          <a:blip r:embed="rId3"/>
          <a:stretch>
            <a:fillRect/>
          </a:stretch>
        </p:blipFill>
        <p:spPr>
          <a:xfrm>
            <a:off x="5436096" y="1"/>
            <a:ext cx="3707904" cy="303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4">
            <a:extLst>
              <a:ext uri="{FF2B5EF4-FFF2-40B4-BE49-F238E27FC236}">
                <a16:creationId xmlns:a16="http://schemas.microsoft.com/office/drawing/2014/main" id="{A32D7BB7-1428-34AE-138A-38F7EB9D1F5B}"/>
              </a:ext>
            </a:extLst>
          </p:cNvPr>
          <p:cNvSpPr txBox="1">
            <a:spLocks noChangeArrowheads="1"/>
          </p:cNvSpPr>
          <p:nvPr/>
        </p:nvSpPr>
        <p:spPr bwMode="auto">
          <a:xfrm>
            <a:off x="539552" y="188640"/>
            <a:ext cx="3024336" cy="523220"/>
          </a:xfrm>
          <a:prstGeom prst="rect">
            <a:avLst/>
          </a:prstGeom>
          <a:solidFill>
            <a:schemeClr val="bg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0" cap="none" spc="0" normalizeH="0" baseline="0" noProof="0" dirty="0" err="1">
                <a:ln>
                  <a:noFill/>
                </a:ln>
                <a:solidFill>
                  <a:srgbClr val="000000"/>
                </a:solidFill>
                <a:effectLst/>
                <a:uLnTx/>
                <a:uFillTx/>
                <a:latin typeface="Times New Roman" pitchFamily="18" charset="0"/>
                <a:ea typeface="+mn-ea"/>
                <a:cs typeface="Calibri" pitchFamily="34" charset="0"/>
              </a:rPr>
              <a:t>Bibelriether</a:t>
            </a:r>
            <a:r>
              <a:rPr kumimoji="0" lang="de-DE" sz="2800" b="0" i="0" u="none" strike="noStrike" kern="0" cap="none" spc="0" normalizeH="0" baseline="0" noProof="0" dirty="0">
                <a:ln>
                  <a:noFill/>
                </a:ln>
                <a:solidFill>
                  <a:srgbClr val="000000"/>
                </a:solidFill>
                <a:effectLst/>
                <a:uLnTx/>
                <a:uFillTx/>
                <a:latin typeface="Times New Roman" pitchFamily="18" charset="0"/>
                <a:ea typeface="+mn-ea"/>
                <a:cs typeface="Calibri" pitchFamily="34" charset="0"/>
              </a:rPr>
              <a:t> (2017): </a:t>
            </a:r>
          </a:p>
        </p:txBody>
      </p:sp>
      <p:pic>
        <p:nvPicPr>
          <p:cNvPr id="5" name="Grafik 4">
            <a:extLst>
              <a:ext uri="{FF2B5EF4-FFF2-40B4-BE49-F238E27FC236}">
                <a16:creationId xmlns:a16="http://schemas.microsoft.com/office/drawing/2014/main" id="{9F8CC5BF-C561-47FE-3C5D-DB92960C5580}"/>
              </a:ext>
            </a:extLst>
          </p:cNvPr>
          <p:cNvPicPr>
            <a:picLocks noChangeAspect="1"/>
          </p:cNvPicPr>
          <p:nvPr/>
        </p:nvPicPr>
        <p:blipFill>
          <a:blip r:embed="rId2"/>
          <a:stretch>
            <a:fillRect/>
          </a:stretch>
        </p:blipFill>
        <p:spPr>
          <a:xfrm>
            <a:off x="3563888" y="188640"/>
            <a:ext cx="4320480" cy="6520911"/>
          </a:xfrm>
          <a:prstGeom prst="rect">
            <a:avLst/>
          </a:prstGeom>
        </p:spPr>
      </p:pic>
      <p:sp>
        <p:nvSpPr>
          <p:cNvPr id="2" name="Textfeld 1">
            <a:extLst>
              <a:ext uri="{FF2B5EF4-FFF2-40B4-BE49-F238E27FC236}">
                <a16:creationId xmlns:a16="http://schemas.microsoft.com/office/drawing/2014/main" id="{B6146CB9-CC05-0BF5-DBA5-DA5C50CE9C62}"/>
              </a:ext>
            </a:extLst>
          </p:cNvPr>
          <p:cNvSpPr txBox="1"/>
          <p:nvPr/>
        </p:nvSpPr>
        <p:spPr>
          <a:xfrm>
            <a:off x="2458244" y="6340219"/>
            <a:ext cx="1080120" cy="369332"/>
          </a:xfrm>
          <a:prstGeom prst="rect">
            <a:avLst/>
          </a:prstGeom>
          <a:noFill/>
        </p:spPr>
        <p:txBody>
          <a:bodyPr wrap="square" rtlCol="0">
            <a:spAutoFit/>
          </a:bodyPr>
          <a:lstStyle/>
          <a:p>
            <a:r>
              <a:rPr lang="de-DE" b="1" dirty="0">
                <a:solidFill>
                  <a:schemeClr val="bg1"/>
                </a:solidFill>
              </a:rPr>
              <a:t>Amazon</a:t>
            </a:r>
          </a:p>
        </p:txBody>
      </p:sp>
    </p:spTree>
    <p:extLst>
      <p:ext uri="{BB962C8B-B14F-4D97-AF65-F5344CB8AC3E}">
        <p14:creationId xmlns:p14="http://schemas.microsoft.com/office/powerpoint/2010/main" val="1496402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2798402" y="591071"/>
            <a:ext cx="5636992" cy="5790257"/>
          </a:xfrm>
          <a:prstGeom prst="rect">
            <a:avLst/>
          </a:prstGeom>
          <a:noFill/>
          <a:ln w="9525">
            <a:noFill/>
            <a:miter lim="800000"/>
            <a:headEnd/>
            <a:tailEnd/>
          </a:ln>
          <a:effectLst/>
        </p:spPr>
      </p:pic>
      <p:sp>
        <p:nvSpPr>
          <p:cNvPr id="6" name="Textfeld 5"/>
          <p:cNvSpPr txBox="1">
            <a:spLocks noChangeArrowheads="1"/>
          </p:cNvSpPr>
          <p:nvPr/>
        </p:nvSpPr>
        <p:spPr bwMode="auto">
          <a:xfrm>
            <a:off x="251520" y="591071"/>
            <a:ext cx="3744416" cy="1569660"/>
          </a:xfrm>
          <a:prstGeom prst="rect">
            <a:avLst/>
          </a:prstGeom>
          <a:solidFill>
            <a:schemeClr val="tx1">
              <a:lumMod val="95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So auch </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Arial" charset="0"/>
              </a:rPr>
              <a:t>Peter Wohlleben: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Arial" charset="0"/>
              </a:rPr>
              <a:t>„Der berühmteste Förster Deutschlands“</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sp>
        <p:nvSpPr>
          <p:cNvPr id="2" name="Sprechblase: oval 1">
            <a:extLst>
              <a:ext uri="{FF2B5EF4-FFF2-40B4-BE49-F238E27FC236}">
                <a16:creationId xmlns:a16="http://schemas.microsoft.com/office/drawing/2014/main" id="{C69A85ED-92D5-9A2F-8FD7-62E0874B9476}"/>
              </a:ext>
            </a:extLst>
          </p:cNvPr>
          <p:cNvSpPr/>
          <p:nvPr/>
        </p:nvSpPr>
        <p:spPr>
          <a:xfrm>
            <a:off x="179512" y="2492896"/>
            <a:ext cx="3528392" cy="2808312"/>
          </a:xfrm>
          <a:prstGeom prst="wedgeEllipseCallout">
            <a:avLst>
              <a:gd name="adj1" fmla="val 152911"/>
              <a:gd name="adj2" fmla="val -7105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Hände in die Hosentaschen“ </a:t>
            </a: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gilt grundsätzlich für den Naturschutz</a:t>
            </a:r>
          </a:p>
        </p:txBody>
      </p:sp>
      <p:sp>
        <p:nvSpPr>
          <p:cNvPr id="4" name="Textfeld 3">
            <a:extLst>
              <a:ext uri="{FF2B5EF4-FFF2-40B4-BE49-F238E27FC236}">
                <a16:creationId xmlns:a16="http://schemas.microsoft.com/office/drawing/2014/main" id="{63530E8B-59D8-95ED-69FA-941D926E2EF3}"/>
              </a:ext>
            </a:extLst>
          </p:cNvPr>
          <p:cNvSpPr txBox="1"/>
          <p:nvPr/>
        </p:nvSpPr>
        <p:spPr>
          <a:xfrm>
            <a:off x="2458244" y="6340219"/>
            <a:ext cx="10801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FFFFFF"/>
                </a:solidFill>
                <a:effectLst/>
                <a:uLnTx/>
                <a:uFillTx/>
              </a:rPr>
              <a:t>Amazon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933C653-64CE-C7F6-815D-94DAE666D77A}"/>
              </a:ext>
            </a:extLst>
          </p:cNvPr>
          <p:cNvSpPr txBox="1">
            <a:spLocks noChangeArrowheads="1"/>
          </p:cNvSpPr>
          <p:nvPr/>
        </p:nvSpPr>
        <p:spPr bwMode="auto">
          <a:xfrm>
            <a:off x="971550" y="2204864"/>
            <a:ext cx="6985000" cy="461665"/>
          </a:xfrm>
          <a:prstGeom prst="rect">
            <a:avLst/>
          </a:prstGeom>
          <a:solidFill>
            <a:schemeClr val="tx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Das ist natürlich barer Unsinn</a:t>
            </a:r>
            <a:endParaRPr kumimoji="0" lang="de-DE"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92302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611560" y="1052736"/>
            <a:ext cx="8208912" cy="461665"/>
          </a:xfrm>
          <a:prstGeom prst="rect">
            <a:avLst/>
          </a:prstGeom>
          <a:solidFill>
            <a:schemeClr val="tx1"/>
          </a:solidFill>
          <a:ln w="9525">
            <a:noFill/>
            <a:miter lim="800000"/>
            <a:headEnd/>
            <a:tailEnd/>
          </a:ln>
        </p:spPr>
        <p:txBody>
          <a:bodyPr wrap="square">
            <a:spAutoFit/>
          </a:bodyPr>
          <a:lstStyle/>
          <a:p>
            <a:pPr algn="ctr" fontAlgn="auto">
              <a:spcBef>
                <a:spcPts val="0"/>
              </a:spcBef>
              <a:spcAft>
                <a:spcPts val="0"/>
              </a:spcAft>
              <a:defRPr/>
            </a:pPr>
            <a:r>
              <a:rPr lang="de-DE" sz="2400" kern="0" dirty="0">
                <a:solidFill>
                  <a:srgbClr val="000000"/>
                </a:solidFill>
                <a:latin typeface="Times New Roman" pitchFamily="18" charset="0"/>
              </a:rPr>
              <a:t>Aber besonders der Deutsche will den </a:t>
            </a:r>
            <a:r>
              <a:rPr lang="de-DE" sz="2400" b="1" kern="0" dirty="0">
                <a:solidFill>
                  <a:srgbClr val="000000"/>
                </a:solidFill>
                <a:latin typeface="Times New Roman" pitchFamily="18" charset="0"/>
              </a:rPr>
              <a:t>Wald</a:t>
            </a:r>
            <a:endParaRPr lang="de-DE" sz="2400" b="1" kern="0" dirty="0">
              <a:solidFill>
                <a:srgbClr val="C00000"/>
              </a:solidFill>
              <a:latin typeface="Times New Roman" pitchFamily="18" charset="0"/>
              <a:cs typeface="Calibri" pitchFamily="34" charset="0"/>
            </a:endParaRPr>
          </a:p>
        </p:txBody>
      </p:sp>
      <p:sp>
        <p:nvSpPr>
          <p:cNvPr id="7" name="Textfeld 6"/>
          <p:cNvSpPr txBox="1">
            <a:spLocks noChangeArrowheads="1"/>
          </p:cNvSpPr>
          <p:nvPr/>
        </p:nvSpPr>
        <p:spPr bwMode="auto">
          <a:xfrm>
            <a:off x="611560" y="1959223"/>
            <a:ext cx="8208912" cy="2677656"/>
          </a:xfrm>
          <a:prstGeom prst="rect">
            <a:avLst/>
          </a:prstGeom>
          <a:solidFill>
            <a:schemeClr val="tx1"/>
          </a:solidFill>
          <a:ln w="9525">
            <a:noFill/>
            <a:miter lim="800000"/>
            <a:headEnd/>
            <a:tailEnd/>
          </a:ln>
        </p:spPr>
        <p:txBody>
          <a:bodyPr wrap="square">
            <a:spAutoFit/>
          </a:bodyPr>
          <a:lstStyle/>
          <a:p>
            <a:pPr algn="ctr" fontAlgn="auto">
              <a:spcBef>
                <a:spcPts val="0"/>
              </a:spcBef>
              <a:spcAft>
                <a:spcPts val="0"/>
              </a:spcAft>
              <a:defRPr/>
            </a:pPr>
            <a:r>
              <a:rPr lang="de-DE" sz="2400" kern="0" dirty="0">
                <a:solidFill>
                  <a:srgbClr val="000000"/>
                </a:solidFill>
                <a:latin typeface="Times New Roman" pitchFamily="18" charset="0"/>
              </a:rPr>
              <a:t>nicht wegen der Artenvielfalt, </a:t>
            </a:r>
          </a:p>
          <a:p>
            <a:pPr algn="ctr" fontAlgn="auto">
              <a:spcBef>
                <a:spcPts val="0"/>
              </a:spcBef>
              <a:spcAft>
                <a:spcPts val="0"/>
              </a:spcAft>
              <a:defRPr/>
            </a:pPr>
            <a:endParaRPr lang="de-DE" sz="2400" kern="0" dirty="0">
              <a:solidFill>
                <a:srgbClr val="000000"/>
              </a:solidFill>
              <a:latin typeface="Times New Roman" pitchFamily="18" charset="0"/>
            </a:endParaRPr>
          </a:p>
          <a:p>
            <a:pPr algn="ctr" fontAlgn="auto">
              <a:spcBef>
                <a:spcPts val="0"/>
              </a:spcBef>
              <a:spcAft>
                <a:spcPts val="0"/>
              </a:spcAft>
              <a:defRPr/>
            </a:pPr>
            <a:r>
              <a:rPr lang="de-DE" sz="2400" kern="0" dirty="0">
                <a:solidFill>
                  <a:srgbClr val="000000"/>
                </a:solidFill>
                <a:latin typeface="Times New Roman" pitchFamily="18" charset="0"/>
              </a:rPr>
              <a:t>sondern </a:t>
            </a:r>
          </a:p>
          <a:p>
            <a:pPr algn="ctr" fontAlgn="auto">
              <a:spcBef>
                <a:spcPts val="0"/>
              </a:spcBef>
              <a:spcAft>
                <a:spcPts val="0"/>
              </a:spcAft>
              <a:defRPr/>
            </a:pPr>
            <a:endParaRPr lang="de-DE" sz="2400" kern="0" dirty="0">
              <a:solidFill>
                <a:srgbClr val="000000"/>
              </a:solidFill>
              <a:latin typeface="Times New Roman" pitchFamily="18" charset="0"/>
            </a:endParaRPr>
          </a:p>
          <a:p>
            <a:pPr algn="ctr" fontAlgn="auto">
              <a:spcBef>
                <a:spcPts val="0"/>
              </a:spcBef>
              <a:spcAft>
                <a:spcPts val="0"/>
              </a:spcAft>
              <a:defRPr/>
            </a:pPr>
            <a:r>
              <a:rPr lang="de-DE" sz="2400" kern="0" dirty="0">
                <a:solidFill>
                  <a:srgbClr val="000000"/>
                </a:solidFill>
                <a:latin typeface="Times New Roman" pitchFamily="18" charset="0"/>
              </a:rPr>
              <a:t>wegen der mit dem Wald verbundenen </a:t>
            </a:r>
            <a:r>
              <a:rPr lang="de-DE" sz="2400" b="1" kern="0" dirty="0">
                <a:solidFill>
                  <a:srgbClr val="C00000"/>
                </a:solidFill>
                <a:latin typeface="Times New Roman" pitchFamily="18" charset="0"/>
              </a:rPr>
              <a:t>Ästhetik</a:t>
            </a:r>
            <a:r>
              <a:rPr lang="de-DE" sz="2400" kern="0" dirty="0">
                <a:solidFill>
                  <a:srgbClr val="000000"/>
                </a:solidFill>
                <a:latin typeface="Times New Roman" pitchFamily="18" charset="0"/>
              </a:rPr>
              <a:t>, </a:t>
            </a:r>
          </a:p>
          <a:p>
            <a:pPr algn="ctr" fontAlgn="auto">
              <a:spcBef>
                <a:spcPts val="0"/>
              </a:spcBef>
              <a:spcAft>
                <a:spcPts val="0"/>
              </a:spcAft>
              <a:defRPr/>
            </a:pPr>
            <a:endParaRPr lang="de-DE" sz="2400" kern="0" dirty="0">
              <a:solidFill>
                <a:srgbClr val="000000"/>
              </a:solidFill>
              <a:latin typeface="Times New Roman" pitchFamily="18" charset="0"/>
            </a:endParaRPr>
          </a:p>
          <a:p>
            <a:pPr algn="ctr" fontAlgn="auto">
              <a:spcBef>
                <a:spcPts val="0"/>
              </a:spcBef>
              <a:spcAft>
                <a:spcPts val="0"/>
              </a:spcAft>
              <a:defRPr/>
            </a:pPr>
            <a:r>
              <a:rPr lang="de-DE" sz="2400" kern="0" dirty="0">
                <a:solidFill>
                  <a:srgbClr val="000000"/>
                </a:solidFill>
                <a:latin typeface="Times New Roman" pitchFamily="18" charset="0"/>
              </a:rPr>
              <a:t>aber auch der </a:t>
            </a:r>
            <a:r>
              <a:rPr lang="de-DE" sz="2400" b="1" kern="0" dirty="0">
                <a:solidFill>
                  <a:srgbClr val="C00000"/>
                </a:solidFill>
                <a:latin typeface="Times New Roman" pitchFamily="18" charset="0"/>
              </a:rPr>
              <a:t>Mystik</a:t>
            </a:r>
            <a:endParaRPr lang="de-DE" sz="2400" b="1" kern="0" dirty="0">
              <a:solidFill>
                <a:srgbClr val="C00000"/>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6" name="Textfeld 5"/>
          <p:cNvSpPr txBox="1">
            <a:spLocks noChangeArrowheads="1"/>
          </p:cNvSpPr>
          <p:nvPr/>
        </p:nvSpPr>
        <p:spPr bwMode="auto">
          <a:xfrm>
            <a:off x="539552" y="2132856"/>
            <a:ext cx="8136904" cy="2246769"/>
          </a:xfrm>
          <a:prstGeom prst="rect">
            <a:avLst/>
          </a:prstGeom>
          <a:solidFill>
            <a:schemeClr val="tx1">
              <a:lumMod val="95000"/>
            </a:schemeClr>
          </a:solidFill>
          <a:ln w="9525">
            <a:noFill/>
            <a:miter lim="800000"/>
            <a:headEnd/>
            <a:tailEnd/>
          </a:ln>
        </p:spPr>
        <p:txBody>
          <a:bodyPr wrap="square">
            <a:spAutoFit/>
          </a:bodyPr>
          <a:lstStyle/>
          <a:p>
            <a:pPr algn="ctr">
              <a:defRPr/>
            </a:pPr>
            <a:r>
              <a:rPr lang="de-DE" sz="2800" b="1" dirty="0">
                <a:solidFill>
                  <a:schemeClr val="bg1"/>
                </a:solidFill>
                <a:latin typeface="Times New Roman" pitchFamily="18" charset="0"/>
              </a:rPr>
              <a:t>Der Wald wird von der deutschen Bevölkerung</a:t>
            </a:r>
          </a:p>
          <a:p>
            <a:pPr algn="ctr">
              <a:defRPr/>
            </a:pPr>
            <a:r>
              <a:rPr lang="de-DE" sz="2800" b="1" dirty="0">
                <a:solidFill>
                  <a:schemeClr val="bg1"/>
                </a:solidFill>
                <a:latin typeface="Times New Roman" pitchFamily="18" charset="0"/>
              </a:rPr>
              <a:t> </a:t>
            </a:r>
          </a:p>
          <a:p>
            <a:pPr algn="ctr">
              <a:defRPr/>
            </a:pPr>
            <a:r>
              <a:rPr lang="de-DE" sz="2800" b="1" dirty="0">
                <a:solidFill>
                  <a:schemeClr val="bg1"/>
                </a:solidFill>
                <a:latin typeface="Times New Roman" pitchFamily="18" charset="0"/>
              </a:rPr>
              <a:t>seit den </a:t>
            </a:r>
            <a:r>
              <a:rPr lang="de-DE" sz="2800" b="1" dirty="0">
                <a:solidFill>
                  <a:srgbClr val="FF0000"/>
                </a:solidFill>
                <a:latin typeface="Times New Roman" pitchFamily="18" charset="0"/>
              </a:rPr>
              <a:t>napoleonischen Befreiungskriegen</a:t>
            </a:r>
          </a:p>
          <a:p>
            <a:pPr algn="ctr">
              <a:defRPr/>
            </a:pPr>
            <a:r>
              <a:rPr lang="de-DE" sz="2800" b="1" dirty="0">
                <a:solidFill>
                  <a:schemeClr val="bg1"/>
                </a:solidFill>
                <a:latin typeface="Times New Roman" pitchFamily="18" charset="0"/>
              </a:rPr>
              <a:t> </a:t>
            </a:r>
          </a:p>
          <a:p>
            <a:pPr algn="ctr">
              <a:defRPr/>
            </a:pPr>
            <a:r>
              <a:rPr lang="de-DE" sz="2800" b="1" dirty="0">
                <a:solidFill>
                  <a:schemeClr val="bg1"/>
                </a:solidFill>
                <a:latin typeface="Times New Roman" pitchFamily="18" charset="0"/>
              </a:rPr>
              <a:t>verehrt und gilt als </a:t>
            </a:r>
            <a:r>
              <a:rPr lang="de-DE" sz="2800" b="1" dirty="0">
                <a:solidFill>
                  <a:srgbClr val="C00000"/>
                </a:solidFill>
                <a:latin typeface="Times New Roman" pitchFamily="18" charset="0"/>
              </a:rPr>
              <a:t>unantastbar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16632"/>
            <a:ext cx="9144000" cy="6869678"/>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1034236" y="1855675"/>
            <a:ext cx="7210172" cy="1861357"/>
          </a:xfrm>
          <a:prstGeom prst="rect">
            <a:avLst/>
          </a:prstGeom>
          <a:noFill/>
          <a:ln w="9525">
            <a:noFill/>
            <a:miter lim="800000"/>
            <a:headEnd/>
            <a:tailEnd/>
          </a:ln>
          <a:effectLst/>
        </p:spPr>
      </p:pic>
      <p:sp>
        <p:nvSpPr>
          <p:cNvPr id="10" name="Textfeld 4"/>
          <p:cNvSpPr txBox="1">
            <a:spLocks noChangeArrowheads="1"/>
          </p:cNvSpPr>
          <p:nvPr/>
        </p:nvSpPr>
        <p:spPr bwMode="auto">
          <a:xfrm>
            <a:off x="1187624" y="5478323"/>
            <a:ext cx="6840760" cy="830997"/>
          </a:xfrm>
          <a:prstGeom prst="rect">
            <a:avLst/>
          </a:prstGeom>
          <a:solidFill>
            <a:schemeClr val="tx1"/>
          </a:solidFill>
          <a:ln w="9525">
            <a:noFill/>
            <a:miter lim="800000"/>
            <a:headEnd/>
            <a:tailEnd/>
          </a:ln>
        </p:spPr>
        <p:txBody>
          <a:bodyPr wrap="square">
            <a:spAutoFit/>
          </a:bodyPr>
          <a:lstStyle/>
          <a:p>
            <a:pPr algn="ctr"/>
            <a:r>
              <a:rPr lang="de-DE" sz="2400" b="1" dirty="0">
                <a:solidFill>
                  <a:srgbClr val="000000"/>
                </a:solidFill>
                <a:latin typeface="MV Boli" pitchFamily="2" charset="0"/>
              </a:rPr>
              <a:t>Annemarie Hürlimann (1987):</a:t>
            </a:r>
          </a:p>
          <a:p>
            <a:pPr algn="ctr"/>
            <a:r>
              <a:rPr lang="de-DE" sz="2400" b="1" dirty="0">
                <a:solidFill>
                  <a:srgbClr val="C00000"/>
                </a:solidFill>
                <a:latin typeface="MV Boli" pitchFamily="2" charset="0"/>
              </a:rPr>
              <a:t>„Die Eiche, heiliger Baum deutscher Nation“</a:t>
            </a:r>
          </a:p>
        </p:txBody>
      </p:sp>
      <p:sp>
        <p:nvSpPr>
          <p:cNvPr id="3" name="Textfeld 2">
            <a:extLst>
              <a:ext uri="{FF2B5EF4-FFF2-40B4-BE49-F238E27FC236}">
                <a16:creationId xmlns:a16="http://schemas.microsoft.com/office/drawing/2014/main" id="{F8E520F4-11DA-FE28-470D-03CF80D69B12}"/>
              </a:ext>
            </a:extLst>
          </p:cNvPr>
          <p:cNvSpPr txBox="1"/>
          <p:nvPr/>
        </p:nvSpPr>
        <p:spPr>
          <a:xfrm>
            <a:off x="2458244" y="6340219"/>
            <a:ext cx="10801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FFFFFF"/>
                </a:solidFill>
                <a:effectLst/>
                <a:uLnTx/>
                <a:uFillTx/>
              </a:rPr>
              <a:t>Amazon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9" name="Textfeld 8"/>
          <p:cNvSpPr txBox="1">
            <a:spLocks noChangeArrowheads="1"/>
          </p:cNvSpPr>
          <p:nvPr/>
        </p:nvSpPr>
        <p:spPr bwMode="auto">
          <a:xfrm>
            <a:off x="3203848" y="2780928"/>
            <a:ext cx="3024336" cy="830997"/>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dirty="0">
                <a:solidFill>
                  <a:srgbClr val="000000"/>
                </a:solidFill>
                <a:latin typeface="Times New Roman" pitchFamily="18" charset="0"/>
              </a:rPr>
              <a:t>ein </a:t>
            </a:r>
            <a:r>
              <a:rPr lang="de-DE" sz="2400" b="1" dirty="0">
                <a:solidFill>
                  <a:srgbClr val="C00000"/>
                </a:solidFill>
                <a:latin typeface="Times New Roman" pitchFamily="18" charset="0"/>
              </a:rPr>
              <a:t>Tabu</a:t>
            </a:r>
            <a:r>
              <a:rPr lang="de-DE" sz="2400" dirty="0">
                <a:solidFill>
                  <a:srgbClr val="000000"/>
                </a:solidFill>
                <a:latin typeface="Times New Roman" pitchFamily="18" charset="0"/>
              </a:rPr>
              <a:t> ist ein </a:t>
            </a:r>
          </a:p>
          <a:p>
            <a:pPr algn="ctr">
              <a:defRPr/>
            </a:pPr>
            <a:r>
              <a:rPr lang="de-DE" sz="2400" b="1" dirty="0">
                <a:solidFill>
                  <a:srgbClr val="0000FF"/>
                </a:solidFill>
                <a:latin typeface="Times New Roman" pitchFamily="18" charset="0"/>
              </a:rPr>
              <a:t>Diskussions-Stopper</a:t>
            </a:r>
          </a:p>
        </p:txBody>
      </p:sp>
      <p:sp>
        <p:nvSpPr>
          <p:cNvPr id="6" name="Textfeld 5"/>
          <p:cNvSpPr txBox="1">
            <a:spLocks noChangeArrowheads="1"/>
          </p:cNvSpPr>
          <p:nvPr/>
        </p:nvSpPr>
        <p:spPr bwMode="auto">
          <a:xfrm>
            <a:off x="1979712" y="4941168"/>
            <a:ext cx="5547889" cy="830997"/>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dirty="0">
                <a:solidFill>
                  <a:schemeClr val="bg1"/>
                </a:solidFill>
                <a:latin typeface="Times New Roman" pitchFamily="18" charset="0"/>
              </a:rPr>
              <a:t>ein</a:t>
            </a:r>
            <a:r>
              <a:rPr lang="de-DE" sz="2400" b="1" dirty="0">
                <a:solidFill>
                  <a:schemeClr val="bg1"/>
                </a:solidFill>
                <a:latin typeface="Times New Roman" pitchFamily="18" charset="0"/>
              </a:rPr>
              <a:t> </a:t>
            </a:r>
            <a:r>
              <a:rPr lang="de-DE" sz="2400" b="1" dirty="0">
                <a:solidFill>
                  <a:srgbClr val="C00000"/>
                </a:solidFill>
                <a:latin typeface="Times New Roman" pitchFamily="18" charset="0"/>
              </a:rPr>
              <a:t>Mythos</a:t>
            </a:r>
            <a:r>
              <a:rPr lang="de-DE" sz="2400" b="1" dirty="0">
                <a:solidFill>
                  <a:schemeClr val="bg1"/>
                </a:solidFill>
                <a:latin typeface="Times New Roman" pitchFamily="18" charset="0"/>
              </a:rPr>
              <a:t> </a:t>
            </a:r>
            <a:r>
              <a:rPr lang="de-DE" sz="2400" dirty="0">
                <a:solidFill>
                  <a:schemeClr val="bg1"/>
                </a:solidFill>
                <a:latin typeface="Times New Roman" pitchFamily="18" charset="0"/>
              </a:rPr>
              <a:t>ist eine </a:t>
            </a:r>
          </a:p>
          <a:p>
            <a:pPr algn="ctr">
              <a:defRPr/>
            </a:pPr>
            <a:r>
              <a:rPr lang="de-DE" sz="2400" b="1" dirty="0">
                <a:solidFill>
                  <a:srgbClr val="0000FF"/>
                </a:solidFill>
                <a:latin typeface="Times New Roman" pitchFamily="18" charset="0"/>
              </a:rPr>
              <a:t>unwahre, </a:t>
            </a:r>
            <a:r>
              <a:rPr lang="de-DE" sz="2400" dirty="0">
                <a:solidFill>
                  <a:schemeClr val="bg1"/>
                </a:solidFill>
                <a:latin typeface="Times New Roman" pitchFamily="18" charset="0"/>
              </a:rPr>
              <a:t>aber</a:t>
            </a:r>
            <a:r>
              <a:rPr lang="de-DE" sz="2400" b="1" dirty="0">
                <a:solidFill>
                  <a:srgbClr val="0000FF"/>
                </a:solidFill>
                <a:latin typeface="Times New Roman" pitchFamily="18" charset="0"/>
              </a:rPr>
              <a:t> faszinierende </a:t>
            </a:r>
            <a:r>
              <a:rPr lang="de-DE" sz="2400" dirty="0">
                <a:solidFill>
                  <a:schemeClr val="bg1"/>
                </a:solidFill>
                <a:latin typeface="Times New Roman" pitchFamily="18" charset="0"/>
              </a:rPr>
              <a:t>Geschichte</a:t>
            </a:r>
          </a:p>
        </p:txBody>
      </p:sp>
      <p:sp>
        <p:nvSpPr>
          <p:cNvPr id="4" name="Textfeld 3"/>
          <p:cNvSpPr txBox="1">
            <a:spLocks noChangeArrowheads="1"/>
          </p:cNvSpPr>
          <p:nvPr/>
        </p:nvSpPr>
        <p:spPr bwMode="auto">
          <a:xfrm>
            <a:off x="459160" y="807095"/>
            <a:ext cx="8217296" cy="830997"/>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dirty="0">
                <a:solidFill>
                  <a:srgbClr val="000000"/>
                </a:solidFill>
                <a:latin typeface="Times New Roman" pitchFamily="18" charset="0"/>
              </a:rPr>
              <a:t>Es gelingt oft nicht, </a:t>
            </a:r>
            <a:r>
              <a:rPr lang="de-DE" sz="2400" b="1" dirty="0">
                <a:solidFill>
                  <a:srgbClr val="000000"/>
                </a:solidFill>
                <a:latin typeface="Times New Roman" pitchFamily="18" charset="0"/>
              </a:rPr>
              <a:t>mit Vernunft und Ratio </a:t>
            </a:r>
            <a:r>
              <a:rPr lang="de-DE" sz="2400" dirty="0">
                <a:solidFill>
                  <a:srgbClr val="000000"/>
                </a:solidFill>
                <a:latin typeface="Times New Roman" pitchFamily="18" charset="0"/>
              </a:rPr>
              <a:t>über den Wald </a:t>
            </a:r>
            <a:r>
              <a:rPr lang="de-DE" sz="2400">
                <a:solidFill>
                  <a:srgbClr val="000000"/>
                </a:solidFill>
                <a:latin typeface="Times New Roman" pitchFamily="18" charset="0"/>
              </a:rPr>
              <a:t>zu sprechen</a:t>
            </a:r>
            <a:endParaRPr lang="de-DE" sz="2400" b="1" dirty="0">
              <a:solidFill>
                <a:srgbClr val="0000FF"/>
              </a:solidFill>
              <a:latin typeface="Times New Roman" pitchFamily="18" charset="0"/>
            </a:endParaRPr>
          </a:p>
        </p:txBody>
      </p:sp>
      <p:sp>
        <p:nvSpPr>
          <p:cNvPr id="5" name="Textfeld 4"/>
          <p:cNvSpPr txBox="1">
            <a:spLocks noChangeArrowheads="1"/>
          </p:cNvSpPr>
          <p:nvPr/>
        </p:nvSpPr>
        <p:spPr bwMode="auto">
          <a:xfrm>
            <a:off x="2987824" y="2060848"/>
            <a:ext cx="3384376" cy="461665"/>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dirty="0">
                <a:solidFill>
                  <a:srgbClr val="000000"/>
                </a:solidFill>
                <a:latin typeface="Times New Roman" pitchFamily="18" charset="0"/>
              </a:rPr>
              <a:t>Der Wald ist </a:t>
            </a:r>
            <a:r>
              <a:rPr lang="de-DE" sz="2400" b="1" dirty="0">
                <a:solidFill>
                  <a:srgbClr val="C00000"/>
                </a:solidFill>
                <a:latin typeface="Times New Roman" pitchFamily="18" charset="0"/>
              </a:rPr>
              <a:t>tabuisiert</a:t>
            </a:r>
          </a:p>
        </p:txBody>
      </p:sp>
      <p:sp>
        <p:nvSpPr>
          <p:cNvPr id="2" name="Textfeld 1">
            <a:extLst>
              <a:ext uri="{FF2B5EF4-FFF2-40B4-BE49-F238E27FC236}">
                <a16:creationId xmlns:a16="http://schemas.microsoft.com/office/drawing/2014/main" id="{177F4728-1ED2-B904-6A49-292755A99D0D}"/>
              </a:ext>
            </a:extLst>
          </p:cNvPr>
          <p:cNvSpPr txBox="1">
            <a:spLocks noChangeArrowheads="1"/>
          </p:cNvSpPr>
          <p:nvPr/>
        </p:nvSpPr>
        <p:spPr bwMode="auto">
          <a:xfrm>
            <a:off x="2987824" y="4335487"/>
            <a:ext cx="3384376" cy="461665"/>
          </a:xfrm>
          <a:prstGeom prst="rect">
            <a:avLst/>
          </a:prstGeom>
          <a:solidFill>
            <a:schemeClr val="tx1">
              <a:lumMod val="95000"/>
            </a:schemeClr>
          </a:solidFill>
          <a:ln w="9525">
            <a:noFill/>
            <a:miter lim="800000"/>
            <a:headEnd/>
            <a:tailEnd/>
          </a:ln>
        </p:spPr>
        <p:txBody>
          <a:bodyPr wrap="square">
            <a:spAutoFit/>
          </a:bodyPr>
          <a:lstStyle/>
          <a:p>
            <a:pPr algn="ctr">
              <a:defRPr/>
            </a:pPr>
            <a:r>
              <a:rPr lang="de-DE" sz="2400" dirty="0">
                <a:solidFill>
                  <a:srgbClr val="000000"/>
                </a:solidFill>
                <a:latin typeface="Times New Roman" pitchFamily="18" charset="0"/>
              </a:rPr>
              <a:t>Der Wald ist </a:t>
            </a:r>
            <a:r>
              <a:rPr lang="de-DE" sz="2400" b="1" dirty="0">
                <a:solidFill>
                  <a:srgbClr val="C00000"/>
                </a:solidFill>
                <a:latin typeface="Times New Roman" pitchFamily="18" charset="0"/>
              </a:rPr>
              <a:t>mythisiert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94D185B3-EAC8-75FB-7927-45D34AC1FE0A}"/>
              </a:ext>
            </a:extLst>
          </p:cNvPr>
          <p:cNvSpPr txBox="1">
            <a:spLocks noChangeArrowheads="1"/>
          </p:cNvSpPr>
          <p:nvPr/>
        </p:nvSpPr>
        <p:spPr bwMode="auto">
          <a:xfrm>
            <a:off x="1259632" y="1556792"/>
            <a:ext cx="6840760" cy="1877437"/>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effectLst/>
                <a:uLnTx/>
                <a:uFillTx/>
                <a:latin typeface="Times New Roman" pitchFamily="18" charset="0"/>
                <a:ea typeface="+mn-ea"/>
                <a:cs typeface="Calibri" pitchFamily="34" charset="0"/>
              </a:rPr>
              <a:t>Was fällt Ihnen auf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0" b="1" i="0" u="none" strike="noStrike" kern="0" cap="none" spc="0" normalizeH="0" baseline="0" noProof="0" dirty="0">
              <a:ln>
                <a:noFill/>
              </a:ln>
              <a:effectLst/>
              <a:uLnTx/>
              <a:uFillTx/>
              <a:latin typeface="Times New Roman" pitchFamily="18" charset="0"/>
              <a:ea typeface="+mn-ea"/>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3200" b="1" kern="0" dirty="0">
                <a:latin typeface="Times New Roman" pitchFamily="18" charset="0"/>
                <a:cs typeface="Calibri" pitchFamily="34" charset="0"/>
              </a:rPr>
              <a:t>E</a:t>
            </a:r>
            <a:r>
              <a:rPr kumimoji="0" lang="de-DE" sz="3200" b="1" i="0" u="none" strike="noStrike" kern="0" cap="none" spc="0" normalizeH="0" baseline="0" noProof="0" dirty="0">
                <a:ln>
                  <a:noFill/>
                </a:ln>
                <a:effectLst/>
                <a:uLnTx/>
                <a:uFillTx/>
                <a:latin typeface="Times New Roman" pitchFamily="18" charset="0"/>
                <a:ea typeface="+mn-ea"/>
                <a:cs typeface="Calibri" pitchFamily="34" charset="0"/>
              </a:rPr>
              <a:t>s ist </a:t>
            </a:r>
            <a:r>
              <a:rPr kumimoji="0" lang="de-DE" sz="3200" b="1" i="0" u="none" strike="noStrike" kern="0" cap="none" spc="0" normalizeH="0" baseline="0" noProof="0" dirty="0">
                <a:ln>
                  <a:noFill/>
                </a:ln>
                <a:solidFill>
                  <a:srgbClr val="FF0000"/>
                </a:solidFill>
                <a:effectLst/>
                <a:uLnTx/>
                <a:uFillTx/>
                <a:latin typeface="Times New Roman" pitchFamily="18" charset="0"/>
                <a:ea typeface="+mn-ea"/>
                <a:cs typeface="Calibri" pitchFamily="34" charset="0"/>
              </a:rPr>
              <a:t>nicht von Wäldern </a:t>
            </a:r>
            <a:r>
              <a:rPr kumimoji="0" lang="de-DE" sz="3200" b="1" i="0" u="none" strike="noStrike" kern="0" cap="none" spc="0" normalizeH="0" baseline="0" noProof="0" dirty="0">
                <a:ln>
                  <a:noFill/>
                </a:ln>
                <a:effectLst/>
                <a:uLnTx/>
                <a:uFillTx/>
                <a:latin typeface="Times New Roman" pitchFamily="18" charset="0"/>
                <a:ea typeface="+mn-ea"/>
                <a:cs typeface="Calibri" pitchFamily="34" charset="0"/>
              </a:rPr>
              <a:t>die Rede</a:t>
            </a:r>
            <a:endParaRPr kumimoji="0" lang="de-DE" sz="3200" b="0" i="0" u="none" strike="noStrike" kern="0" cap="none" spc="0" normalizeH="0" baseline="0" noProof="0" dirty="0">
              <a:ln>
                <a:noFill/>
              </a:ln>
              <a:effectLst/>
              <a:uLnTx/>
              <a:uFillTx/>
              <a:latin typeface="Times New Roman" pitchFamily="18" charset="0"/>
              <a:ea typeface="+mn-ea"/>
              <a:cs typeface="Calibri" pitchFamily="34" charset="0"/>
            </a:endParaRPr>
          </a:p>
        </p:txBody>
      </p:sp>
    </p:spTree>
    <p:extLst>
      <p:ext uri="{BB962C8B-B14F-4D97-AF65-F5344CB8AC3E}">
        <p14:creationId xmlns:p14="http://schemas.microsoft.com/office/powerpoint/2010/main" val="7626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62942E8-6E2B-2F9D-4A99-B6C55A976CDA}"/>
              </a:ext>
            </a:extLst>
          </p:cNvPr>
          <p:cNvPicPr>
            <a:picLocks noChangeAspect="1"/>
          </p:cNvPicPr>
          <p:nvPr/>
        </p:nvPicPr>
        <p:blipFill>
          <a:blip r:embed="rId2"/>
          <a:stretch>
            <a:fillRect/>
          </a:stretch>
        </p:blipFill>
        <p:spPr>
          <a:xfrm>
            <a:off x="1115616" y="188639"/>
            <a:ext cx="5040560" cy="6443403"/>
          </a:xfrm>
          <a:prstGeom prst="rect">
            <a:avLst/>
          </a:prstGeom>
        </p:spPr>
      </p:pic>
      <p:pic>
        <p:nvPicPr>
          <p:cNvPr id="8" name="Grafik 7">
            <a:extLst>
              <a:ext uri="{FF2B5EF4-FFF2-40B4-BE49-F238E27FC236}">
                <a16:creationId xmlns:a16="http://schemas.microsoft.com/office/drawing/2014/main" id="{4AD0F45C-82BC-C61F-AB24-02468D3ABADC}"/>
              </a:ext>
            </a:extLst>
          </p:cNvPr>
          <p:cNvPicPr>
            <a:picLocks noChangeAspect="1"/>
          </p:cNvPicPr>
          <p:nvPr/>
        </p:nvPicPr>
        <p:blipFill>
          <a:blip r:embed="rId3"/>
          <a:stretch>
            <a:fillRect/>
          </a:stretch>
        </p:blipFill>
        <p:spPr>
          <a:xfrm>
            <a:off x="6156176" y="5997285"/>
            <a:ext cx="2880320" cy="672075"/>
          </a:xfrm>
          <a:prstGeom prst="rect">
            <a:avLst/>
          </a:prstGeom>
        </p:spPr>
      </p:pic>
    </p:spTree>
    <p:extLst>
      <p:ext uri="{BB962C8B-B14F-4D97-AF65-F5344CB8AC3E}">
        <p14:creationId xmlns:p14="http://schemas.microsoft.com/office/powerpoint/2010/main" val="65107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4"/>
          <p:cNvSpPr txBox="1">
            <a:spLocks noChangeArrowheads="1"/>
          </p:cNvSpPr>
          <p:nvPr/>
        </p:nvSpPr>
        <p:spPr bwMode="auto">
          <a:xfrm>
            <a:off x="611560" y="620688"/>
            <a:ext cx="7992888" cy="2616101"/>
          </a:xfrm>
          <a:prstGeom prst="rect">
            <a:avLst/>
          </a:prstGeom>
          <a:solidFill>
            <a:schemeClr val="tx1"/>
          </a:solidFill>
          <a:ln w="9525">
            <a:noFill/>
            <a:miter lim="800000"/>
            <a:headEnd/>
            <a:tailEnd/>
          </a:ln>
        </p:spPr>
        <p:txBody>
          <a:bodyPr wrap="square">
            <a:spAutoFit/>
          </a:bodyPr>
          <a:lstStyle/>
          <a:p>
            <a:pPr algn="ctr"/>
            <a:r>
              <a:rPr lang="de-DE" sz="2400" dirty="0">
                <a:solidFill>
                  <a:schemeClr val="bg1"/>
                </a:solidFill>
                <a:latin typeface="Times New Roman" pitchFamily="18" charset="0"/>
              </a:rPr>
              <a:t>in</a:t>
            </a:r>
            <a:r>
              <a:rPr lang="de-DE" sz="2400" b="1" dirty="0">
                <a:solidFill>
                  <a:schemeClr val="bg1"/>
                </a:solidFill>
                <a:latin typeface="Times New Roman" pitchFamily="18" charset="0"/>
              </a:rPr>
              <a:t> Wikipedia </a:t>
            </a:r>
            <a:r>
              <a:rPr lang="de-DE" sz="2400" dirty="0">
                <a:solidFill>
                  <a:schemeClr val="bg1"/>
                </a:solidFill>
                <a:latin typeface="Times New Roman" pitchFamily="18" charset="0"/>
              </a:rPr>
              <a:t>findet man</a:t>
            </a:r>
            <a:r>
              <a:rPr lang="de-DE" sz="2400" b="1" dirty="0">
                <a:solidFill>
                  <a:schemeClr val="bg1"/>
                </a:solidFill>
                <a:latin typeface="Times New Roman" pitchFamily="18" charset="0"/>
              </a:rPr>
              <a:t>:</a:t>
            </a:r>
          </a:p>
          <a:p>
            <a:pPr algn="ctr"/>
            <a:endParaRPr lang="de-DE" sz="2800" b="1" dirty="0">
              <a:solidFill>
                <a:schemeClr val="bg1"/>
              </a:solidFill>
              <a:latin typeface="Times New Roman" pitchFamily="18" charset="0"/>
            </a:endParaRPr>
          </a:p>
          <a:p>
            <a:pPr algn="ctr"/>
            <a:r>
              <a:rPr lang="de-DE" sz="2800" b="1" dirty="0">
                <a:solidFill>
                  <a:schemeClr val="bg1"/>
                </a:solidFill>
                <a:latin typeface="Times New Roman" pitchFamily="18" charset="0"/>
              </a:rPr>
              <a:t>Im Gegensatz zu Sagen und Märchen will der </a:t>
            </a:r>
            <a:r>
              <a:rPr lang="de-DE" sz="2800" b="1" dirty="0">
                <a:solidFill>
                  <a:srgbClr val="FF0000"/>
                </a:solidFill>
                <a:latin typeface="Times New Roman" pitchFamily="18" charset="0"/>
              </a:rPr>
              <a:t>Mythos</a:t>
            </a:r>
            <a:r>
              <a:rPr lang="de-DE" sz="2800" b="1" dirty="0">
                <a:solidFill>
                  <a:schemeClr val="bg1"/>
                </a:solidFill>
                <a:latin typeface="Times New Roman" pitchFamily="18" charset="0"/>
              </a:rPr>
              <a:t> </a:t>
            </a:r>
          </a:p>
          <a:p>
            <a:pPr algn="ctr"/>
            <a:r>
              <a:rPr lang="de-DE" sz="2800" b="1" dirty="0">
                <a:solidFill>
                  <a:schemeClr val="bg1"/>
                </a:solidFill>
                <a:latin typeface="Times New Roman" pitchFamily="18" charset="0"/>
              </a:rPr>
              <a:t>eine „wesentliche Richtschnur unseres Denkens“ sein</a:t>
            </a:r>
            <a:endParaRPr lang="de-DE" sz="2200" b="1" dirty="0">
              <a:solidFill>
                <a:schemeClr val="bg1"/>
              </a:solidFill>
              <a:latin typeface="Times New Roman" pitchFamily="18" charset="0"/>
              <a:cs typeface="Calibri" pitchFamily="34" charset="0"/>
            </a:endParaRPr>
          </a:p>
        </p:txBody>
      </p:sp>
      <p:sp>
        <p:nvSpPr>
          <p:cNvPr id="4" name="Textfeld 3"/>
          <p:cNvSpPr txBox="1">
            <a:spLocks noChangeArrowheads="1"/>
          </p:cNvSpPr>
          <p:nvPr/>
        </p:nvSpPr>
        <p:spPr bwMode="auto">
          <a:xfrm>
            <a:off x="719807" y="3573016"/>
            <a:ext cx="7776393" cy="2462213"/>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dirty="0">
                <a:solidFill>
                  <a:schemeClr val="bg1"/>
                </a:solidFill>
                <a:latin typeface="Times New Roman" pitchFamily="18" charset="0"/>
              </a:rPr>
              <a:t>und diese</a:t>
            </a:r>
          </a:p>
          <a:p>
            <a:pPr algn="ctr">
              <a:spcBef>
                <a:spcPct val="50000"/>
              </a:spcBef>
            </a:pPr>
            <a:r>
              <a:rPr lang="de-DE" sz="2800" b="1" dirty="0">
                <a:solidFill>
                  <a:schemeClr val="bg1"/>
                </a:solidFill>
                <a:latin typeface="Times New Roman" pitchFamily="18" charset="0"/>
              </a:rPr>
              <a:t>„wesentliche Richtschnur unseres Denkens“</a:t>
            </a:r>
          </a:p>
          <a:p>
            <a:pPr algn="ctr">
              <a:spcBef>
                <a:spcPct val="50000"/>
              </a:spcBef>
            </a:pPr>
            <a:r>
              <a:rPr lang="de-DE" sz="2800" noProof="1">
                <a:solidFill>
                  <a:schemeClr val="bg1"/>
                </a:solidFill>
                <a:latin typeface="Times New Roman" pitchFamily="18" charset="0"/>
              </a:rPr>
              <a:t>heißt:</a:t>
            </a:r>
          </a:p>
          <a:p>
            <a:pPr algn="ctr">
              <a:spcBef>
                <a:spcPct val="50000"/>
              </a:spcBef>
            </a:pPr>
            <a:r>
              <a:rPr lang="de-DE" sz="2800" b="1" noProof="1">
                <a:solidFill>
                  <a:srgbClr val="C00000"/>
                </a:solidFill>
                <a:latin typeface="Times New Roman" pitchFamily="18" charset="0"/>
              </a:rPr>
              <a:t>„unberührte Natur ist sehr artenreich“</a:t>
            </a:r>
          </a:p>
        </p:txBody>
      </p:sp>
    </p:spTree>
    <p:extLst>
      <p:ext uri="{BB962C8B-B14F-4D97-AF65-F5344CB8AC3E}">
        <p14:creationId xmlns:p14="http://schemas.microsoft.com/office/powerpoint/2010/main" val="20446289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4"/>
          <p:cNvSpPr txBox="1">
            <a:spLocks noChangeArrowheads="1"/>
          </p:cNvSpPr>
          <p:nvPr/>
        </p:nvSpPr>
        <p:spPr bwMode="auto">
          <a:xfrm>
            <a:off x="611560" y="620688"/>
            <a:ext cx="7992888" cy="1384995"/>
          </a:xfrm>
          <a:prstGeom prst="rect">
            <a:avLst/>
          </a:prstGeom>
          <a:solidFill>
            <a:schemeClr val="tx1"/>
          </a:solidFill>
          <a:ln w="9525">
            <a:noFill/>
            <a:miter lim="800000"/>
            <a:headEnd/>
            <a:tailEnd/>
          </a:ln>
        </p:spPr>
        <p:txBody>
          <a:bodyPr wrap="square">
            <a:spAutoFit/>
          </a:bodyPr>
          <a:lstStyle/>
          <a:p>
            <a:pPr algn="ctr"/>
            <a:r>
              <a:rPr lang="de-DE" sz="2800" b="1" dirty="0">
                <a:solidFill>
                  <a:schemeClr val="bg1"/>
                </a:solidFill>
                <a:latin typeface="Times New Roman" pitchFamily="18" charset="0"/>
              </a:rPr>
              <a:t>und das ist falsch</a:t>
            </a:r>
          </a:p>
          <a:p>
            <a:pPr algn="ctr"/>
            <a:endParaRPr lang="de-DE" sz="2800" b="1" dirty="0">
              <a:solidFill>
                <a:schemeClr val="bg1"/>
              </a:solidFill>
              <a:latin typeface="Times New Roman" pitchFamily="18" charset="0"/>
              <a:cs typeface="Calibri" pitchFamily="34" charset="0"/>
            </a:endParaRPr>
          </a:p>
          <a:p>
            <a:pPr algn="ctr"/>
            <a:r>
              <a:rPr lang="de-DE" sz="2800" b="1" dirty="0">
                <a:solidFill>
                  <a:schemeClr val="bg1"/>
                </a:solidFill>
                <a:latin typeface="Times New Roman" pitchFamily="18" charset="0"/>
                <a:cs typeface="Calibri" pitchFamily="34" charset="0"/>
              </a:rPr>
              <a:t>aus 2 Gründen:</a:t>
            </a:r>
            <a:endParaRPr lang="de-DE" sz="2200" b="1" dirty="0">
              <a:solidFill>
                <a:schemeClr val="bg1"/>
              </a:solidFill>
              <a:latin typeface="Times New Roman" pitchFamily="18" charset="0"/>
              <a:cs typeface="Calibri" pitchFamily="34" charset="0"/>
            </a:endParaRPr>
          </a:p>
        </p:txBody>
      </p:sp>
      <p:sp>
        <p:nvSpPr>
          <p:cNvPr id="4" name="Textfeld 3"/>
          <p:cNvSpPr txBox="1">
            <a:spLocks noChangeArrowheads="1"/>
          </p:cNvSpPr>
          <p:nvPr/>
        </p:nvSpPr>
        <p:spPr bwMode="auto">
          <a:xfrm>
            <a:off x="611560" y="2117174"/>
            <a:ext cx="7992888" cy="1815882"/>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dirty="0">
                <a:solidFill>
                  <a:schemeClr val="bg1"/>
                </a:solidFill>
                <a:latin typeface="Times New Roman" pitchFamily="18" charset="0"/>
              </a:rPr>
              <a:t>1.) Wir leben hier nicht in </a:t>
            </a:r>
            <a:r>
              <a:rPr lang="de-DE" sz="2800" b="1" dirty="0">
                <a:solidFill>
                  <a:schemeClr val="bg1"/>
                </a:solidFill>
                <a:latin typeface="Times New Roman" pitchFamily="18" charset="0"/>
              </a:rPr>
              <a:t>Brasilien</a:t>
            </a:r>
            <a:r>
              <a:rPr lang="de-DE" sz="2800" dirty="0">
                <a:solidFill>
                  <a:schemeClr val="bg1"/>
                </a:solidFill>
                <a:latin typeface="Times New Roman" pitchFamily="18" charset="0"/>
              </a:rPr>
              <a:t>, sondern in </a:t>
            </a:r>
            <a:r>
              <a:rPr lang="de-DE" sz="2800" b="1" dirty="0">
                <a:solidFill>
                  <a:schemeClr val="bg1"/>
                </a:solidFill>
                <a:latin typeface="Times New Roman" pitchFamily="18" charset="0"/>
              </a:rPr>
              <a:t>Mitteleuropa </a:t>
            </a:r>
          </a:p>
          <a:p>
            <a:pPr algn="ctr">
              <a:spcBef>
                <a:spcPts val="0"/>
              </a:spcBef>
            </a:pPr>
            <a:r>
              <a:rPr lang="de-DE" sz="2800" noProof="1">
                <a:solidFill>
                  <a:schemeClr val="bg1"/>
                </a:solidFill>
                <a:latin typeface="Times New Roman" pitchFamily="18" charset="0"/>
              </a:rPr>
              <a:t>d.h.: in einer seit Jahrtausenden </a:t>
            </a:r>
          </a:p>
          <a:p>
            <a:pPr algn="ctr">
              <a:spcBef>
                <a:spcPts val="0"/>
              </a:spcBef>
            </a:pPr>
            <a:r>
              <a:rPr lang="de-DE" sz="2800" noProof="1">
                <a:solidFill>
                  <a:schemeClr val="bg1"/>
                </a:solidFill>
                <a:latin typeface="Times New Roman" pitchFamily="18" charset="0"/>
              </a:rPr>
              <a:t>durch den </a:t>
            </a:r>
            <a:r>
              <a:rPr lang="de-DE" sz="2800" b="1" noProof="1">
                <a:solidFill>
                  <a:srgbClr val="FF0000"/>
                </a:solidFill>
                <a:latin typeface="Times New Roman" pitchFamily="18" charset="0"/>
              </a:rPr>
              <a:t>Menschen gestalteten Landschaft</a:t>
            </a:r>
          </a:p>
        </p:txBody>
      </p:sp>
      <p:sp>
        <p:nvSpPr>
          <p:cNvPr id="2" name="Textfeld 1">
            <a:extLst>
              <a:ext uri="{FF2B5EF4-FFF2-40B4-BE49-F238E27FC236}">
                <a16:creationId xmlns:a16="http://schemas.microsoft.com/office/drawing/2014/main" id="{40A02A0F-4FEB-6163-3A5E-8A332A1D9478}"/>
              </a:ext>
            </a:extLst>
          </p:cNvPr>
          <p:cNvSpPr txBox="1">
            <a:spLocks noChangeArrowheads="1"/>
          </p:cNvSpPr>
          <p:nvPr/>
        </p:nvSpPr>
        <p:spPr bwMode="auto">
          <a:xfrm>
            <a:off x="179512" y="4277414"/>
            <a:ext cx="8712968" cy="1600438"/>
          </a:xfrm>
          <a:prstGeom prst="rect">
            <a:avLst/>
          </a:prstGeom>
          <a:solidFill>
            <a:schemeClr val="tx1"/>
          </a:solidFill>
          <a:ln w="9525">
            <a:noFill/>
            <a:miter lim="800000"/>
            <a:headEnd/>
            <a:tailEnd/>
          </a:ln>
        </p:spPr>
        <p:txBody>
          <a:bodyPr wrap="square">
            <a:spAutoFit/>
          </a:bodyPr>
          <a:lstStyle/>
          <a:p>
            <a:pPr algn="ctr">
              <a:spcBef>
                <a:spcPct val="50000"/>
              </a:spcBef>
            </a:pPr>
            <a:r>
              <a:rPr lang="de-DE" sz="2800" dirty="0">
                <a:solidFill>
                  <a:schemeClr val="bg1"/>
                </a:solidFill>
                <a:latin typeface="Times New Roman" pitchFamily="18" charset="0"/>
              </a:rPr>
              <a:t>2.) Wir leben hier heute in einem </a:t>
            </a:r>
            <a:r>
              <a:rPr lang="de-DE" sz="2800" b="1" dirty="0">
                <a:solidFill>
                  <a:srgbClr val="FF0000"/>
                </a:solidFill>
                <a:latin typeface="Times New Roman" pitchFamily="18" charset="0"/>
              </a:rPr>
              <a:t>Stickstoff-Überschuss</a:t>
            </a:r>
            <a:r>
              <a:rPr lang="de-DE" sz="2800" dirty="0">
                <a:solidFill>
                  <a:schemeClr val="bg1"/>
                </a:solidFill>
                <a:latin typeface="Times New Roman" pitchFamily="18" charset="0"/>
              </a:rPr>
              <a:t> (durch die Atmosphäre durch den Regen) </a:t>
            </a:r>
          </a:p>
          <a:p>
            <a:pPr algn="ctr">
              <a:spcBef>
                <a:spcPct val="50000"/>
              </a:spcBef>
            </a:pPr>
            <a:r>
              <a:rPr lang="de-DE" sz="2800" dirty="0">
                <a:solidFill>
                  <a:schemeClr val="bg1"/>
                </a:solidFill>
                <a:latin typeface="Times New Roman" pitchFamily="18" charset="0"/>
              </a:rPr>
              <a:t>und damit in einer </a:t>
            </a:r>
            <a:r>
              <a:rPr lang="de-DE" sz="2800" b="1" dirty="0">
                <a:solidFill>
                  <a:srgbClr val="FF0000"/>
                </a:solidFill>
                <a:latin typeface="Times New Roman" pitchFamily="18" charset="0"/>
              </a:rPr>
              <a:t>überdüngten Landschaft</a:t>
            </a:r>
            <a:endParaRPr lang="de-DE" sz="2800" b="1" noProof="1">
              <a:solidFill>
                <a:srgbClr val="FF0000"/>
              </a:solidFill>
              <a:latin typeface="Times New Roman" pitchFamily="18" charset="0"/>
            </a:endParaRPr>
          </a:p>
        </p:txBody>
      </p:sp>
    </p:spTree>
    <p:extLst>
      <p:ext uri="{BB962C8B-B14F-4D97-AF65-F5344CB8AC3E}">
        <p14:creationId xmlns:p14="http://schemas.microsoft.com/office/powerpoint/2010/main" val="33417899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1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Standard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9FB404"/>
        </a:solidFill>
        <a:ln w="9525">
          <a:noFill/>
          <a:miter lim="800000"/>
          <a:headEnd/>
          <a:tailEnd/>
        </a:ln>
      </a:spPr>
      <a:bodyPr>
        <a:spAutoFit/>
      </a:bodyPr>
      <a:lstStyle>
        <a:defPPr algn="ctr">
          <a:spcBef>
            <a:spcPct val="50000"/>
          </a:spcBef>
          <a:defRPr dirty="0">
            <a:cs typeface="Times New Roman" pitchFamily="18"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1452</Words>
  <Application>Microsoft Office PowerPoint</Application>
  <PresentationFormat>Bildschirmpräsentation (4:3)</PresentationFormat>
  <Paragraphs>252</Paragraphs>
  <Slides>56</Slides>
  <Notes>34</Notes>
  <HiddenSlides>0</HiddenSlides>
  <MMClips>0</MMClips>
  <ScaleCrop>false</ScaleCrop>
  <HeadingPairs>
    <vt:vector size="8" baseType="variant">
      <vt:variant>
        <vt:lpstr>Verwendete Schriftarten</vt:lpstr>
      </vt:variant>
      <vt:variant>
        <vt:i4>4</vt:i4>
      </vt:variant>
      <vt:variant>
        <vt:lpstr>Design</vt:lpstr>
      </vt:variant>
      <vt:variant>
        <vt:i4>13</vt:i4>
      </vt:variant>
      <vt:variant>
        <vt:lpstr>Eingebettete OLE-Server</vt:lpstr>
      </vt:variant>
      <vt:variant>
        <vt:i4>1</vt:i4>
      </vt:variant>
      <vt:variant>
        <vt:lpstr>Folientitel</vt:lpstr>
      </vt:variant>
      <vt:variant>
        <vt:i4>56</vt:i4>
      </vt:variant>
    </vt:vector>
  </HeadingPairs>
  <TitlesOfParts>
    <vt:vector size="74" baseType="lpstr">
      <vt:lpstr>Arial</vt:lpstr>
      <vt:lpstr>Calibri</vt:lpstr>
      <vt:lpstr>MV Boli</vt:lpstr>
      <vt:lpstr>Times New Roman</vt:lpstr>
      <vt:lpstr>11_Standarddesign</vt:lpstr>
      <vt:lpstr>8_Standarddesign</vt:lpstr>
      <vt:lpstr>20_Standarddesign</vt:lpstr>
      <vt:lpstr>13_Standarddesign</vt:lpstr>
      <vt:lpstr>9_Standarddesign</vt:lpstr>
      <vt:lpstr>17_Standarddesign</vt:lpstr>
      <vt:lpstr>10_Standarddesign</vt:lpstr>
      <vt:lpstr>27_Standarddesign</vt:lpstr>
      <vt:lpstr>12_Standarddesign</vt:lpstr>
      <vt:lpstr>28_Standarddesign</vt:lpstr>
      <vt:lpstr>26_Standarddesign</vt:lpstr>
      <vt:lpstr>38_Standarddesign</vt:lpstr>
      <vt:lpstr>14_Standarddesign</vt:lpstr>
      <vt:lpstr>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Philosophische Fakultaet HHUD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Kunz</dc:creator>
  <cp:lastModifiedBy>Werner Kunz</cp:lastModifiedBy>
  <cp:revision>500</cp:revision>
  <dcterms:created xsi:type="dcterms:W3CDTF">2019-07-16T15:08:30Z</dcterms:created>
  <dcterms:modified xsi:type="dcterms:W3CDTF">2023-07-06T14:37:23Z</dcterms:modified>
</cp:coreProperties>
</file>