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00" r:id="rId2"/>
    <p:sldMasterId id="2147483948" r:id="rId3"/>
    <p:sldMasterId id="2147483952" r:id="rId4"/>
    <p:sldMasterId id="2147483968" r:id="rId5"/>
    <p:sldMasterId id="2147484120" r:id="rId6"/>
    <p:sldMasterId id="2147484136" r:id="rId7"/>
    <p:sldMasterId id="2147484138" r:id="rId8"/>
    <p:sldMasterId id="2147484140" r:id="rId9"/>
    <p:sldMasterId id="2147484142" r:id="rId10"/>
    <p:sldMasterId id="2147484144" r:id="rId11"/>
  </p:sldMasterIdLst>
  <p:notesMasterIdLst>
    <p:notesMasterId r:id="rId173"/>
  </p:notesMasterIdLst>
  <p:sldIdLst>
    <p:sldId id="347" r:id="rId12"/>
    <p:sldId id="371" r:id="rId13"/>
    <p:sldId id="374" r:id="rId14"/>
    <p:sldId id="486" r:id="rId15"/>
    <p:sldId id="1241" r:id="rId16"/>
    <p:sldId id="1239" r:id="rId17"/>
    <p:sldId id="1287" r:id="rId18"/>
    <p:sldId id="1240" r:id="rId19"/>
    <p:sldId id="1288" r:id="rId20"/>
    <p:sldId id="1242" r:id="rId21"/>
    <p:sldId id="455" r:id="rId22"/>
    <p:sldId id="454" r:id="rId23"/>
    <p:sldId id="384" r:id="rId24"/>
    <p:sldId id="377" r:id="rId25"/>
    <p:sldId id="474" r:id="rId26"/>
    <p:sldId id="1169" r:id="rId27"/>
    <p:sldId id="379" r:id="rId28"/>
    <p:sldId id="475" r:id="rId29"/>
    <p:sldId id="380" r:id="rId30"/>
    <p:sldId id="476" r:id="rId31"/>
    <p:sldId id="470" r:id="rId32"/>
    <p:sldId id="477" r:id="rId33"/>
    <p:sldId id="472" r:id="rId34"/>
    <p:sldId id="478" r:id="rId35"/>
    <p:sldId id="381" r:id="rId36"/>
    <p:sldId id="473" r:id="rId37"/>
    <p:sldId id="479" r:id="rId38"/>
    <p:sldId id="1245" r:id="rId39"/>
    <p:sldId id="1289" r:id="rId40"/>
    <p:sldId id="1246" r:id="rId41"/>
    <p:sldId id="481" r:id="rId42"/>
    <p:sldId id="382" r:id="rId43"/>
    <p:sldId id="1244" r:id="rId44"/>
    <p:sldId id="1243" r:id="rId45"/>
    <p:sldId id="1226" r:id="rId46"/>
    <p:sldId id="1247" r:id="rId47"/>
    <p:sldId id="482" r:id="rId48"/>
    <p:sldId id="480" r:id="rId49"/>
    <p:sldId id="383" r:id="rId50"/>
    <p:sldId id="483" r:id="rId51"/>
    <p:sldId id="1255" r:id="rId52"/>
    <p:sldId id="463" r:id="rId53"/>
    <p:sldId id="488" r:id="rId54"/>
    <p:sldId id="1228" r:id="rId55"/>
    <p:sldId id="1167" r:id="rId56"/>
    <p:sldId id="1153" r:id="rId57"/>
    <p:sldId id="1249" r:id="rId58"/>
    <p:sldId id="1250" r:id="rId59"/>
    <p:sldId id="1248" r:id="rId60"/>
    <p:sldId id="494" r:id="rId61"/>
    <p:sldId id="1152" r:id="rId62"/>
    <p:sldId id="1290" r:id="rId63"/>
    <p:sldId id="1155" r:id="rId64"/>
    <p:sldId id="1156" r:id="rId65"/>
    <p:sldId id="1157" r:id="rId66"/>
    <p:sldId id="1158" r:id="rId67"/>
    <p:sldId id="1251" r:id="rId68"/>
    <p:sldId id="1159" r:id="rId69"/>
    <p:sldId id="1252" r:id="rId70"/>
    <p:sldId id="1162" r:id="rId71"/>
    <p:sldId id="1160" r:id="rId72"/>
    <p:sldId id="1230" r:id="rId73"/>
    <p:sldId id="1231" r:id="rId74"/>
    <p:sldId id="1256" r:id="rId75"/>
    <p:sldId id="1232" r:id="rId76"/>
    <p:sldId id="1238" r:id="rId77"/>
    <p:sldId id="1214" r:id="rId78"/>
    <p:sldId id="1166" r:id="rId79"/>
    <p:sldId id="1165" r:id="rId80"/>
    <p:sldId id="1163" r:id="rId81"/>
    <p:sldId id="1197" r:id="rId82"/>
    <p:sldId id="1171" r:id="rId83"/>
    <p:sldId id="1172" r:id="rId84"/>
    <p:sldId id="1174" r:id="rId85"/>
    <p:sldId id="1175" r:id="rId86"/>
    <p:sldId id="1176" r:id="rId87"/>
    <p:sldId id="1177" r:id="rId88"/>
    <p:sldId id="1182" r:id="rId89"/>
    <p:sldId id="1183" r:id="rId90"/>
    <p:sldId id="1178" r:id="rId91"/>
    <p:sldId id="1257" r:id="rId92"/>
    <p:sldId id="1173" r:id="rId93"/>
    <p:sldId id="1180" r:id="rId94"/>
    <p:sldId id="1215" r:id="rId95"/>
    <p:sldId id="1217" r:id="rId96"/>
    <p:sldId id="1258" r:id="rId97"/>
    <p:sldId id="1259" r:id="rId98"/>
    <p:sldId id="1216" r:id="rId99"/>
    <p:sldId id="1233" r:id="rId100"/>
    <p:sldId id="1170" r:id="rId101"/>
    <p:sldId id="1149" r:id="rId102"/>
    <p:sldId id="1148" r:id="rId103"/>
    <p:sldId id="496" r:id="rId104"/>
    <p:sldId id="1260" r:id="rId105"/>
    <p:sldId id="1261" r:id="rId106"/>
    <p:sldId id="497" r:id="rId107"/>
    <p:sldId id="1262" r:id="rId108"/>
    <p:sldId id="1264" r:id="rId109"/>
    <p:sldId id="1265" r:id="rId110"/>
    <p:sldId id="1266" r:id="rId111"/>
    <p:sldId id="507" r:id="rId112"/>
    <p:sldId id="1267" r:id="rId113"/>
    <p:sldId id="1269" r:id="rId114"/>
    <p:sldId id="1270" r:id="rId115"/>
    <p:sldId id="508" r:id="rId116"/>
    <p:sldId id="501" r:id="rId117"/>
    <p:sldId id="1273" r:id="rId118"/>
    <p:sldId id="1274" r:id="rId119"/>
    <p:sldId id="498" r:id="rId120"/>
    <p:sldId id="1143" r:id="rId121"/>
    <p:sldId id="290" r:id="rId122"/>
    <p:sldId id="1275" r:id="rId123"/>
    <p:sldId id="1276" r:id="rId124"/>
    <p:sldId id="1213" r:id="rId125"/>
    <p:sldId id="1277" r:id="rId126"/>
    <p:sldId id="1271" r:id="rId127"/>
    <p:sldId id="502" r:id="rId128"/>
    <p:sldId id="500" r:id="rId129"/>
    <p:sldId id="1207" r:id="rId130"/>
    <p:sldId id="400" r:id="rId131"/>
    <p:sldId id="504" r:id="rId132"/>
    <p:sldId id="395" r:id="rId133"/>
    <p:sldId id="1272" r:id="rId134"/>
    <p:sldId id="547" r:id="rId135"/>
    <p:sldId id="485" r:id="rId136"/>
    <p:sldId id="1188" r:id="rId137"/>
    <p:sldId id="487" r:id="rId138"/>
    <p:sldId id="607" r:id="rId139"/>
    <p:sldId id="608" r:id="rId140"/>
    <p:sldId id="1187" r:id="rId141"/>
    <p:sldId id="489" r:id="rId142"/>
    <p:sldId id="491" r:id="rId143"/>
    <p:sldId id="490" r:id="rId144"/>
    <p:sldId id="493" r:id="rId145"/>
    <p:sldId id="258" r:id="rId146"/>
    <p:sldId id="259" r:id="rId147"/>
    <p:sldId id="1144" r:id="rId148"/>
    <p:sldId id="1278" r:id="rId149"/>
    <p:sldId id="1150" r:id="rId150"/>
    <p:sldId id="1145" r:id="rId151"/>
    <p:sldId id="1279" r:id="rId152"/>
    <p:sldId id="1191" r:id="rId153"/>
    <p:sldId id="1223" r:id="rId154"/>
    <p:sldId id="1280" r:id="rId155"/>
    <p:sldId id="462" r:id="rId156"/>
    <p:sldId id="387" r:id="rId157"/>
    <p:sldId id="465" r:id="rId158"/>
    <p:sldId id="388" r:id="rId159"/>
    <p:sldId id="389" r:id="rId160"/>
    <p:sldId id="1281" r:id="rId161"/>
    <p:sldId id="467" r:id="rId162"/>
    <p:sldId id="397" r:id="rId163"/>
    <p:sldId id="412" r:id="rId164"/>
    <p:sldId id="1204" r:id="rId165"/>
    <p:sldId id="1283" r:id="rId166"/>
    <p:sldId id="1284" r:id="rId167"/>
    <p:sldId id="1282" r:id="rId168"/>
    <p:sldId id="1227" r:id="rId169"/>
    <p:sldId id="1285" r:id="rId170"/>
    <p:sldId id="420" r:id="rId171"/>
    <p:sldId id="1286" r:id="rId172"/>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0000"/>
    <a:srgbClr val="0000FF"/>
    <a:srgbClr val="6B9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833" autoAdjust="0"/>
    <p:restoredTop sz="94701" autoAdjust="0"/>
  </p:normalViewPr>
  <p:slideViewPr>
    <p:cSldViewPr>
      <p:cViewPr varScale="1">
        <p:scale>
          <a:sx n="104" d="100"/>
          <a:sy n="104" d="100"/>
        </p:scale>
        <p:origin x="245" y="86"/>
      </p:cViewPr>
      <p:guideLst>
        <p:guide orient="horz" pos="2160"/>
        <p:guide pos="2880"/>
      </p:guideLst>
    </p:cSldViewPr>
  </p:slideViewPr>
  <p:outlineViewPr>
    <p:cViewPr>
      <p:scale>
        <a:sx n="33" d="100"/>
        <a:sy n="33" d="100"/>
      </p:scale>
      <p:origin x="0" y="-2549"/>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38" Type="http://schemas.openxmlformats.org/officeDocument/2006/relationships/slide" Target="slides/slide127.xml"/><Relationship Id="rId154" Type="http://schemas.openxmlformats.org/officeDocument/2006/relationships/slide" Target="slides/slide143.xml"/><Relationship Id="rId159" Type="http://schemas.openxmlformats.org/officeDocument/2006/relationships/slide" Target="slides/slide148.xml"/><Relationship Id="rId175" Type="http://schemas.openxmlformats.org/officeDocument/2006/relationships/viewProps" Target="viewProps.xml"/><Relationship Id="rId170" Type="http://schemas.openxmlformats.org/officeDocument/2006/relationships/slide" Target="slides/slide159.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slide" Target="slides/slide133.xml"/><Relationship Id="rId149" Type="http://schemas.openxmlformats.org/officeDocument/2006/relationships/slide" Target="slides/slide13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160" Type="http://schemas.openxmlformats.org/officeDocument/2006/relationships/slide" Target="slides/slide149.xml"/><Relationship Id="rId165" Type="http://schemas.openxmlformats.org/officeDocument/2006/relationships/slide" Target="slides/slide15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50" Type="http://schemas.openxmlformats.org/officeDocument/2006/relationships/slide" Target="slides/slide139.xml"/><Relationship Id="rId155" Type="http://schemas.openxmlformats.org/officeDocument/2006/relationships/slide" Target="slides/slide144.xml"/><Relationship Id="rId171" Type="http://schemas.openxmlformats.org/officeDocument/2006/relationships/slide" Target="slides/slide160.xml"/><Relationship Id="rId176" Type="http://schemas.openxmlformats.org/officeDocument/2006/relationships/theme" Target="theme/theme1.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openxmlformats.org/officeDocument/2006/relationships/slide" Target="slides/slide150.xml"/><Relationship Id="rId166" Type="http://schemas.openxmlformats.org/officeDocument/2006/relationships/slide" Target="slides/slide15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30" Type="http://schemas.openxmlformats.org/officeDocument/2006/relationships/slide" Target="slides/slide119.xml"/><Relationship Id="rId135" Type="http://schemas.openxmlformats.org/officeDocument/2006/relationships/slide" Target="slides/slide124.xml"/><Relationship Id="rId143" Type="http://schemas.openxmlformats.org/officeDocument/2006/relationships/slide" Target="slides/slide132.xml"/><Relationship Id="rId148" Type="http://schemas.openxmlformats.org/officeDocument/2006/relationships/slide" Target="slides/slide137.xml"/><Relationship Id="rId151" Type="http://schemas.openxmlformats.org/officeDocument/2006/relationships/slide" Target="slides/slide140.xml"/><Relationship Id="rId156" Type="http://schemas.openxmlformats.org/officeDocument/2006/relationships/slide" Target="slides/slide145.xml"/><Relationship Id="rId164" Type="http://schemas.openxmlformats.org/officeDocument/2006/relationships/slide" Target="slides/slide153.xml"/><Relationship Id="rId169" Type="http://schemas.openxmlformats.org/officeDocument/2006/relationships/slide" Target="slides/slide158.xml"/><Relationship Id="rId177"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slide" Target="slides/slide16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slide" Target="slides/slide156.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178" Type="http://schemas.microsoft.com/office/2016/11/relationships/changesInfo" Target="changesInfos/changesInfo1.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notesMaster" Target="notesMasters/notesMaster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presProps" Target="presProps.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rner Kunz" userId="e4a801cdd77b3e8b" providerId="LiveId" clId="{BFF0FC85-B78F-4297-B33A-D7518163AB22}"/>
    <pc:docChg chg="undo redo custSel addSld delSld modSld sldOrd">
      <pc:chgData name="Werner Kunz" userId="e4a801cdd77b3e8b" providerId="LiveId" clId="{BFF0FC85-B78F-4297-B33A-D7518163AB22}" dt="2022-11-04T13:04:06.309" v="3437" actId="2696"/>
      <pc:docMkLst>
        <pc:docMk/>
      </pc:docMkLst>
      <pc:sldChg chg="modSp mod modAnim">
        <pc:chgData name="Werner Kunz" userId="e4a801cdd77b3e8b" providerId="LiveId" clId="{BFF0FC85-B78F-4297-B33A-D7518163AB22}" dt="2022-10-28T15:41:35.898" v="2490"/>
        <pc:sldMkLst>
          <pc:docMk/>
          <pc:sldMk cId="1048236914" sldId="290"/>
        </pc:sldMkLst>
        <pc:spChg chg="mod">
          <ac:chgData name="Werner Kunz" userId="e4a801cdd77b3e8b" providerId="LiveId" clId="{BFF0FC85-B78F-4297-B33A-D7518163AB22}" dt="2022-10-28T15:20:49.149" v="2371" actId="6549"/>
          <ac:spMkLst>
            <pc:docMk/>
            <pc:sldMk cId="1048236914" sldId="290"/>
            <ac:spMk id="19" creationId="{67D7E508-84A4-AEE3-3F6A-08320CBE6C4E}"/>
          </ac:spMkLst>
        </pc:spChg>
      </pc:sldChg>
      <pc:sldChg chg="modSp">
        <pc:chgData name="Werner Kunz" userId="e4a801cdd77b3e8b" providerId="LiveId" clId="{BFF0FC85-B78F-4297-B33A-D7518163AB22}" dt="2022-11-04T09:46:18.022" v="2651" actId="20577"/>
        <pc:sldMkLst>
          <pc:docMk/>
          <pc:sldMk cId="0" sldId="377"/>
        </pc:sldMkLst>
        <pc:spChg chg="mod">
          <ac:chgData name="Werner Kunz" userId="e4a801cdd77b3e8b" providerId="LiveId" clId="{BFF0FC85-B78F-4297-B33A-D7518163AB22}" dt="2022-11-04T09:46:18.022" v="2651" actId="20577"/>
          <ac:spMkLst>
            <pc:docMk/>
            <pc:sldMk cId="0" sldId="377"/>
            <ac:spMk id="2" creationId="{618DB0BD-F7F3-8623-AEE8-84C42B4C4B24}"/>
          </ac:spMkLst>
        </pc:spChg>
      </pc:sldChg>
      <pc:sldChg chg="modSp mod modAnim">
        <pc:chgData name="Werner Kunz" userId="e4a801cdd77b3e8b" providerId="LiveId" clId="{BFF0FC85-B78F-4297-B33A-D7518163AB22}" dt="2022-11-04T09:50:39.701" v="2685"/>
        <pc:sldMkLst>
          <pc:docMk/>
          <pc:sldMk cId="0" sldId="379"/>
        </pc:sldMkLst>
        <pc:spChg chg="mod">
          <ac:chgData name="Werner Kunz" userId="e4a801cdd77b3e8b" providerId="LiveId" clId="{BFF0FC85-B78F-4297-B33A-D7518163AB22}" dt="2022-11-04T09:50:19.169" v="2684" actId="207"/>
          <ac:spMkLst>
            <pc:docMk/>
            <pc:sldMk cId="0" sldId="379"/>
            <ac:spMk id="2" creationId="{2F2FE1CC-BD93-101E-AEA8-C23F3A716ECD}"/>
          </ac:spMkLst>
        </pc:spChg>
      </pc:sldChg>
      <pc:sldChg chg="modSp mod modAnim">
        <pc:chgData name="Werner Kunz" userId="e4a801cdd77b3e8b" providerId="LiveId" clId="{BFF0FC85-B78F-4297-B33A-D7518163AB22}" dt="2022-10-28T12:42:21.228" v="971"/>
        <pc:sldMkLst>
          <pc:docMk/>
          <pc:sldMk cId="2545569356" sldId="381"/>
        </pc:sldMkLst>
        <pc:spChg chg="mod">
          <ac:chgData name="Werner Kunz" userId="e4a801cdd77b3e8b" providerId="LiveId" clId="{BFF0FC85-B78F-4297-B33A-D7518163AB22}" dt="2022-10-28T12:41:49.883" v="970" actId="6549"/>
          <ac:spMkLst>
            <pc:docMk/>
            <pc:sldMk cId="2545569356" sldId="381"/>
            <ac:spMk id="8" creationId="{00000000-0000-0000-0000-000000000000}"/>
          </ac:spMkLst>
        </pc:spChg>
      </pc:sldChg>
      <pc:sldChg chg="modAnim">
        <pc:chgData name="Werner Kunz" userId="e4a801cdd77b3e8b" providerId="LiveId" clId="{BFF0FC85-B78F-4297-B33A-D7518163AB22}" dt="2022-10-28T12:48:34.772" v="980"/>
        <pc:sldMkLst>
          <pc:docMk/>
          <pc:sldMk cId="0" sldId="383"/>
        </pc:sldMkLst>
      </pc:sldChg>
      <pc:sldChg chg="modSp mod modAnim">
        <pc:chgData name="Werner Kunz" userId="e4a801cdd77b3e8b" providerId="LiveId" clId="{BFF0FC85-B78F-4297-B33A-D7518163AB22}" dt="2022-11-04T10:00:58.552" v="2730" actId="6549"/>
        <pc:sldMkLst>
          <pc:docMk/>
          <pc:sldMk cId="0" sldId="463"/>
        </pc:sldMkLst>
        <pc:spChg chg="mod">
          <ac:chgData name="Werner Kunz" userId="e4a801cdd77b3e8b" providerId="LiveId" clId="{BFF0FC85-B78F-4297-B33A-D7518163AB22}" dt="2022-11-04T10:00:58.552" v="2730" actId="6549"/>
          <ac:spMkLst>
            <pc:docMk/>
            <pc:sldMk cId="0" sldId="463"/>
            <ac:spMk id="8" creationId="{00000000-0000-0000-0000-000000000000}"/>
          </ac:spMkLst>
        </pc:spChg>
      </pc:sldChg>
      <pc:sldChg chg="modSp mod">
        <pc:chgData name="Werner Kunz" userId="e4a801cdd77b3e8b" providerId="LiveId" clId="{BFF0FC85-B78F-4297-B33A-D7518163AB22}" dt="2022-11-04T09:49:09.732" v="2678" actId="1038"/>
        <pc:sldMkLst>
          <pc:docMk/>
          <pc:sldMk cId="2930133094" sldId="474"/>
        </pc:sldMkLst>
        <pc:spChg chg="mod">
          <ac:chgData name="Werner Kunz" userId="e4a801cdd77b3e8b" providerId="LiveId" clId="{BFF0FC85-B78F-4297-B33A-D7518163AB22}" dt="2022-11-04T09:49:09.732" v="2678" actId="1038"/>
          <ac:spMkLst>
            <pc:docMk/>
            <pc:sldMk cId="2930133094" sldId="474"/>
            <ac:spMk id="2" creationId="{618DB0BD-F7F3-8623-AEE8-84C42B4C4B24}"/>
          </ac:spMkLst>
        </pc:spChg>
        <pc:spChg chg="mod">
          <ac:chgData name="Werner Kunz" userId="e4a801cdd77b3e8b" providerId="LiveId" clId="{BFF0FC85-B78F-4297-B33A-D7518163AB22}" dt="2022-11-04T09:49:09.732" v="2678" actId="1038"/>
          <ac:spMkLst>
            <pc:docMk/>
            <pc:sldMk cId="2930133094" sldId="474"/>
            <ac:spMk id="5" creationId="{5094EA5E-7E12-649D-172A-70D0F10CCC0A}"/>
          </ac:spMkLst>
        </pc:spChg>
      </pc:sldChg>
      <pc:sldChg chg="modSp mod modAnim">
        <pc:chgData name="Werner Kunz" userId="e4a801cdd77b3e8b" providerId="LiveId" clId="{BFF0FC85-B78F-4297-B33A-D7518163AB22}" dt="2022-11-04T09:55:02.610" v="2690" actId="14100"/>
        <pc:sldMkLst>
          <pc:docMk/>
          <pc:sldMk cId="2355010868" sldId="480"/>
        </pc:sldMkLst>
        <pc:spChg chg="mod">
          <ac:chgData name="Werner Kunz" userId="e4a801cdd77b3e8b" providerId="LiveId" clId="{BFF0FC85-B78F-4297-B33A-D7518163AB22}" dt="2022-11-04T09:55:02.610" v="2690" actId="14100"/>
          <ac:spMkLst>
            <pc:docMk/>
            <pc:sldMk cId="2355010868" sldId="480"/>
            <ac:spMk id="2" creationId="{B993251F-2D9C-AB04-0590-091BBD623867}"/>
          </ac:spMkLst>
        </pc:spChg>
      </pc:sldChg>
      <pc:sldChg chg="modSp mod modAnim">
        <pc:chgData name="Werner Kunz" userId="e4a801cdd77b3e8b" providerId="LiveId" clId="{BFF0FC85-B78F-4297-B33A-D7518163AB22}" dt="2022-11-04T09:55:21.609" v="2691" actId="1036"/>
        <pc:sldMkLst>
          <pc:docMk/>
          <pc:sldMk cId="2119076725" sldId="482"/>
        </pc:sldMkLst>
        <pc:spChg chg="mod">
          <ac:chgData name="Werner Kunz" userId="e4a801cdd77b3e8b" providerId="LiveId" clId="{BFF0FC85-B78F-4297-B33A-D7518163AB22}" dt="2022-11-04T09:55:21.609" v="2691" actId="1036"/>
          <ac:spMkLst>
            <pc:docMk/>
            <pc:sldMk cId="2119076725" sldId="482"/>
            <ac:spMk id="2" creationId="{B993251F-2D9C-AB04-0590-091BBD623867}"/>
          </ac:spMkLst>
        </pc:spChg>
        <pc:spChg chg="mod">
          <ac:chgData name="Werner Kunz" userId="e4a801cdd77b3e8b" providerId="LiveId" clId="{BFF0FC85-B78F-4297-B33A-D7518163AB22}" dt="2022-11-04T09:55:21.609" v="2691" actId="1036"/>
          <ac:spMkLst>
            <pc:docMk/>
            <pc:sldMk cId="2119076725" sldId="482"/>
            <ac:spMk id="5" creationId="{D8739376-9445-63AB-68A2-BE8D9FB9EA31}"/>
          </ac:spMkLst>
        </pc:spChg>
        <pc:picChg chg="mod">
          <ac:chgData name="Werner Kunz" userId="e4a801cdd77b3e8b" providerId="LiveId" clId="{BFF0FC85-B78F-4297-B33A-D7518163AB22}" dt="2022-11-04T09:55:21.609" v="2691" actId="1036"/>
          <ac:picMkLst>
            <pc:docMk/>
            <pc:sldMk cId="2119076725" sldId="482"/>
            <ac:picMk id="4" creationId="{BD20738A-A51F-373C-1EC5-AC02DD72305E}"/>
          </ac:picMkLst>
        </pc:picChg>
      </pc:sldChg>
      <pc:sldChg chg="modSp mod">
        <pc:chgData name="Werner Kunz" userId="e4a801cdd77b3e8b" providerId="LiveId" clId="{BFF0FC85-B78F-4297-B33A-D7518163AB22}" dt="2022-11-04T10:00:32.940" v="2729" actId="313"/>
        <pc:sldMkLst>
          <pc:docMk/>
          <pc:sldMk cId="2210822645" sldId="483"/>
        </pc:sldMkLst>
        <pc:spChg chg="mod">
          <ac:chgData name="Werner Kunz" userId="e4a801cdd77b3e8b" providerId="LiveId" clId="{BFF0FC85-B78F-4297-B33A-D7518163AB22}" dt="2022-11-04T10:00:32.940" v="2729" actId="313"/>
          <ac:spMkLst>
            <pc:docMk/>
            <pc:sldMk cId="2210822645" sldId="483"/>
            <ac:spMk id="5" creationId="{00000000-0000-0000-0000-000000000000}"/>
          </ac:spMkLst>
        </pc:spChg>
      </pc:sldChg>
      <pc:sldChg chg="delSp modSp mod delAnim">
        <pc:chgData name="Werner Kunz" userId="e4a801cdd77b3e8b" providerId="LiveId" clId="{BFF0FC85-B78F-4297-B33A-D7518163AB22}" dt="2022-11-04T09:45:13.836" v="2638" actId="1035"/>
        <pc:sldMkLst>
          <pc:docMk/>
          <pc:sldMk cId="2666228875" sldId="486"/>
        </pc:sldMkLst>
        <pc:spChg chg="del">
          <ac:chgData name="Werner Kunz" userId="e4a801cdd77b3e8b" providerId="LiveId" clId="{BFF0FC85-B78F-4297-B33A-D7518163AB22}" dt="2022-11-04T09:44:57.957" v="2616" actId="478"/>
          <ac:spMkLst>
            <pc:docMk/>
            <pc:sldMk cId="2666228875" sldId="486"/>
            <ac:spMk id="2" creationId="{E35544C8-7FBF-C842-2D35-79C46E711855}"/>
          </ac:spMkLst>
        </pc:spChg>
        <pc:spChg chg="mod">
          <ac:chgData name="Werner Kunz" userId="e4a801cdd77b3e8b" providerId="LiveId" clId="{BFF0FC85-B78F-4297-B33A-D7518163AB22}" dt="2022-11-04T09:45:13.836" v="2638" actId="1035"/>
          <ac:spMkLst>
            <pc:docMk/>
            <pc:sldMk cId="2666228875" sldId="486"/>
            <ac:spMk id="20484" creationId="{00000000-0000-0000-0000-000000000000}"/>
          </ac:spMkLst>
        </pc:spChg>
      </pc:sldChg>
      <pc:sldChg chg="addSp modSp mod modAnim">
        <pc:chgData name="Werner Kunz" userId="e4a801cdd77b3e8b" providerId="LiveId" clId="{BFF0FC85-B78F-4297-B33A-D7518163AB22}" dt="2022-11-04T10:01:23.022" v="2731" actId="14100"/>
        <pc:sldMkLst>
          <pc:docMk/>
          <pc:sldMk cId="3126321614" sldId="488"/>
        </pc:sldMkLst>
        <pc:spChg chg="mod">
          <ac:chgData name="Werner Kunz" userId="e4a801cdd77b3e8b" providerId="LiveId" clId="{BFF0FC85-B78F-4297-B33A-D7518163AB22}" dt="2022-10-28T12:57:07.530" v="1105" actId="1036"/>
          <ac:spMkLst>
            <pc:docMk/>
            <pc:sldMk cId="3126321614" sldId="488"/>
            <ac:spMk id="2" creationId="{94D185B3-EAC8-75FB-7927-45D34AC1FE0A}"/>
          </ac:spMkLst>
        </pc:spChg>
        <pc:spChg chg="add mod">
          <ac:chgData name="Werner Kunz" userId="e4a801cdd77b3e8b" providerId="LiveId" clId="{BFF0FC85-B78F-4297-B33A-D7518163AB22}" dt="2022-10-28T12:57:07.530" v="1105" actId="1036"/>
          <ac:spMkLst>
            <pc:docMk/>
            <pc:sldMk cId="3126321614" sldId="488"/>
            <ac:spMk id="3" creationId="{57CF1385-B650-A44C-3EAF-DC0D3A27EF1C}"/>
          </ac:spMkLst>
        </pc:spChg>
        <pc:spChg chg="mod">
          <ac:chgData name="Werner Kunz" userId="e4a801cdd77b3e8b" providerId="LiveId" clId="{BFF0FC85-B78F-4297-B33A-D7518163AB22}" dt="2022-11-04T10:01:23.022" v="2731" actId="14100"/>
          <ac:spMkLst>
            <pc:docMk/>
            <pc:sldMk cId="3126321614" sldId="488"/>
            <ac:spMk id="8" creationId="{00000000-0000-0000-0000-000000000000}"/>
          </ac:spMkLst>
        </pc:spChg>
      </pc:sldChg>
      <pc:sldChg chg="modSp mod modAnim">
        <pc:chgData name="Werner Kunz" userId="e4a801cdd77b3e8b" providerId="LiveId" clId="{BFF0FC85-B78F-4297-B33A-D7518163AB22}" dt="2022-10-28T15:08:51.635" v="2312"/>
        <pc:sldMkLst>
          <pc:docMk/>
          <pc:sldMk cId="1240539022" sldId="494"/>
        </pc:sldMkLst>
        <pc:picChg chg="mod">
          <ac:chgData name="Werner Kunz" userId="e4a801cdd77b3e8b" providerId="LiveId" clId="{BFF0FC85-B78F-4297-B33A-D7518163AB22}" dt="2022-10-28T15:08:37.200" v="2311" actId="14100"/>
          <ac:picMkLst>
            <pc:docMk/>
            <pc:sldMk cId="1240539022" sldId="494"/>
            <ac:picMk id="7" creationId="{35199EC4-7B44-6C16-7B32-C7B50C765A8B}"/>
          </ac:picMkLst>
        </pc:picChg>
      </pc:sldChg>
      <pc:sldChg chg="modSp add mod">
        <pc:chgData name="Werner Kunz" userId="e4a801cdd77b3e8b" providerId="LiveId" clId="{BFF0FC85-B78F-4297-B33A-D7518163AB22}" dt="2022-11-04T09:53:28.145" v="2689" actId="1037"/>
        <pc:sldMkLst>
          <pc:docMk/>
          <pc:sldMk cId="373419893" sldId="495"/>
        </pc:sldMkLst>
        <pc:spChg chg="mod">
          <ac:chgData name="Werner Kunz" userId="e4a801cdd77b3e8b" providerId="LiveId" clId="{BFF0FC85-B78F-4297-B33A-D7518163AB22}" dt="2022-11-04T09:53:28.145" v="2689" actId="1037"/>
          <ac:spMkLst>
            <pc:docMk/>
            <pc:sldMk cId="373419893" sldId="495"/>
            <ac:spMk id="4" creationId="{A75CFA99-1AD2-A0BA-4477-87ED6C21C195}"/>
          </ac:spMkLst>
        </pc:spChg>
      </pc:sldChg>
      <pc:sldChg chg="del">
        <pc:chgData name="Werner Kunz" userId="e4a801cdd77b3e8b" providerId="LiveId" clId="{BFF0FC85-B78F-4297-B33A-D7518163AB22}" dt="2022-10-28T15:09:44.592" v="2313" actId="2696"/>
        <pc:sldMkLst>
          <pc:docMk/>
          <pc:sldMk cId="1046768833" sldId="495"/>
        </pc:sldMkLst>
      </pc:sldChg>
      <pc:sldChg chg="modSp mod">
        <pc:chgData name="Werner Kunz" userId="e4a801cdd77b3e8b" providerId="LiveId" clId="{BFF0FC85-B78F-4297-B33A-D7518163AB22}" dt="2022-10-28T15:03:18.810" v="2309" actId="14100"/>
        <pc:sldMkLst>
          <pc:docMk/>
          <pc:sldMk cId="4241854130" sldId="496"/>
        </pc:sldMkLst>
        <pc:spChg chg="mod">
          <ac:chgData name="Werner Kunz" userId="e4a801cdd77b3e8b" providerId="LiveId" clId="{BFF0FC85-B78F-4297-B33A-D7518163AB22}" dt="2022-10-28T15:03:02.860" v="2306" actId="1035"/>
          <ac:spMkLst>
            <pc:docMk/>
            <pc:sldMk cId="4241854130" sldId="496"/>
            <ac:spMk id="4" creationId="{A75CFA99-1AD2-A0BA-4477-87ED6C21C195}"/>
          </ac:spMkLst>
        </pc:spChg>
        <pc:picChg chg="mod">
          <ac:chgData name="Werner Kunz" userId="e4a801cdd77b3e8b" providerId="LiveId" clId="{BFF0FC85-B78F-4297-B33A-D7518163AB22}" dt="2022-10-28T15:03:18.810" v="2309" actId="14100"/>
          <ac:picMkLst>
            <pc:docMk/>
            <pc:sldMk cId="4241854130" sldId="496"/>
            <ac:picMk id="5" creationId="{C87617CA-59A1-8A9A-4AAD-8DC95754BDA1}"/>
          </ac:picMkLst>
        </pc:picChg>
      </pc:sldChg>
      <pc:sldChg chg="modSp mod">
        <pc:chgData name="Werner Kunz" userId="e4a801cdd77b3e8b" providerId="LiveId" clId="{BFF0FC85-B78F-4297-B33A-D7518163AB22}" dt="2022-10-28T15:02:41.221" v="2302" actId="1035"/>
        <pc:sldMkLst>
          <pc:docMk/>
          <pc:sldMk cId="1793335501" sldId="497"/>
        </pc:sldMkLst>
        <pc:spChg chg="mod">
          <ac:chgData name="Werner Kunz" userId="e4a801cdd77b3e8b" providerId="LiveId" clId="{BFF0FC85-B78F-4297-B33A-D7518163AB22}" dt="2022-10-28T15:02:41.221" v="2302" actId="1035"/>
          <ac:spMkLst>
            <pc:docMk/>
            <pc:sldMk cId="1793335501" sldId="497"/>
            <ac:spMk id="4" creationId="{A75CFA99-1AD2-A0BA-4477-87ED6C21C195}"/>
          </ac:spMkLst>
        </pc:spChg>
        <pc:picChg chg="mod">
          <ac:chgData name="Werner Kunz" userId="e4a801cdd77b3e8b" providerId="LiveId" clId="{BFF0FC85-B78F-4297-B33A-D7518163AB22}" dt="2022-10-28T15:02:41.221" v="2302" actId="1035"/>
          <ac:picMkLst>
            <pc:docMk/>
            <pc:sldMk cId="1793335501" sldId="497"/>
            <ac:picMk id="3" creationId="{B8712A92-DD01-9F4C-8213-4432F6E62691}"/>
          </ac:picMkLst>
        </pc:picChg>
      </pc:sldChg>
      <pc:sldChg chg="del">
        <pc:chgData name="Werner Kunz" userId="e4a801cdd77b3e8b" providerId="LiveId" clId="{BFF0FC85-B78F-4297-B33A-D7518163AB22}" dt="2022-10-19T14:08:54.163" v="375" actId="47"/>
        <pc:sldMkLst>
          <pc:docMk/>
          <pc:sldMk cId="30324093" sldId="499"/>
        </pc:sldMkLst>
      </pc:sldChg>
      <pc:sldChg chg="delSp modSp mod">
        <pc:chgData name="Werner Kunz" userId="e4a801cdd77b3e8b" providerId="LiveId" clId="{BFF0FC85-B78F-4297-B33A-D7518163AB22}" dt="2022-10-19T13:50:29.636" v="228" actId="1035"/>
        <pc:sldMkLst>
          <pc:docMk/>
          <pc:sldMk cId="1380014813" sldId="500"/>
        </pc:sldMkLst>
        <pc:spChg chg="del">
          <ac:chgData name="Werner Kunz" userId="e4a801cdd77b3e8b" providerId="LiveId" clId="{BFF0FC85-B78F-4297-B33A-D7518163AB22}" dt="2022-10-19T13:50:17.420" v="223" actId="478"/>
          <ac:spMkLst>
            <pc:docMk/>
            <pc:sldMk cId="1380014813" sldId="500"/>
            <ac:spMk id="4" creationId="{A75CFA99-1AD2-A0BA-4477-87ED6C21C195}"/>
          </ac:spMkLst>
        </pc:spChg>
        <pc:picChg chg="mod">
          <ac:chgData name="Werner Kunz" userId="e4a801cdd77b3e8b" providerId="LiveId" clId="{BFF0FC85-B78F-4297-B33A-D7518163AB22}" dt="2022-10-19T13:50:29.636" v="228" actId="1035"/>
          <ac:picMkLst>
            <pc:docMk/>
            <pc:sldMk cId="1380014813" sldId="500"/>
            <ac:picMk id="2" creationId="{C0F22AC6-8EB4-8873-5A3A-498A9C3D49EA}"/>
          </ac:picMkLst>
        </pc:picChg>
      </pc:sldChg>
      <pc:sldChg chg="modSp mod">
        <pc:chgData name="Werner Kunz" userId="e4a801cdd77b3e8b" providerId="LiveId" clId="{BFF0FC85-B78F-4297-B33A-D7518163AB22}" dt="2022-10-19T13:49:49.183" v="213" actId="6549"/>
        <pc:sldMkLst>
          <pc:docMk/>
          <pc:sldMk cId="851732775" sldId="501"/>
        </pc:sldMkLst>
        <pc:spChg chg="mod">
          <ac:chgData name="Werner Kunz" userId="e4a801cdd77b3e8b" providerId="LiveId" clId="{BFF0FC85-B78F-4297-B33A-D7518163AB22}" dt="2022-10-19T13:49:49.183" v="213" actId="6549"/>
          <ac:spMkLst>
            <pc:docMk/>
            <pc:sldMk cId="851732775" sldId="501"/>
            <ac:spMk id="4" creationId="{A75CFA99-1AD2-A0BA-4477-87ED6C21C195}"/>
          </ac:spMkLst>
        </pc:spChg>
      </pc:sldChg>
      <pc:sldChg chg="modSp mod">
        <pc:chgData name="Werner Kunz" userId="e4a801cdd77b3e8b" providerId="LiveId" clId="{BFF0FC85-B78F-4297-B33A-D7518163AB22}" dt="2022-10-19T13:50:08.371" v="222" actId="20577"/>
        <pc:sldMkLst>
          <pc:docMk/>
          <pc:sldMk cId="304988609" sldId="502"/>
        </pc:sldMkLst>
        <pc:spChg chg="mod">
          <ac:chgData name="Werner Kunz" userId="e4a801cdd77b3e8b" providerId="LiveId" clId="{BFF0FC85-B78F-4297-B33A-D7518163AB22}" dt="2022-10-19T13:50:08.371" v="222" actId="20577"/>
          <ac:spMkLst>
            <pc:docMk/>
            <pc:sldMk cId="304988609" sldId="502"/>
            <ac:spMk id="4" creationId="{A75CFA99-1AD2-A0BA-4477-87ED6C21C195}"/>
          </ac:spMkLst>
        </pc:spChg>
      </pc:sldChg>
      <pc:sldChg chg="del">
        <pc:chgData name="Werner Kunz" userId="e4a801cdd77b3e8b" providerId="LiveId" clId="{BFF0FC85-B78F-4297-B33A-D7518163AB22}" dt="2022-11-04T13:04:06.309" v="3437" actId="2696"/>
        <pc:sldMkLst>
          <pc:docMk/>
          <pc:sldMk cId="4084441175" sldId="505"/>
        </pc:sldMkLst>
      </pc:sldChg>
      <pc:sldChg chg="addSp modSp mod">
        <pc:chgData name="Werner Kunz" userId="e4a801cdd77b3e8b" providerId="LiveId" clId="{BFF0FC85-B78F-4297-B33A-D7518163AB22}" dt="2022-10-19T14:01:34.666" v="315" actId="20577"/>
        <pc:sldMkLst>
          <pc:docMk/>
          <pc:sldMk cId="3869478472" sldId="506"/>
        </pc:sldMkLst>
        <pc:spChg chg="add mod">
          <ac:chgData name="Werner Kunz" userId="e4a801cdd77b3e8b" providerId="LiveId" clId="{BFF0FC85-B78F-4297-B33A-D7518163AB22}" dt="2022-10-19T13:59:39.186" v="270" actId="113"/>
          <ac:spMkLst>
            <pc:docMk/>
            <pc:sldMk cId="3869478472" sldId="506"/>
            <ac:spMk id="2" creationId="{EE700178-07D9-9D6F-E53F-D6E5ADB2186A}"/>
          </ac:spMkLst>
        </pc:spChg>
        <pc:spChg chg="add mod">
          <ac:chgData name="Werner Kunz" userId="e4a801cdd77b3e8b" providerId="LiveId" clId="{BFF0FC85-B78F-4297-B33A-D7518163AB22}" dt="2022-10-19T14:01:34.666" v="315" actId="20577"/>
          <ac:spMkLst>
            <pc:docMk/>
            <pc:sldMk cId="3869478472" sldId="506"/>
            <ac:spMk id="3" creationId="{77DF87FE-10A8-828F-DE2D-5D107CED2B33}"/>
          </ac:spMkLst>
        </pc:spChg>
      </pc:sldChg>
      <pc:sldChg chg="modSp mod modAnim">
        <pc:chgData name="Werner Kunz" userId="e4a801cdd77b3e8b" providerId="LiveId" clId="{BFF0FC85-B78F-4297-B33A-D7518163AB22}" dt="2022-11-04T12:41:26.177" v="3408" actId="20577"/>
        <pc:sldMkLst>
          <pc:docMk/>
          <pc:sldMk cId="350621742" sldId="509"/>
        </pc:sldMkLst>
        <pc:spChg chg="mod">
          <ac:chgData name="Werner Kunz" userId="e4a801cdd77b3e8b" providerId="LiveId" clId="{BFF0FC85-B78F-4297-B33A-D7518163AB22}" dt="2022-10-28T15:14:06.240" v="2332" actId="20577"/>
          <ac:spMkLst>
            <pc:docMk/>
            <pc:sldMk cId="350621742" sldId="509"/>
            <ac:spMk id="2" creationId="{EA768551-FEE8-3241-1A26-2FE6F9420E21}"/>
          </ac:spMkLst>
        </pc:spChg>
        <pc:spChg chg="mod">
          <ac:chgData name="Werner Kunz" userId="e4a801cdd77b3e8b" providerId="LiveId" clId="{BFF0FC85-B78F-4297-B33A-D7518163AB22}" dt="2022-11-04T12:41:26.177" v="3408" actId="20577"/>
          <ac:spMkLst>
            <pc:docMk/>
            <pc:sldMk cId="350621742" sldId="509"/>
            <ac:spMk id="3" creationId="{12BE3939-F3E0-43D8-D2C3-6491D683DFB2}"/>
          </ac:spMkLst>
        </pc:spChg>
        <pc:spChg chg="mod">
          <ac:chgData name="Werner Kunz" userId="e4a801cdd77b3e8b" providerId="LiveId" clId="{BFF0FC85-B78F-4297-B33A-D7518163AB22}" dt="2022-10-28T15:13:48.080" v="2317" actId="255"/>
          <ac:spMkLst>
            <pc:docMk/>
            <pc:sldMk cId="350621742" sldId="509"/>
            <ac:spMk id="4" creationId="{A75CFA99-1AD2-A0BA-4477-87ED6C21C195}"/>
          </ac:spMkLst>
        </pc:spChg>
      </pc:sldChg>
      <pc:sldChg chg="modSp mod modAnim">
        <pc:chgData name="Werner Kunz" userId="e4a801cdd77b3e8b" providerId="LiveId" clId="{BFF0FC85-B78F-4297-B33A-D7518163AB22}" dt="2022-11-04T12:41:45.316" v="3411" actId="20577"/>
        <pc:sldMkLst>
          <pc:docMk/>
          <pc:sldMk cId="3657437171" sldId="1125"/>
        </pc:sldMkLst>
        <pc:spChg chg="mod">
          <ac:chgData name="Werner Kunz" userId="e4a801cdd77b3e8b" providerId="LiveId" clId="{BFF0FC85-B78F-4297-B33A-D7518163AB22}" dt="2022-11-04T12:41:45.316" v="3411" actId="20577"/>
          <ac:spMkLst>
            <pc:docMk/>
            <pc:sldMk cId="3657437171" sldId="1125"/>
            <ac:spMk id="2" creationId="{99987D71-AFD2-0007-2C4C-C4ECBD281B96}"/>
          </ac:spMkLst>
        </pc:spChg>
      </pc:sldChg>
      <pc:sldChg chg="modSp mod modAnim">
        <pc:chgData name="Werner Kunz" userId="e4a801cdd77b3e8b" providerId="LiveId" clId="{BFF0FC85-B78F-4297-B33A-D7518163AB22}" dt="2022-11-04T12:42:10.836" v="3415" actId="20577"/>
        <pc:sldMkLst>
          <pc:docMk/>
          <pc:sldMk cId="3794875676" sldId="1141"/>
        </pc:sldMkLst>
        <pc:spChg chg="mod">
          <ac:chgData name="Werner Kunz" userId="e4a801cdd77b3e8b" providerId="LiveId" clId="{BFF0FC85-B78F-4297-B33A-D7518163AB22}" dt="2022-11-04T12:42:10.836" v="3415" actId="20577"/>
          <ac:spMkLst>
            <pc:docMk/>
            <pc:sldMk cId="3794875676" sldId="1141"/>
            <ac:spMk id="4" creationId="{953DAB88-8E20-BCE1-E74A-111FAC51F244}"/>
          </ac:spMkLst>
        </pc:spChg>
      </pc:sldChg>
      <pc:sldChg chg="modSp mod modAnim">
        <pc:chgData name="Werner Kunz" userId="e4a801cdd77b3e8b" providerId="LiveId" clId="{BFF0FC85-B78F-4297-B33A-D7518163AB22}" dt="2022-11-04T12:42:46.056" v="3418" actId="20577"/>
        <pc:sldMkLst>
          <pc:docMk/>
          <pc:sldMk cId="2431190714" sldId="1142"/>
        </pc:sldMkLst>
        <pc:spChg chg="mod">
          <ac:chgData name="Werner Kunz" userId="e4a801cdd77b3e8b" providerId="LiveId" clId="{BFF0FC85-B78F-4297-B33A-D7518163AB22}" dt="2022-10-28T15:18:45.029" v="2349" actId="20577"/>
          <ac:spMkLst>
            <pc:docMk/>
            <pc:sldMk cId="2431190714" sldId="1142"/>
            <ac:spMk id="2" creationId="{68050AD5-D0C4-9E22-4700-7186D180D8A7}"/>
          </ac:spMkLst>
        </pc:spChg>
        <pc:spChg chg="mod">
          <ac:chgData name="Werner Kunz" userId="e4a801cdd77b3e8b" providerId="LiveId" clId="{BFF0FC85-B78F-4297-B33A-D7518163AB22}" dt="2022-11-04T12:42:46.056" v="3418" actId="20577"/>
          <ac:spMkLst>
            <pc:docMk/>
            <pc:sldMk cId="2431190714" sldId="1142"/>
            <ac:spMk id="4" creationId="{A75CFA99-1AD2-A0BA-4477-87ED6C21C195}"/>
          </ac:spMkLst>
        </pc:spChg>
      </pc:sldChg>
      <pc:sldChg chg="modSp mod">
        <pc:chgData name="Werner Kunz" userId="e4a801cdd77b3e8b" providerId="LiveId" clId="{BFF0FC85-B78F-4297-B33A-D7518163AB22}" dt="2022-11-04T12:40:28.747" v="3392" actId="20577"/>
        <pc:sldMkLst>
          <pc:docMk/>
          <pc:sldMk cId="167635712" sldId="1143"/>
        </pc:sldMkLst>
        <pc:spChg chg="mod">
          <ac:chgData name="Werner Kunz" userId="e4a801cdd77b3e8b" providerId="LiveId" clId="{BFF0FC85-B78F-4297-B33A-D7518163AB22}" dt="2022-11-04T12:40:28.747" v="3392" actId="20577"/>
          <ac:spMkLst>
            <pc:docMk/>
            <pc:sldMk cId="167635712" sldId="1143"/>
            <ac:spMk id="4" creationId="{A75CFA99-1AD2-A0BA-4477-87ED6C21C195}"/>
          </ac:spMkLst>
        </pc:spChg>
      </pc:sldChg>
      <pc:sldChg chg="modSp mod">
        <pc:chgData name="Werner Kunz" userId="e4a801cdd77b3e8b" providerId="LiveId" clId="{BFF0FC85-B78F-4297-B33A-D7518163AB22}" dt="2022-11-04T12:39:40.477" v="3390" actId="1038"/>
        <pc:sldMkLst>
          <pc:docMk/>
          <pc:sldMk cId="1745211216" sldId="1144"/>
        </pc:sldMkLst>
        <pc:spChg chg="mod">
          <ac:chgData name="Werner Kunz" userId="e4a801cdd77b3e8b" providerId="LiveId" clId="{BFF0FC85-B78F-4297-B33A-D7518163AB22}" dt="2022-11-04T12:39:40.477" v="3390" actId="1038"/>
          <ac:spMkLst>
            <pc:docMk/>
            <pc:sldMk cId="1745211216" sldId="1144"/>
            <ac:spMk id="4" creationId="{A75CFA99-1AD2-A0BA-4477-87ED6C21C195}"/>
          </ac:spMkLst>
        </pc:spChg>
      </pc:sldChg>
      <pc:sldChg chg="modSp mod">
        <pc:chgData name="Werner Kunz" userId="e4a801cdd77b3e8b" providerId="LiveId" clId="{BFF0FC85-B78F-4297-B33A-D7518163AB22}" dt="2022-10-28T15:41:53.917" v="2493" actId="1035"/>
        <pc:sldMkLst>
          <pc:docMk/>
          <pc:sldMk cId="1772947912" sldId="1145"/>
        </pc:sldMkLst>
        <pc:spChg chg="mod">
          <ac:chgData name="Werner Kunz" userId="e4a801cdd77b3e8b" providerId="LiveId" clId="{BFF0FC85-B78F-4297-B33A-D7518163AB22}" dt="2022-10-28T15:41:53.917" v="2493" actId="1035"/>
          <ac:spMkLst>
            <pc:docMk/>
            <pc:sldMk cId="1772947912" sldId="1145"/>
            <ac:spMk id="4" creationId="{A75CFA99-1AD2-A0BA-4477-87ED6C21C195}"/>
          </ac:spMkLst>
        </pc:spChg>
      </pc:sldChg>
      <pc:sldChg chg="modSp mod modAnim">
        <pc:chgData name="Werner Kunz" userId="e4a801cdd77b3e8b" providerId="LiveId" clId="{BFF0FC85-B78F-4297-B33A-D7518163AB22}" dt="2022-10-28T15:15:33.220" v="2334"/>
        <pc:sldMkLst>
          <pc:docMk/>
          <pc:sldMk cId="4187239455" sldId="1146"/>
        </pc:sldMkLst>
        <pc:spChg chg="mod">
          <ac:chgData name="Werner Kunz" userId="e4a801cdd77b3e8b" providerId="LiveId" clId="{BFF0FC85-B78F-4297-B33A-D7518163AB22}" dt="2022-10-28T15:14:45.080" v="2333" actId="20577"/>
          <ac:spMkLst>
            <pc:docMk/>
            <pc:sldMk cId="4187239455" sldId="1146"/>
            <ac:spMk id="2" creationId="{EA768551-FEE8-3241-1A26-2FE6F9420E21}"/>
          </ac:spMkLst>
        </pc:spChg>
        <pc:spChg chg="mod">
          <ac:chgData name="Werner Kunz" userId="e4a801cdd77b3e8b" providerId="LiveId" clId="{BFF0FC85-B78F-4297-B33A-D7518163AB22}" dt="2022-10-19T14:15:54.101" v="473" actId="255"/>
          <ac:spMkLst>
            <pc:docMk/>
            <pc:sldMk cId="4187239455" sldId="1146"/>
            <ac:spMk id="4" creationId="{A75CFA99-1AD2-A0BA-4477-87ED6C21C195}"/>
          </ac:spMkLst>
        </pc:spChg>
      </pc:sldChg>
      <pc:sldChg chg="del">
        <pc:chgData name="Werner Kunz" userId="e4a801cdd77b3e8b" providerId="LiveId" clId="{BFF0FC85-B78F-4297-B33A-D7518163AB22}" dt="2022-10-19T14:08:50.609" v="374" actId="47"/>
        <pc:sldMkLst>
          <pc:docMk/>
          <pc:sldMk cId="4196839851" sldId="1147"/>
        </pc:sldMkLst>
      </pc:sldChg>
      <pc:sldChg chg="modSp mod modAnim">
        <pc:chgData name="Werner Kunz" userId="e4a801cdd77b3e8b" providerId="LiveId" clId="{BFF0FC85-B78F-4297-B33A-D7518163AB22}" dt="2022-11-04T12:48:34.911" v="3427" actId="20577"/>
        <pc:sldMkLst>
          <pc:docMk/>
          <pc:sldMk cId="679109583" sldId="1151"/>
        </pc:sldMkLst>
        <pc:spChg chg="mod">
          <ac:chgData name="Werner Kunz" userId="e4a801cdd77b3e8b" providerId="LiveId" clId="{BFF0FC85-B78F-4297-B33A-D7518163AB22}" dt="2022-11-04T12:48:34.911" v="3427" actId="20577"/>
          <ac:spMkLst>
            <pc:docMk/>
            <pc:sldMk cId="679109583" sldId="1151"/>
            <ac:spMk id="4" creationId="{A75CFA99-1AD2-A0BA-4477-87ED6C21C195}"/>
          </ac:spMkLst>
        </pc:spChg>
      </pc:sldChg>
      <pc:sldChg chg="modSp mod">
        <pc:chgData name="Werner Kunz" userId="e4a801cdd77b3e8b" providerId="LiveId" clId="{BFF0FC85-B78F-4297-B33A-D7518163AB22}" dt="2022-11-04T10:13:34.306" v="2920" actId="6549"/>
        <pc:sldMkLst>
          <pc:docMk/>
          <pc:sldMk cId="2203578607" sldId="1152"/>
        </pc:sldMkLst>
        <pc:spChg chg="mod">
          <ac:chgData name="Werner Kunz" userId="e4a801cdd77b3e8b" providerId="LiveId" clId="{BFF0FC85-B78F-4297-B33A-D7518163AB22}" dt="2022-11-04T10:13:34.306" v="2920" actId="6549"/>
          <ac:spMkLst>
            <pc:docMk/>
            <pc:sldMk cId="2203578607" sldId="1152"/>
            <ac:spMk id="8" creationId="{00000000-0000-0000-0000-000000000000}"/>
          </ac:spMkLst>
        </pc:spChg>
      </pc:sldChg>
      <pc:sldChg chg="modSp mod">
        <pc:chgData name="Werner Kunz" userId="e4a801cdd77b3e8b" providerId="LiveId" clId="{BFF0FC85-B78F-4297-B33A-D7518163AB22}" dt="2022-11-04T10:10:48.131" v="2916" actId="1036"/>
        <pc:sldMkLst>
          <pc:docMk/>
          <pc:sldMk cId="140061071" sldId="1153"/>
        </pc:sldMkLst>
        <pc:spChg chg="mod">
          <ac:chgData name="Werner Kunz" userId="e4a801cdd77b3e8b" providerId="LiveId" clId="{BFF0FC85-B78F-4297-B33A-D7518163AB22}" dt="2022-11-04T10:10:48.131" v="2916" actId="1036"/>
          <ac:spMkLst>
            <pc:docMk/>
            <pc:sldMk cId="140061071" sldId="1153"/>
            <ac:spMk id="8" creationId="{00000000-0000-0000-0000-000000000000}"/>
          </ac:spMkLst>
        </pc:spChg>
      </pc:sldChg>
      <pc:sldChg chg="modSp mod ord modAnim">
        <pc:chgData name="Werner Kunz" userId="e4a801cdd77b3e8b" providerId="LiveId" clId="{BFF0FC85-B78F-4297-B33A-D7518163AB22}" dt="2022-11-04T10:14:34.905" v="2922"/>
        <pc:sldMkLst>
          <pc:docMk/>
          <pc:sldMk cId="2481998062" sldId="1154"/>
        </pc:sldMkLst>
        <pc:spChg chg="mod">
          <ac:chgData name="Werner Kunz" userId="e4a801cdd77b3e8b" providerId="LiveId" clId="{BFF0FC85-B78F-4297-B33A-D7518163AB22}" dt="2022-10-28T13:15:38.489" v="1283" actId="1035"/>
          <ac:spMkLst>
            <pc:docMk/>
            <pc:sldMk cId="2481998062" sldId="1154"/>
            <ac:spMk id="7" creationId="{5C615CC7-E55E-F197-9AAD-358FB30229CC}"/>
          </ac:spMkLst>
        </pc:spChg>
        <pc:spChg chg="mod">
          <ac:chgData name="Werner Kunz" userId="e4a801cdd77b3e8b" providerId="LiveId" clId="{BFF0FC85-B78F-4297-B33A-D7518163AB22}" dt="2022-10-28T13:15:49.113" v="1296" actId="1036"/>
          <ac:spMkLst>
            <pc:docMk/>
            <pc:sldMk cId="2481998062" sldId="1154"/>
            <ac:spMk id="9" creationId="{6B361BA7-DC46-A974-0466-734B78E97F6F}"/>
          </ac:spMkLst>
        </pc:spChg>
        <pc:spChg chg="mod">
          <ac:chgData name="Werner Kunz" userId="e4a801cdd77b3e8b" providerId="LiveId" clId="{BFF0FC85-B78F-4297-B33A-D7518163AB22}" dt="2022-10-28T13:15:26.093" v="1275" actId="207"/>
          <ac:spMkLst>
            <pc:docMk/>
            <pc:sldMk cId="2481998062" sldId="1154"/>
            <ac:spMk id="10" creationId="{139BF270-C144-F3D8-23F9-6290BDF230D4}"/>
          </ac:spMkLst>
        </pc:spChg>
        <pc:picChg chg="mod">
          <ac:chgData name="Werner Kunz" userId="e4a801cdd77b3e8b" providerId="LiveId" clId="{BFF0FC85-B78F-4297-B33A-D7518163AB22}" dt="2022-10-28T13:15:33.060" v="1279" actId="1035"/>
          <ac:picMkLst>
            <pc:docMk/>
            <pc:sldMk cId="2481998062" sldId="1154"/>
            <ac:picMk id="4" creationId="{4406BD91-C8FB-89BD-F535-D0582F6EBCAD}"/>
          </ac:picMkLst>
        </pc:picChg>
      </pc:sldChg>
      <pc:sldChg chg="modSp mod">
        <pc:chgData name="Werner Kunz" userId="e4a801cdd77b3e8b" providerId="LiveId" clId="{BFF0FC85-B78F-4297-B33A-D7518163AB22}" dt="2022-10-28T13:17:45.459" v="1311" actId="1038"/>
        <pc:sldMkLst>
          <pc:docMk/>
          <pc:sldMk cId="2521325085" sldId="1155"/>
        </pc:sldMkLst>
        <pc:spChg chg="mod">
          <ac:chgData name="Werner Kunz" userId="e4a801cdd77b3e8b" providerId="LiveId" clId="{BFF0FC85-B78F-4297-B33A-D7518163AB22}" dt="2022-10-28T13:17:45.459" v="1311" actId="1038"/>
          <ac:spMkLst>
            <pc:docMk/>
            <pc:sldMk cId="2521325085" sldId="1155"/>
            <ac:spMk id="10" creationId="{139BF270-C144-F3D8-23F9-6290BDF230D4}"/>
          </ac:spMkLst>
        </pc:spChg>
      </pc:sldChg>
      <pc:sldChg chg="modSp mod">
        <pc:chgData name="Werner Kunz" userId="e4a801cdd77b3e8b" providerId="LiveId" clId="{BFF0FC85-B78F-4297-B33A-D7518163AB22}" dt="2022-11-04T10:27:49.387" v="2934" actId="6549"/>
        <pc:sldMkLst>
          <pc:docMk/>
          <pc:sldMk cId="2512598359" sldId="1157"/>
        </pc:sldMkLst>
        <pc:spChg chg="mod">
          <ac:chgData name="Werner Kunz" userId="e4a801cdd77b3e8b" providerId="LiveId" clId="{BFF0FC85-B78F-4297-B33A-D7518163AB22}" dt="2022-11-04T10:27:49.387" v="2934" actId="6549"/>
          <ac:spMkLst>
            <pc:docMk/>
            <pc:sldMk cId="2512598359" sldId="1157"/>
            <ac:spMk id="10" creationId="{139BF270-C144-F3D8-23F9-6290BDF230D4}"/>
          </ac:spMkLst>
        </pc:spChg>
      </pc:sldChg>
      <pc:sldChg chg="modSp mod">
        <pc:chgData name="Werner Kunz" userId="e4a801cdd77b3e8b" providerId="LiveId" clId="{BFF0FC85-B78F-4297-B33A-D7518163AB22}" dt="2022-10-28T13:20:09.213" v="1318" actId="207"/>
        <pc:sldMkLst>
          <pc:docMk/>
          <pc:sldMk cId="3651074434" sldId="1158"/>
        </pc:sldMkLst>
        <pc:spChg chg="mod">
          <ac:chgData name="Werner Kunz" userId="e4a801cdd77b3e8b" providerId="LiveId" clId="{BFF0FC85-B78F-4297-B33A-D7518163AB22}" dt="2022-10-28T13:20:09.213" v="1318" actId="207"/>
          <ac:spMkLst>
            <pc:docMk/>
            <pc:sldMk cId="3651074434" sldId="1158"/>
            <ac:spMk id="10" creationId="{139BF270-C144-F3D8-23F9-6290BDF230D4}"/>
          </ac:spMkLst>
        </pc:spChg>
      </pc:sldChg>
      <pc:sldChg chg="addSp modSp mod modAnim">
        <pc:chgData name="Werner Kunz" userId="e4a801cdd77b3e8b" providerId="LiveId" clId="{BFF0FC85-B78F-4297-B33A-D7518163AB22}" dt="2022-10-28T13:38:59.957" v="1827" actId="1035"/>
        <pc:sldMkLst>
          <pc:docMk/>
          <pc:sldMk cId="3607561404" sldId="1163"/>
        </pc:sldMkLst>
        <pc:spChg chg="mod">
          <ac:chgData name="Werner Kunz" userId="e4a801cdd77b3e8b" providerId="LiveId" clId="{BFF0FC85-B78F-4297-B33A-D7518163AB22}" dt="2022-10-28T13:38:59.957" v="1827" actId="1035"/>
          <ac:spMkLst>
            <pc:docMk/>
            <pc:sldMk cId="3607561404" sldId="1163"/>
            <ac:spMk id="2" creationId="{2C572057-8E9F-DA18-C962-EAB342554765}"/>
          </ac:spMkLst>
        </pc:spChg>
        <pc:spChg chg="add mod">
          <ac:chgData name="Werner Kunz" userId="e4a801cdd77b3e8b" providerId="LiveId" clId="{BFF0FC85-B78F-4297-B33A-D7518163AB22}" dt="2022-10-28T13:37:39.927" v="1805" actId="1036"/>
          <ac:spMkLst>
            <pc:docMk/>
            <pc:sldMk cId="3607561404" sldId="1163"/>
            <ac:spMk id="3" creationId="{5BC80B9E-159A-44A7-7240-F1920128286D}"/>
          </ac:spMkLst>
        </pc:spChg>
        <pc:spChg chg="mod">
          <ac:chgData name="Werner Kunz" userId="e4a801cdd77b3e8b" providerId="LiveId" clId="{BFF0FC85-B78F-4297-B33A-D7518163AB22}" dt="2022-10-28T13:38:43.547" v="1825" actId="1036"/>
          <ac:spMkLst>
            <pc:docMk/>
            <pc:sldMk cId="3607561404" sldId="1163"/>
            <ac:spMk id="8" creationId="{00000000-0000-0000-0000-000000000000}"/>
          </ac:spMkLst>
        </pc:spChg>
      </pc:sldChg>
      <pc:sldChg chg="modSp mod modAnim">
        <pc:chgData name="Werner Kunz" userId="e4a801cdd77b3e8b" providerId="LiveId" clId="{BFF0FC85-B78F-4297-B33A-D7518163AB22}" dt="2022-10-28T13:42:41.317" v="1879"/>
        <pc:sldMkLst>
          <pc:docMk/>
          <pc:sldMk cId="399470324" sldId="1166"/>
        </pc:sldMkLst>
        <pc:spChg chg="mod">
          <ac:chgData name="Werner Kunz" userId="e4a801cdd77b3e8b" providerId="LiveId" clId="{BFF0FC85-B78F-4297-B33A-D7518163AB22}" dt="2022-10-28T13:41:14.972" v="1861" actId="1038"/>
          <ac:spMkLst>
            <pc:docMk/>
            <pc:sldMk cId="399470324" sldId="1166"/>
            <ac:spMk id="8" creationId="{00000000-0000-0000-0000-000000000000}"/>
          </ac:spMkLst>
        </pc:spChg>
        <pc:picChg chg="mod">
          <ac:chgData name="Werner Kunz" userId="e4a801cdd77b3e8b" providerId="LiveId" clId="{BFF0FC85-B78F-4297-B33A-D7518163AB22}" dt="2022-10-28T13:41:50.852" v="1878" actId="1038"/>
          <ac:picMkLst>
            <pc:docMk/>
            <pc:sldMk cId="399470324" sldId="1166"/>
            <ac:picMk id="4" creationId="{A462DCF8-E008-D1E7-0EC0-7AAF99FD1D3D}"/>
          </ac:picMkLst>
        </pc:picChg>
      </pc:sldChg>
      <pc:sldChg chg="addSp modSp mod">
        <pc:chgData name="Werner Kunz" userId="e4a801cdd77b3e8b" providerId="LiveId" clId="{BFF0FC85-B78F-4297-B33A-D7518163AB22}" dt="2022-11-04T10:08:29.753" v="2861" actId="20577"/>
        <pc:sldMkLst>
          <pc:docMk/>
          <pc:sldMk cId="909012079" sldId="1167"/>
        </pc:sldMkLst>
        <pc:spChg chg="mod">
          <ac:chgData name="Werner Kunz" userId="e4a801cdd77b3e8b" providerId="LiveId" clId="{BFF0FC85-B78F-4297-B33A-D7518163AB22}" dt="2022-11-04T10:08:14.353" v="2858" actId="1035"/>
          <ac:spMkLst>
            <pc:docMk/>
            <pc:sldMk cId="909012079" sldId="1167"/>
            <ac:spMk id="2" creationId="{94D185B3-EAC8-75FB-7927-45D34AC1FE0A}"/>
          </ac:spMkLst>
        </pc:spChg>
        <pc:spChg chg="add mod">
          <ac:chgData name="Werner Kunz" userId="e4a801cdd77b3e8b" providerId="LiveId" clId="{BFF0FC85-B78F-4297-B33A-D7518163AB22}" dt="2022-11-04T10:08:29.753" v="2861" actId="20577"/>
          <ac:spMkLst>
            <pc:docMk/>
            <pc:sldMk cId="909012079" sldId="1167"/>
            <ac:spMk id="3" creationId="{F328D401-C958-F9A0-091C-561C8E8C0069}"/>
          </ac:spMkLst>
        </pc:spChg>
      </pc:sldChg>
      <pc:sldChg chg="modSp mod">
        <pc:chgData name="Werner Kunz" userId="e4a801cdd77b3e8b" providerId="LiveId" clId="{BFF0FC85-B78F-4297-B33A-D7518163AB22}" dt="2022-10-19T14:09:58.016" v="380" actId="1037"/>
        <pc:sldMkLst>
          <pc:docMk/>
          <pc:sldMk cId="3647434992" sldId="1168"/>
        </pc:sldMkLst>
        <pc:spChg chg="mod">
          <ac:chgData name="Werner Kunz" userId="e4a801cdd77b3e8b" providerId="LiveId" clId="{BFF0FC85-B78F-4297-B33A-D7518163AB22}" dt="2022-10-19T14:09:58.016" v="380" actId="1037"/>
          <ac:spMkLst>
            <pc:docMk/>
            <pc:sldMk cId="3647434992" sldId="1168"/>
            <ac:spMk id="2" creationId="{94D185B3-EAC8-75FB-7927-45D34AC1FE0A}"/>
          </ac:spMkLst>
        </pc:spChg>
      </pc:sldChg>
      <pc:sldChg chg="modSp mod">
        <pc:chgData name="Werner Kunz" userId="e4a801cdd77b3e8b" providerId="LiveId" clId="{BFF0FC85-B78F-4297-B33A-D7518163AB22}" dt="2022-11-04T09:49:38.478" v="2681" actId="1076"/>
        <pc:sldMkLst>
          <pc:docMk/>
          <pc:sldMk cId="386365323" sldId="1169"/>
        </pc:sldMkLst>
        <pc:spChg chg="mod">
          <ac:chgData name="Werner Kunz" userId="e4a801cdd77b3e8b" providerId="LiveId" clId="{BFF0FC85-B78F-4297-B33A-D7518163AB22}" dt="2022-11-04T09:49:38.478" v="2681" actId="1076"/>
          <ac:spMkLst>
            <pc:docMk/>
            <pc:sldMk cId="386365323" sldId="1169"/>
            <ac:spMk id="2" creationId="{94D185B3-EAC8-75FB-7927-45D34AC1FE0A}"/>
          </ac:spMkLst>
        </pc:spChg>
      </pc:sldChg>
      <pc:sldChg chg="modSp mod">
        <pc:chgData name="Werner Kunz" userId="e4a801cdd77b3e8b" providerId="LiveId" clId="{BFF0FC85-B78F-4297-B33A-D7518163AB22}" dt="2022-10-19T14:13:26.902" v="430" actId="1035"/>
        <pc:sldMkLst>
          <pc:docMk/>
          <pc:sldMk cId="2069505362" sldId="1170"/>
        </pc:sldMkLst>
        <pc:spChg chg="mod">
          <ac:chgData name="Werner Kunz" userId="e4a801cdd77b3e8b" providerId="LiveId" clId="{BFF0FC85-B78F-4297-B33A-D7518163AB22}" dt="2022-10-19T14:13:26.902" v="430" actId="1035"/>
          <ac:spMkLst>
            <pc:docMk/>
            <pc:sldMk cId="2069505362" sldId="1170"/>
            <ac:spMk id="2" creationId="{94D185B3-EAC8-75FB-7927-45D34AC1FE0A}"/>
          </ac:spMkLst>
        </pc:spChg>
      </pc:sldChg>
      <pc:sldChg chg="modSp del mod">
        <pc:chgData name="Werner Kunz" userId="e4a801cdd77b3e8b" providerId="LiveId" clId="{BFF0FC85-B78F-4297-B33A-D7518163AB22}" dt="2022-10-28T14:52:55.381" v="2298" actId="2696"/>
        <pc:sldMkLst>
          <pc:docMk/>
          <pc:sldMk cId="1202458036" sldId="1173"/>
        </pc:sldMkLst>
        <pc:spChg chg="mod">
          <ac:chgData name="Werner Kunz" userId="e4a801cdd77b3e8b" providerId="LiveId" clId="{BFF0FC85-B78F-4297-B33A-D7518163AB22}" dt="2022-10-28T13:59:10.035" v="2125" actId="20577"/>
          <ac:spMkLst>
            <pc:docMk/>
            <pc:sldMk cId="1202458036" sldId="1173"/>
            <ac:spMk id="4" creationId="{9175CCEE-8A6F-2A64-DDAF-4B2279370F41}"/>
          </ac:spMkLst>
        </pc:spChg>
      </pc:sldChg>
      <pc:sldChg chg="add">
        <pc:chgData name="Werner Kunz" userId="e4a801cdd77b3e8b" providerId="LiveId" clId="{BFF0FC85-B78F-4297-B33A-D7518163AB22}" dt="2022-10-28T14:53:06.756" v="2299"/>
        <pc:sldMkLst>
          <pc:docMk/>
          <pc:sldMk cId="3189972129" sldId="1173"/>
        </pc:sldMkLst>
      </pc:sldChg>
      <pc:sldChg chg="modSp mod">
        <pc:chgData name="Werner Kunz" userId="e4a801cdd77b3e8b" providerId="LiveId" clId="{BFF0FC85-B78F-4297-B33A-D7518163AB22}" dt="2022-10-28T13:47:55.836" v="1916" actId="1036"/>
        <pc:sldMkLst>
          <pc:docMk/>
          <pc:sldMk cId="3078771554" sldId="1178"/>
        </pc:sldMkLst>
        <pc:spChg chg="mod">
          <ac:chgData name="Werner Kunz" userId="e4a801cdd77b3e8b" providerId="LiveId" clId="{BFF0FC85-B78F-4297-B33A-D7518163AB22}" dt="2022-10-28T13:47:55.836" v="1916" actId="1036"/>
          <ac:spMkLst>
            <pc:docMk/>
            <pc:sldMk cId="3078771554" sldId="1178"/>
            <ac:spMk id="8" creationId="{00000000-0000-0000-0000-000000000000}"/>
          </ac:spMkLst>
        </pc:spChg>
      </pc:sldChg>
      <pc:sldChg chg="addSp modSp mod">
        <pc:chgData name="Werner Kunz" userId="e4a801cdd77b3e8b" providerId="LiveId" clId="{BFF0FC85-B78F-4297-B33A-D7518163AB22}" dt="2022-10-28T13:57:40.096" v="2123" actId="1036"/>
        <pc:sldMkLst>
          <pc:docMk/>
          <pc:sldMk cId="980325497" sldId="1179"/>
        </pc:sldMkLst>
        <pc:spChg chg="add mod">
          <ac:chgData name="Werner Kunz" userId="e4a801cdd77b3e8b" providerId="LiveId" clId="{BFF0FC85-B78F-4297-B33A-D7518163AB22}" dt="2022-10-28T13:57:33.621" v="2117" actId="1036"/>
          <ac:spMkLst>
            <pc:docMk/>
            <pc:sldMk cId="980325497" sldId="1179"/>
            <ac:spMk id="2" creationId="{5F01E38B-F4E4-9503-9DEC-C4FA67DDE014}"/>
          </ac:spMkLst>
        </pc:spChg>
        <pc:spChg chg="mod">
          <ac:chgData name="Werner Kunz" userId="e4a801cdd77b3e8b" providerId="LiveId" clId="{BFF0FC85-B78F-4297-B33A-D7518163AB22}" dt="2022-10-28T13:57:40.096" v="2123" actId="1036"/>
          <ac:spMkLst>
            <pc:docMk/>
            <pc:sldMk cId="980325497" sldId="1179"/>
            <ac:spMk id="8" creationId="{00000000-0000-0000-0000-000000000000}"/>
          </ac:spMkLst>
        </pc:spChg>
      </pc:sldChg>
      <pc:sldChg chg="modSp del mod">
        <pc:chgData name="Werner Kunz" userId="e4a801cdd77b3e8b" providerId="LiveId" clId="{BFF0FC85-B78F-4297-B33A-D7518163AB22}" dt="2022-10-28T14:52:55.381" v="2298" actId="2696"/>
        <pc:sldMkLst>
          <pc:docMk/>
          <pc:sldMk cId="407502431" sldId="1180"/>
        </pc:sldMkLst>
        <pc:spChg chg="mod">
          <ac:chgData name="Werner Kunz" userId="e4a801cdd77b3e8b" providerId="LiveId" clId="{BFF0FC85-B78F-4297-B33A-D7518163AB22}" dt="2022-10-28T14:52:32.552" v="2297" actId="113"/>
          <ac:spMkLst>
            <pc:docMk/>
            <pc:sldMk cId="407502431" sldId="1180"/>
            <ac:spMk id="8" creationId="{00000000-0000-0000-0000-000000000000}"/>
          </ac:spMkLst>
        </pc:spChg>
      </pc:sldChg>
      <pc:sldChg chg="add">
        <pc:chgData name="Werner Kunz" userId="e4a801cdd77b3e8b" providerId="LiveId" clId="{BFF0FC85-B78F-4297-B33A-D7518163AB22}" dt="2022-10-28T14:53:06.756" v="2299"/>
        <pc:sldMkLst>
          <pc:docMk/>
          <pc:sldMk cId="746997985" sldId="1180"/>
        </pc:sldMkLst>
      </pc:sldChg>
      <pc:sldChg chg="modSp mod">
        <pc:chgData name="Werner Kunz" userId="e4a801cdd77b3e8b" providerId="LiveId" clId="{BFF0FC85-B78F-4297-B33A-D7518163AB22}" dt="2022-10-19T14:15:31.800" v="472" actId="1076"/>
        <pc:sldMkLst>
          <pc:docMk/>
          <pc:sldMk cId="1534725005" sldId="1189"/>
        </pc:sldMkLst>
        <pc:spChg chg="mod">
          <ac:chgData name="Werner Kunz" userId="e4a801cdd77b3e8b" providerId="LiveId" clId="{BFF0FC85-B78F-4297-B33A-D7518163AB22}" dt="2022-10-19T14:15:31.800" v="472" actId="1076"/>
          <ac:spMkLst>
            <pc:docMk/>
            <pc:sldMk cId="1534725005" sldId="1189"/>
            <ac:spMk id="2" creationId="{94D185B3-EAC8-75FB-7927-45D34AC1FE0A}"/>
          </ac:spMkLst>
        </pc:spChg>
      </pc:sldChg>
      <pc:sldChg chg="del">
        <pc:chgData name="Werner Kunz" userId="e4a801cdd77b3e8b" providerId="LiveId" clId="{BFF0FC85-B78F-4297-B33A-D7518163AB22}" dt="2022-11-04T10:12:15.160" v="2917" actId="2696"/>
        <pc:sldMkLst>
          <pc:docMk/>
          <pc:sldMk cId="331131264" sldId="1190"/>
        </pc:sldMkLst>
      </pc:sldChg>
      <pc:sldChg chg="add del">
        <pc:chgData name="Werner Kunz" userId="e4a801cdd77b3e8b" providerId="LiveId" clId="{BFF0FC85-B78F-4297-B33A-D7518163AB22}" dt="2022-11-04T10:12:55.712" v="2919" actId="47"/>
        <pc:sldMkLst>
          <pc:docMk/>
          <pc:sldMk cId="4222038108" sldId="1190"/>
        </pc:sldMkLst>
      </pc:sldChg>
      <pc:sldChg chg="addSp delSp modSp add mod ord setBg">
        <pc:chgData name="Werner Kunz" userId="e4a801cdd77b3e8b" providerId="LiveId" clId="{BFF0FC85-B78F-4297-B33A-D7518163AB22}" dt="2022-10-28T15:47:13.947" v="2511" actId="313"/>
        <pc:sldMkLst>
          <pc:docMk/>
          <pc:sldMk cId="2157379048" sldId="1191"/>
        </pc:sldMkLst>
        <pc:spChg chg="add del mod">
          <ac:chgData name="Werner Kunz" userId="e4a801cdd77b3e8b" providerId="LiveId" clId="{BFF0FC85-B78F-4297-B33A-D7518163AB22}" dt="2022-10-28T15:38:48.197" v="2475" actId="478"/>
          <ac:spMkLst>
            <pc:docMk/>
            <pc:sldMk cId="2157379048" sldId="1191"/>
            <ac:spMk id="2" creationId="{78CA08B6-07CA-778D-1179-79F07893FD62}"/>
          </ac:spMkLst>
        </pc:spChg>
        <pc:spChg chg="mod">
          <ac:chgData name="Werner Kunz" userId="e4a801cdd77b3e8b" providerId="LiveId" clId="{BFF0FC85-B78F-4297-B33A-D7518163AB22}" dt="2022-10-28T15:47:13.947" v="2511" actId="313"/>
          <ac:spMkLst>
            <pc:docMk/>
            <pc:sldMk cId="2157379048" sldId="1191"/>
            <ac:spMk id="4" creationId="{A75CFA99-1AD2-A0BA-4477-87ED6C21C195}"/>
          </ac:spMkLst>
        </pc:spChg>
        <pc:picChg chg="add mod">
          <ac:chgData name="Werner Kunz" userId="e4a801cdd77b3e8b" providerId="LiveId" clId="{BFF0FC85-B78F-4297-B33A-D7518163AB22}" dt="2022-10-28T15:39:21.048" v="2486" actId="1035"/>
          <ac:picMkLst>
            <pc:docMk/>
            <pc:sldMk cId="2157379048" sldId="1191"/>
            <ac:picMk id="5" creationId="{B864C44B-7714-182F-7283-0DC7B18972AA}"/>
          </ac:picMkLst>
        </pc:picChg>
      </pc:sldChg>
      <pc:sldChg chg="add del">
        <pc:chgData name="Werner Kunz" userId="e4a801cdd77b3e8b" providerId="LiveId" clId="{BFF0FC85-B78F-4297-B33A-D7518163AB22}" dt="2022-10-19T13:57:10.829" v="230" actId="47"/>
        <pc:sldMkLst>
          <pc:docMk/>
          <pc:sldMk cId="390830897" sldId="1192"/>
        </pc:sldMkLst>
      </pc:sldChg>
      <pc:sldChg chg="modSp add mod">
        <pc:chgData name="Werner Kunz" userId="e4a801cdd77b3e8b" providerId="LiveId" clId="{BFF0FC85-B78F-4297-B33A-D7518163AB22}" dt="2022-11-04T12:53:40.475" v="3436" actId="20577"/>
        <pc:sldMkLst>
          <pc:docMk/>
          <pc:sldMk cId="1598391989" sldId="1193"/>
        </pc:sldMkLst>
        <pc:spChg chg="mod">
          <ac:chgData name="Werner Kunz" userId="e4a801cdd77b3e8b" providerId="LiveId" clId="{BFF0FC85-B78F-4297-B33A-D7518163AB22}" dt="2022-11-04T12:53:40.475" v="3436" actId="20577"/>
          <ac:spMkLst>
            <pc:docMk/>
            <pc:sldMk cId="1598391989" sldId="1193"/>
            <ac:spMk id="2" creationId="{622A1D86-069C-A3BE-51DD-6ADFD5464DB9}"/>
          </ac:spMkLst>
        </pc:spChg>
        <pc:spChg chg="mod">
          <ac:chgData name="Werner Kunz" userId="e4a801cdd77b3e8b" providerId="LiveId" clId="{BFF0FC85-B78F-4297-B33A-D7518163AB22}" dt="2022-10-19T13:40:02.803" v="80" actId="207"/>
          <ac:spMkLst>
            <pc:docMk/>
            <pc:sldMk cId="1598391989" sldId="1193"/>
            <ac:spMk id="4" creationId="{A75CFA99-1AD2-A0BA-4477-87ED6C21C195}"/>
          </ac:spMkLst>
        </pc:spChg>
      </pc:sldChg>
      <pc:sldChg chg="delSp modSp add mod">
        <pc:chgData name="Werner Kunz" userId="e4a801cdd77b3e8b" providerId="LiveId" clId="{BFF0FC85-B78F-4297-B33A-D7518163AB22}" dt="2022-10-19T13:49:09.893" v="160" actId="1036"/>
        <pc:sldMkLst>
          <pc:docMk/>
          <pc:sldMk cId="3911402858" sldId="1194"/>
        </pc:sldMkLst>
        <pc:spChg chg="mod">
          <ac:chgData name="Werner Kunz" userId="e4a801cdd77b3e8b" providerId="LiveId" clId="{BFF0FC85-B78F-4297-B33A-D7518163AB22}" dt="2022-10-19T13:49:09.893" v="160" actId="1036"/>
          <ac:spMkLst>
            <pc:docMk/>
            <pc:sldMk cId="3911402858" sldId="1194"/>
            <ac:spMk id="2" creationId="{622A1D86-069C-A3BE-51DD-6ADFD5464DB9}"/>
          </ac:spMkLst>
        </pc:spChg>
        <pc:spChg chg="del mod">
          <ac:chgData name="Werner Kunz" userId="e4a801cdd77b3e8b" providerId="LiveId" clId="{BFF0FC85-B78F-4297-B33A-D7518163AB22}" dt="2022-10-19T13:48:56.591" v="150" actId="478"/>
          <ac:spMkLst>
            <pc:docMk/>
            <pc:sldMk cId="3911402858" sldId="1194"/>
            <ac:spMk id="4" creationId="{A75CFA99-1AD2-A0BA-4477-87ED6C21C195}"/>
          </ac:spMkLst>
        </pc:spChg>
      </pc:sldChg>
      <pc:sldChg chg="delSp modSp add mod">
        <pc:chgData name="Werner Kunz" userId="e4a801cdd77b3e8b" providerId="LiveId" clId="{BFF0FC85-B78F-4297-B33A-D7518163AB22}" dt="2022-10-19T14:19:14.622" v="502" actId="20577"/>
        <pc:sldMkLst>
          <pc:docMk/>
          <pc:sldMk cId="1892560259" sldId="1195"/>
        </pc:sldMkLst>
        <pc:spChg chg="mod">
          <ac:chgData name="Werner Kunz" userId="e4a801cdd77b3e8b" providerId="LiveId" clId="{BFF0FC85-B78F-4297-B33A-D7518163AB22}" dt="2022-10-19T14:19:14.622" v="502" actId="20577"/>
          <ac:spMkLst>
            <pc:docMk/>
            <pc:sldMk cId="1892560259" sldId="1195"/>
            <ac:spMk id="2" creationId="{EE700178-07D9-9D6F-E53F-D6E5ADB2186A}"/>
          </ac:spMkLst>
        </pc:spChg>
        <pc:spChg chg="del mod">
          <ac:chgData name="Werner Kunz" userId="e4a801cdd77b3e8b" providerId="LiveId" clId="{BFF0FC85-B78F-4297-B33A-D7518163AB22}" dt="2022-10-19T14:06:13.469" v="368" actId="478"/>
          <ac:spMkLst>
            <pc:docMk/>
            <pc:sldMk cId="1892560259" sldId="1195"/>
            <ac:spMk id="3" creationId="{77DF87FE-10A8-828F-DE2D-5D107CED2B33}"/>
          </ac:spMkLst>
        </pc:spChg>
      </pc:sldChg>
      <pc:sldChg chg="new">
        <pc:chgData name="Werner Kunz" userId="e4a801cdd77b3e8b" providerId="LiveId" clId="{BFF0FC85-B78F-4297-B33A-D7518163AB22}" dt="2022-10-19T14:06:48.608" v="372" actId="680"/>
        <pc:sldMkLst>
          <pc:docMk/>
          <pc:sldMk cId="3810970643" sldId="1196"/>
        </pc:sldMkLst>
      </pc:sldChg>
      <pc:sldChg chg="modSp add mod">
        <pc:chgData name="Werner Kunz" userId="e4a801cdd77b3e8b" providerId="LiveId" clId="{BFF0FC85-B78F-4297-B33A-D7518163AB22}" dt="2022-10-19T14:12:45.004" v="415" actId="1038"/>
        <pc:sldMkLst>
          <pc:docMk/>
          <pc:sldMk cId="103590730" sldId="1197"/>
        </pc:sldMkLst>
        <pc:spChg chg="mod">
          <ac:chgData name="Werner Kunz" userId="e4a801cdd77b3e8b" providerId="LiveId" clId="{BFF0FC85-B78F-4297-B33A-D7518163AB22}" dt="2022-10-19T14:12:45.004" v="415" actId="1038"/>
          <ac:spMkLst>
            <pc:docMk/>
            <pc:sldMk cId="103590730" sldId="1197"/>
            <ac:spMk id="2" creationId="{94D185B3-EAC8-75FB-7927-45D34AC1FE0A}"/>
          </ac:spMkLst>
        </pc:spChg>
      </pc:sldChg>
      <pc:sldChg chg="modSp add mod">
        <pc:chgData name="Werner Kunz" userId="e4a801cdd77b3e8b" providerId="LiveId" clId="{BFF0FC85-B78F-4297-B33A-D7518163AB22}" dt="2022-10-19T14:14:47.930" v="469" actId="1076"/>
        <pc:sldMkLst>
          <pc:docMk/>
          <pc:sldMk cId="723510105" sldId="1198"/>
        </pc:sldMkLst>
        <pc:spChg chg="mod">
          <ac:chgData name="Werner Kunz" userId="e4a801cdd77b3e8b" providerId="LiveId" clId="{BFF0FC85-B78F-4297-B33A-D7518163AB22}" dt="2022-10-19T14:14:47.930" v="469" actId="1076"/>
          <ac:spMkLst>
            <pc:docMk/>
            <pc:sldMk cId="723510105" sldId="1198"/>
            <ac:spMk id="2" creationId="{94D185B3-EAC8-75FB-7927-45D34AC1FE0A}"/>
          </ac:spMkLst>
        </pc:spChg>
      </pc:sldChg>
      <pc:sldChg chg="modSp add mod">
        <pc:chgData name="Werner Kunz" userId="e4a801cdd77b3e8b" providerId="LiveId" clId="{BFF0FC85-B78F-4297-B33A-D7518163AB22}" dt="2022-10-19T14:17:35.490" v="495" actId="1076"/>
        <pc:sldMkLst>
          <pc:docMk/>
          <pc:sldMk cId="2054847246" sldId="1199"/>
        </pc:sldMkLst>
        <pc:spChg chg="mod">
          <ac:chgData name="Werner Kunz" userId="e4a801cdd77b3e8b" providerId="LiveId" clId="{BFF0FC85-B78F-4297-B33A-D7518163AB22}" dt="2022-10-19T14:17:35.490" v="495" actId="1076"/>
          <ac:spMkLst>
            <pc:docMk/>
            <pc:sldMk cId="2054847246" sldId="1199"/>
            <ac:spMk id="2" creationId="{94D185B3-EAC8-75FB-7927-45D34AC1FE0A}"/>
          </ac:spMkLst>
        </pc:spChg>
      </pc:sldChg>
      <pc:sldChg chg="modSp add mod">
        <pc:chgData name="Werner Kunz" userId="e4a801cdd77b3e8b" providerId="LiveId" clId="{BFF0FC85-B78F-4297-B33A-D7518163AB22}" dt="2022-10-19T14:18:11.361" v="501" actId="20577"/>
        <pc:sldMkLst>
          <pc:docMk/>
          <pc:sldMk cId="2882199823" sldId="1200"/>
        </pc:sldMkLst>
        <pc:spChg chg="mod">
          <ac:chgData name="Werner Kunz" userId="e4a801cdd77b3e8b" providerId="LiveId" clId="{BFF0FC85-B78F-4297-B33A-D7518163AB22}" dt="2022-10-19T14:18:11.361" v="501" actId="20577"/>
          <ac:spMkLst>
            <pc:docMk/>
            <pc:sldMk cId="2882199823" sldId="1200"/>
            <ac:spMk id="2" creationId="{94D185B3-EAC8-75FB-7927-45D34AC1FE0A}"/>
          </ac:spMkLst>
        </pc:spChg>
      </pc:sldChg>
      <pc:sldChg chg="modSp add mod">
        <pc:chgData name="Werner Kunz" userId="e4a801cdd77b3e8b" providerId="LiveId" clId="{BFF0FC85-B78F-4297-B33A-D7518163AB22}" dt="2022-10-19T14:20:00.995" v="513" actId="20577"/>
        <pc:sldMkLst>
          <pc:docMk/>
          <pc:sldMk cId="373790549" sldId="1201"/>
        </pc:sldMkLst>
        <pc:spChg chg="mod">
          <ac:chgData name="Werner Kunz" userId="e4a801cdd77b3e8b" providerId="LiveId" clId="{BFF0FC85-B78F-4297-B33A-D7518163AB22}" dt="2022-10-19T14:20:00.995" v="513" actId="20577"/>
          <ac:spMkLst>
            <pc:docMk/>
            <pc:sldMk cId="373790549" sldId="1201"/>
            <ac:spMk id="2" creationId="{94D185B3-EAC8-75FB-7927-45D34AC1FE0A}"/>
          </ac:spMkLst>
        </pc:spChg>
      </pc:sldChg>
      <pc:sldChg chg="addSp modSp add mod">
        <pc:chgData name="Werner Kunz" userId="e4a801cdd77b3e8b" providerId="LiveId" clId="{BFF0FC85-B78F-4297-B33A-D7518163AB22}" dt="2022-10-19T15:05:30.744" v="705" actId="6549"/>
        <pc:sldMkLst>
          <pc:docMk/>
          <pc:sldMk cId="1321993469" sldId="1202"/>
        </pc:sldMkLst>
        <pc:spChg chg="mod">
          <ac:chgData name="Werner Kunz" userId="e4a801cdd77b3e8b" providerId="LiveId" clId="{BFF0FC85-B78F-4297-B33A-D7518163AB22}" dt="2022-10-19T14:46:01.643" v="700" actId="1036"/>
          <ac:spMkLst>
            <pc:docMk/>
            <pc:sldMk cId="1321993469" sldId="1202"/>
            <ac:spMk id="2" creationId="{94D185B3-EAC8-75FB-7927-45D34AC1FE0A}"/>
          </ac:spMkLst>
        </pc:spChg>
        <pc:spChg chg="add mod">
          <ac:chgData name="Werner Kunz" userId="e4a801cdd77b3e8b" providerId="LiveId" clId="{BFF0FC85-B78F-4297-B33A-D7518163AB22}" dt="2022-10-19T15:05:30.744" v="705" actId="6549"/>
          <ac:spMkLst>
            <pc:docMk/>
            <pc:sldMk cId="1321993469" sldId="1202"/>
            <ac:spMk id="3" creationId="{9C9DBFFF-0F22-3616-5333-CF577FA31035}"/>
          </ac:spMkLst>
        </pc:spChg>
      </pc:sldChg>
      <pc:sldChg chg="modSp add mod">
        <pc:chgData name="Werner Kunz" userId="e4a801cdd77b3e8b" providerId="LiveId" clId="{BFF0FC85-B78F-4297-B33A-D7518163AB22}" dt="2022-10-19T15:29:34.030" v="964" actId="113"/>
        <pc:sldMkLst>
          <pc:docMk/>
          <pc:sldMk cId="1615051149" sldId="1203"/>
        </pc:sldMkLst>
        <pc:spChg chg="mod">
          <ac:chgData name="Werner Kunz" userId="e4a801cdd77b3e8b" providerId="LiveId" clId="{BFF0FC85-B78F-4297-B33A-D7518163AB22}" dt="2022-10-19T15:29:34.030" v="964" actId="113"/>
          <ac:spMkLst>
            <pc:docMk/>
            <pc:sldMk cId="1615051149" sldId="1203"/>
            <ac:spMk id="2" creationId="{94D185B3-EAC8-75FB-7927-45D34AC1FE0A}"/>
          </ac:spMkLst>
        </pc:spChg>
        <pc:spChg chg="mod">
          <ac:chgData name="Werner Kunz" userId="e4a801cdd77b3e8b" providerId="LiveId" clId="{BFF0FC85-B78F-4297-B33A-D7518163AB22}" dt="2022-10-19T15:29:04.480" v="960" actId="20577"/>
          <ac:spMkLst>
            <pc:docMk/>
            <pc:sldMk cId="1615051149" sldId="1203"/>
            <ac:spMk id="3" creationId="{9C9DBFFF-0F22-3616-5333-CF577FA31035}"/>
          </ac:spMkLst>
        </pc:spChg>
      </pc:sldChg>
      <pc:sldChg chg="ord">
        <pc:chgData name="Werner Kunz" userId="e4a801cdd77b3e8b" providerId="LiveId" clId="{BFF0FC85-B78F-4297-B33A-D7518163AB22}" dt="2022-11-04T12:37:05.007" v="3375"/>
        <pc:sldMkLst>
          <pc:docMk/>
          <pc:sldMk cId="3304920004" sldId="1211"/>
        </pc:sldMkLst>
      </pc:sldChg>
      <pc:sldChg chg="modSp add mod">
        <pc:chgData name="Werner Kunz" userId="e4a801cdd77b3e8b" providerId="LiveId" clId="{BFF0FC85-B78F-4297-B33A-D7518163AB22}" dt="2022-10-28T13:30:39.838" v="1572" actId="1035"/>
        <pc:sldMkLst>
          <pc:docMk/>
          <pc:sldMk cId="3025364928" sldId="1214"/>
        </pc:sldMkLst>
        <pc:spChg chg="mod">
          <ac:chgData name="Werner Kunz" userId="e4a801cdd77b3e8b" providerId="LiveId" clId="{BFF0FC85-B78F-4297-B33A-D7518163AB22}" dt="2022-10-28T13:30:39.838" v="1572" actId="1035"/>
          <ac:spMkLst>
            <pc:docMk/>
            <pc:sldMk cId="3025364928" sldId="1214"/>
            <ac:spMk id="2" creationId="{94D185B3-EAC8-75FB-7927-45D34AC1FE0A}"/>
          </ac:spMkLst>
        </pc:spChg>
      </pc:sldChg>
      <pc:sldChg chg="addSp delSp modSp add mod setBg">
        <pc:chgData name="Werner Kunz" userId="e4a801cdd77b3e8b" providerId="LiveId" clId="{BFF0FC85-B78F-4297-B33A-D7518163AB22}" dt="2022-10-28T14:40:48.277" v="2161"/>
        <pc:sldMkLst>
          <pc:docMk/>
          <pc:sldMk cId="1318046710" sldId="1215"/>
        </pc:sldMkLst>
        <pc:spChg chg="del mod">
          <ac:chgData name="Werner Kunz" userId="e4a801cdd77b3e8b" providerId="LiveId" clId="{BFF0FC85-B78F-4297-B33A-D7518163AB22}" dt="2022-10-28T14:05:26.645" v="2131" actId="478"/>
          <ac:spMkLst>
            <pc:docMk/>
            <pc:sldMk cId="1318046710" sldId="1215"/>
            <ac:spMk id="2" creationId="{5F01E38B-F4E4-9503-9DEC-C4FA67DDE014}"/>
          </ac:spMkLst>
        </pc:spChg>
        <pc:spChg chg="del mod">
          <ac:chgData name="Werner Kunz" userId="e4a801cdd77b3e8b" providerId="LiveId" clId="{BFF0FC85-B78F-4297-B33A-D7518163AB22}" dt="2022-10-28T14:13:36.619" v="2158" actId="478"/>
          <ac:spMkLst>
            <pc:docMk/>
            <pc:sldMk cId="1318046710" sldId="1215"/>
            <ac:spMk id="8" creationId="{00000000-0000-0000-0000-000000000000}"/>
          </ac:spMkLst>
        </pc:spChg>
        <pc:picChg chg="add mod ord">
          <ac:chgData name="Werner Kunz" userId="e4a801cdd77b3e8b" providerId="LiveId" clId="{BFF0FC85-B78F-4297-B33A-D7518163AB22}" dt="2022-10-28T14:01:52.289" v="2130" actId="167"/>
          <ac:picMkLst>
            <pc:docMk/>
            <pc:sldMk cId="1318046710" sldId="1215"/>
            <ac:picMk id="4" creationId="{A284680A-3CBE-5F7F-4D18-6B8ABA80D50A}"/>
          </ac:picMkLst>
        </pc:picChg>
        <pc:picChg chg="add mod">
          <ac:chgData name="Werner Kunz" userId="e4a801cdd77b3e8b" providerId="LiveId" clId="{BFF0FC85-B78F-4297-B33A-D7518163AB22}" dt="2022-10-28T14:13:02.355" v="2156" actId="1076"/>
          <ac:picMkLst>
            <pc:docMk/>
            <pc:sldMk cId="1318046710" sldId="1215"/>
            <ac:picMk id="9" creationId="{6D9B31BF-9429-A1E2-CAEF-11AD611833CF}"/>
          </ac:picMkLst>
        </pc:picChg>
        <pc:picChg chg="add mod">
          <ac:chgData name="Werner Kunz" userId="e4a801cdd77b3e8b" providerId="LiveId" clId="{BFF0FC85-B78F-4297-B33A-D7518163AB22}" dt="2022-10-28T14:13:07.007" v="2157" actId="1076"/>
          <ac:picMkLst>
            <pc:docMk/>
            <pc:sldMk cId="1318046710" sldId="1215"/>
            <ac:picMk id="13" creationId="{8EA731D9-C4D3-6C99-4A89-679031B9813F}"/>
          </ac:picMkLst>
        </pc:picChg>
        <pc:cxnChg chg="add mod">
          <ac:chgData name="Werner Kunz" userId="e4a801cdd77b3e8b" providerId="LiveId" clId="{BFF0FC85-B78F-4297-B33A-D7518163AB22}" dt="2022-10-28T14:12:49.045" v="2154" actId="14100"/>
          <ac:cxnSpMkLst>
            <pc:docMk/>
            <pc:sldMk cId="1318046710" sldId="1215"/>
            <ac:cxnSpMk id="6" creationId="{33C127E7-5A2F-4C97-558C-B165081BB47E}"/>
          </ac:cxnSpMkLst>
        </pc:cxnChg>
        <pc:cxnChg chg="add mod">
          <ac:chgData name="Werner Kunz" userId="e4a801cdd77b3e8b" providerId="LiveId" clId="{BFF0FC85-B78F-4297-B33A-D7518163AB22}" dt="2022-10-28T14:12:53.295" v="2155" actId="14100"/>
          <ac:cxnSpMkLst>
            <pc:docMk/>
            <pc:sldMk cId="1318046710" sldId="1215"/>
            <ac:cxnSpMk id="10" creationId="{DF5473B3-191E-E7FF-5C36-794E54610D89}"/>
          </ac:cxnSpMkLst>
        </pc:cxnChg>
        <pc:cxnChg chg="add mod">
          <ac:chgData name="Werner Kunz" userId="e4a801cdd77b3e8b" providerId="LiveId" clId="{BFF0FC85-B78F-4297-B33A-D7518163AB22}" dt="2022-10-28T14:12:43.095" v="2153" actId="14100"/>
          <ac:cxnSpMkLst>
            <pc:docMk/>
            <pc:sldMk cId="1318046710" sldId="1215"/>
            <ac:cxnSpMk id="16" creationId="{B9C4C210-1724-D53C-FB09-8B346EE82E16}"/>
          </ac:cxnSpMkLst>
        </pc:cxnChg>
        <pc:cxnChg chg="add mod">
          <ac:chgData name="Werner Kunz" userId="e4a801cdd77b3e8b" providerId="LiveId" clId="{BFF0FC85-B78F-4297-B33A-D7518163AB22}" dt="2022-10-28T14:12:38.428" v="2152" actId="14100"/>
          <ac:cxnSpMkLst>
            <pc:docMk/>
            <pc:sldMk cId="1318046710" sldId="1215"/>
            <ac:cxnSpMk id="18" creationId="{AA209A12-08B7-A243-E168-FB53E7F0CEC1}"/>
          </ac:cxnSpMkLst>
        </pc:cxnChg>
      </pc:sldChg>
      <pc:sldChg chg="addSp delSp modSp add mod setBg modAnim">
        <pc:chgData name="Werner Kunz" userId="e4a801cdd77b3e8b" providerId="LiveId" clId="{BFF0FC85-B78F-4297-B33A-D7518163AB22}" dt="2022-11-04T12:33:45.877" v="3373"/>
        <pc:sldMkLst>
          <pc:docMk/>
          <pc:sldMk cId="2215745315" sldId="1216"/>
        </pc:sldMkLst>
        <pc:picChg chg="add del mod">
          <ac:chgData name="Werner Kunz" userId="e4a801cdd77b3e8b" providerId="LiveId" clId="{BFF0FC85-B78F-4297-B33A-D7518163AB22}" dt="2022-10-28T14:43:08.369" v="2219" actId="478"/>
          <ac:picMkLst>
            <pc:docMk/>
            <pc:sldMk cId="2215745315" sldId="1216"/>
            <ac:picMk id="3" creationId="{6EA5EBAA-905B-40C4-63F6-F55A4D189FF9}"/>
          </ac:picMkLst>
        </pc:picChg>
        <pc:picChg chg="del">
          <ac:chgData name="Werner Kunz" userId="e4a801cdd77b3e8b" providerId="LiveId" clId="{BFF0FC85-B78F-4297-B33A-D7518163AB22}" dt="2022-10-28T14:40:31.007" v="2160" actId="478"/>
          <ac:picMkLst>
            <pc:docMk/>
            <pc:sldMk cId="2215745315" sldId="1216"/>
            <ac:picMk id="4" creationId="{A284680A-3CBE-5F7F-4D18-6B8ABA80D50A}"/>
          </ac:picMkLst>
        </pc:picChg>
        <pc:picChg chg="add del mod">
          <ac:chgData name="Werner Kunz" userId="e4a801cdd77b3e8b" providerId="LiveId" clId="{BFF0FC85-B78F-4297-B33A-D7518163AB22}" dt="2022-10-28T14:44:58.542" v="2227" actId="478"/>
          <ac:picMkLst>
            <pc:docMk/>
            <pc:sldMk cId="2215745315" sldId="1216"/>
            <ac:picMk id="7" creationId="{D00A259F-55E7-2E90-A0D4-B488DF34B148}"/>
          </ac:picMkLst>
        </pc:picChg>
        <pc:picChg chg="del">
          <ac:chgData name="Werner Kunz" userId="e4a801cdd77b3e8b" providerId="LiveId" clId="{BFF0FC85-B78F-4297-B33A-D7518163AB22}" dt="2022-10-28T14:41:06.452" v="2162" actId="478"/>
          <ac:picMkLst>
            <pc:docMk/>
            <pc:sldMk cId="2215745315" sldId="1216"/>
            <ac:picMk id="9" creationId="{6D9B31BF-9429-A1E2-CAEF-11AD611833CF}"/>
          </ac:picMkLst>
        </pc:picChg>
        <pc:picChg chg="add del">
          <ac:chgData name="Werner Kunz" userId="e4a801cdd77b3e8b" providerId="LiveId" clId="{BFF0FC85-B78F-4297-B33A-D7518163AB22}" dt="2022-10-28T14:44:52.822" v="2225" actId="478"/>
          <ac:picMkLst>
            <pc:docMk/>
            <pc:sldMk cId="2215745315" sldId="1216"/>
            <ac:picMk id="11" creationId="{ACDA08C4-5989-9D45-9802-12F6DAB0BBA1}"/>
          </ac:picMkLst>
        </pc:picChg>
        <pc:picChg chg="del">
          <ac:chgData name="Werner Kunz" userId="e4a801cdd77b3e8b" providerId="LiveId" clId="{BFF0FC85-B78F-4297-B33A-D7518163AB22}" dt="2022-10-28T14:41:06.452" v="2162" actId="478"/>
          <ac:picMkLst>
            <pc:docMk/>
            <pc:sldMk cId="2215745315" sldId="1216"/>
            <ac:picMk id="13" creationId="{8EA731D9-C4D3-6C99-4A89-679031B9813F}"/>
          </ac:picMkLst>
        </pc:picChg>
        <pc:picChg chg="add mod">
          <ac:chgData name="Werner Kunz" userId="e4a801cdd77b3e8b" providerId="LiveId" clId="{BFF0FC85-B78F-4297-B33A-D7518163AB22}" dt="2022-10-28T14:47:00.277" v="2261" actId="1038"/>
          <ac:picMkLst>
            <pc:docMk/>
            <pc:sldMk cId="2215745315" sldId="1216"/>
            <ac:picMk id="14" creationId="{1AD4D0DB-0BF8-BF9A-D615-96AD259E33C9}"/>
          </ac:picMkLst>
        </pc:picChg>
        <pc:picChg chg="add mod">
          <ac:chgData name="Werner Kunz" userId="e4a801cdd77b3e8b" providerId="LiveId" clId="{BFF0FC85-B78F-4297-B33A-D7518163AB22}" dt="2022-10-28T14:47:16.302" v="2264" actId="14100"/>
          <ac:picMkLst>
            <pc:docMk/>
            <pc:sldMk cId="2215745315" sldId="1216"/>
            <ac:picMk id="17" creationId="{9654FEB5-049B-4D26-1E83-08FC5FD4C6AF}"/>
          </ac:picMkLst>
        </pc:picChg>
        <pc:cxnChg chg="del">
          <ac:chgData name="Werner Kunz" userId="e4a801cdd77b3e8b" providerId="LiveId" clId="{BFF0FC85-B78F-4297-B33A-D7518163AB22}" dt="2022-10-28T14:41:06.452" v="2162" actId="478"/>
          <ac:cxnSpMkLst>
            <pc:docMk/>
            <pc:sldMk cId="2215745315" sldId="1216"/>
            <ac:cxnSpMk id="6" creationId="{33C127E7-5A2F-4C97-558C-B165081BB47E}"/>
          </ac:cxnSpMkLst>
        </pc:cxnChg>
        <pc:cxnChg chg="del">
          <ac:chgData name="Werner Kunz" userId="e4a801cdd77b3e8b" providerId="LiveId" clId="{BFF0FC85-B78F-4297-B33A-D7518163AB22}" dt="2022-10-28T14:41:06.452" v="2162" actId="478"/>
          <ac:cxnSpMkLst>
            <pc:docMk/>
            <pc:sldMk cId="2215745315" sldId="1216"/>
            <ac:cxnSpMk id="10" creationId="{DF5473B3-191E-E7FF-5C36-794E54610D89}"/>
          </ac:cxnSpMkLst>
        </pc:cxnChg>
        <pc:cxnChg chg="del">
          <ac:chgData name="Werner Kunz" userId="e4a801cdd77b3e8b" providerId="LiveId" clId="{BFF0FC85-B78F-4297-B33A-D7518163AB22}" dt="2022-10-28T14:41:06.452" v="2162" actId="478"/>
          <ac:cxnSpMkLst>
            <pc:docMk/>
            <pc:sldMk cId="2215745315" sldId="1216"/>
            <ac:cxnSpMk id="16" creationId="{B9C4C210-1724-D53C-FB09-8B346EE82E16}"/>
          </ac:cxnSpMkLst>
        </pc:cxnChg>
        <pc:cxnChg chg="del">
          <ac:chgData name="Werner Kunz" userId="e4a801cdd77b3e8b" providerId="LiveId" clId="{BFF0FC85-B78F-4297-B33A-D7518163AB22}" dt="2022-10-28T14:41:06.452" v="2162" actId="478"/>
          <ac:cxnSpMkLst>
            <pc:docMk/>
            <pc:sldMk cId="2215745315" sldId="1216"/>
            <ac:cxnSpMk id="18" creationId="{AA209A12-08B7-A243-E168-FB53E7F0CEC1}"/>
          </ac:cxnSpMkLst>
        </pc:cxnChg>
      </pc:sldChg>
      <pc:sldChg chg="addSp delSp modSp add mod">
        <pc:chgData name="Werner Kunz" userId="e4a801cdd77b3e8b" providerId="LiveId" clId="{BFF0FC85-B78F-4297-B33A-D7518163AB22}" dt="2022-10-28T14:50:30.982" v="2293" actId="1076"/>
        <pc:sldMkLst>
          <pc:docMk/>
          <pc:sldMk cId="3093472339" sldId="1217"/>
        </pc:sldMkLst>
        <pc:picChg chg="add mod ord">
          <ac:chgData name="Werner Kunz" userId="e4a801cdd77b3e8b" providerId="LiveId" clId="{BFF0FC85-B78F-4297-B33A-D7518163AB22}" dt="2022-10-28T14:50:09.222" v="2289" actId="1036"/>
          <ac:picMkLst>
            <pc:docMk/>
            <pc:sldMk cId="3093472339" sldId="1217"/>
            <ac:picMk id="3" creationId="{5CD89E88-2916-0810-7337-351953190305}"/>
          </ac:picMkLst>
        </pc:picChg>
        <pc:picChg chg="del">
          <ac:chgData name="Werner Kunz" userId="e4a801cdd77b3e8b" providerId="LiveId" clId="{BFF0FC85-B78F-4297-B33A-D7518163AB22}" dt="2022-10-28T14:49:00.966" v="2266" actId="478"/>
          <ac:picMkLst>
            <pc:docMk/>
            <pc:sldMk cId="3093472339" sldId="1217"/>
            <ac:picMk id="4" creationId="{A284680A-3CBE-5F7F-4D18-6B8ABA80D50A}"/>
          </ac:picMkLst>
        </pc:picChg>
        <pc:picChg chg="del">
          <ac:chgData name="Werner Kunz" userId="e4a801cdd77b3e8b" providerId="LiveId" clId="{BFF0FC85-B78F-4297-B33A-D7518163AB22}" dt="2022-10-28T14:49:37.542" v="2267" actId="478"/>
          <ac:picMkLst>
            <pc:docMk/>
            <pc:sldMk cId="3093472339" sldId="1217"/>
            <ac:picMk id="9" creationId="{6D9B31BF-9429-A1E2-CAEF-11AD611833CF}"/>
          </ac:picMkLst>
        </pc:picChg>
        <pc:picChg chg="mod">
          <ac:chgData name="Werner Kunz" userId="e4a801cdd77b3e8b" providerId="LiveId" clId="{BFF0FC85-B78F-4297-B33A-D7518163AB22}" dt="2022-10-28T14:50:30.982" v="2293" actId="1076"/>
          <ac:picMkLst>
            <pc:docMk/>
            <pc:sldMk cId="3093472339" sldId="1217"/>
            <ac:picMk id="13" creationId="{8EA731D9-C4D3-6C99-4A89-679031B9813F}"/>
          </ac:picMkLst>
        </pc:picChg>
        <pc:cxnChg chg="del">
          <ac:chgData name="Werner Kunz" userId="e4a801cdd77b3e8b" providerId="LiveId" clId="{BFF0FC85-B78F-4297-B33A-D7518163AB22}" dt="2022-10-28T14:49:37.542" v="2267" actId="478"/>
          <ac:cxnSpMkLst>
            <pc:docMk/>
            <pc:sldMk cId="3093472339" sldId="1217"/>
            <ac:cxnSpMk id="6" creationId="{33C127E7-5A2F-4C97-558C-B165081BB47E}"/>
          </ac:cxnSpMkLst>
        </pc:cxnChg>
        <pc:cxnChg chg="mod">
          <ac:chgData name="Werner Kunz" userId="e4a801cdd77b3e8b" providerId="LiveId" clId="{BFF0FC85-B78F-4297-B33A-D7518163AB22}" dt="2022-10-28T14:50:26.132" v="2292" actId="14100"/>
          <ac:cxnSpMkLst>
            <pc:docMk/>
            <pc:sldMk cId="3093472339" sldId="1217"/>
            <ac:cxnSpMk id="10" creationId="{DF5473B3-191E-E7FF-5C36-794E54610D89}"/>
          </ac:cxnSpMkLst>
        </pc:cxnChg>
        <pc:cxnChg chg="del">
          <ac:chgData name="Werner Kunz" userId="e4a801cdd77b3e8b" providerId="LiveId" clId="{BFF0FC85-B78F-4297-B33A-D7518163AB22}" dt="2022-10-28T14:49:37.542" v="2267" actId="478"/>
          <ac:cxnSpMkLst>
            <pc:docMk/>
            <pc:sldMk cId="3093472339" sldId="1217"/>
            <ac:cxnSpMk id="16" creationId="{B9C4C210-1724-D53C-FB09-8B346EE82E16}"/>
          </ac:cxnSpMkLst>
        </pc:cxnChg>
        <pc:cxnChg chg="del">
          <ac:chgData name="Werner Kunz" userId="e4a801cdd77b3e8b" providerId="LiveId" clId="{BFF0FC85-B78F-4297-B33A-D7518163AB22}" dt="2022-10-28T14:49:37.542" v="2267" actId="478"/>
          <ac:cxnSpMkLst>
            <pc:docMk/>
            <pc:sldMk cId="3093472339" sldId="1217"/>
            <ac:cxnSpMk id="18" creationId="{AA209A12-08B7-A243-E168-FB53E7F0CEC1}"/>
          </ac:cxnSpMkLst>
        </pc:cxnChg>
      </pc:sldChg>
      <pc:sldChg chg="addSp delSp modSp add del mod setBg">
        <pc:chgData name="Werner Kunz" userId="e4a801cdd77b3e8b" providerId="LiveId" clId="{BFF0FC85-B78F-4297-B33A-D7518163AB22}" dt="2022-10-28T15:38:01.848" v="2458" actId="47"/>
        <pc:sldMkLst>
          <pc:docMk/>
          <pc:sldMk cId="3696853259" sldId="1218"/>
        </pc:sldMkLst>
        <pc:spChg chg="del">
          <ac:chgData name="Werner Kunz" userId="e4a801cdd77b3e8b" providerId="LiveId" clId="{BFF0FC85-B78F-4297-B33A-D7518163AB22}" dt="2022-10-28T15:26:17.009" v="2376" actId="478"/>
          <ac:spMkLst>
            <pc:docMk/>
            <pc:sldMk cId="3696853259" sldId="1218"/>
            <ac:spMk id="2" creationId="{94D185B3-EAC8-75FB-7927-45D34AC1FE0A}"/>
          </ac:spMkLst>
        </pc:spChg>
        <pc:picChg chg="add del mod">
          <ac:chgData name="Werner Kunz" userId="e4a801cdd77b3e8b" providerId="LiveId" clId="{BFF0FC85-B78F-4297-B33A-D7518163AB22}" dt="2022-10-28T15:28:56.448" v="2383" actId="478"/>
          <ac:picMkLst>
            <pc:docMk/>
            <pc:sldMk cId="3696853259" sldId="1218"/>
            <ac:picMk id="3" creationId="{CF14B54E-A167-6954-01BE-F1AEE42389DA}"/>
          </ac:picMkLst>
        </pc:picChg>
        <pc:picChg chg="add mod">
          <ac:chgData name="Werner Kunz" userId="e4a801cdd77b3e8b" providerId="LiveId" clId="{BFF0FC85-B78F-4297-B33A-D7518163AB22}" dt="2022-10-28T15:29:27.998" v="2408" actId="1038"/>
          <ac:picMkLst>
            <pc:docMk/>
            <pc:sldMk cId="3696853259" sldId="1218"/>
            <ac:picMk id="5" creationId="{4282EB6F-389F-57DA-C634-8864088FBDF1}"/>
          </ac:picMkLst>
        </pc:picChg>
      </pc:sldChg>
      <pc:sldChg chg="add">
        <pc:chgData name="Werner Kunz" userId="e4a801cdd77b3e8b" providerId="LiveId" clId="{BFF0FC85-B78F-4297-B33A-D7518163AB22}" dt="2022-10-28T15:26:54.519" v="2382" actId="2890"/>
        <pc:sldMkLst>
          <pc:docMk/>
          <pc:sldMk cId="797243473" sldId="1219"/>
        </pc:sldMkLst>
      </pc:sldChg>
      <pc:sldChg chg="add setBg">
        <pc:chgData name="Werner Kunz" userId="e4a801cdd77b3e8b" providerId="LiveId" clId="{BFF0FC85-B78F-4297-B33A-D7518163AB22}" dt="2022-10-28T15:43:40.137" v="2499"/>
        <pc:sldMkLst>
          <pc:docMk/>
          <pc:sldMk cId="1582775218" sldId="1220"/>
        </pc:sldMkLst>
      </pc:sldChg>
      <pc:sldChg chg="delSp modSp add mod">
        <pc:chgData name="Werner Kunz" userId="e4a801cdd77b3e8b" providerId="LiveId" clId="{BFF0FC85-B78F-4297-B33A-D7518163AB22}" dt="2022-10-28T15:43:16.618" v="2498" actId="478"/>
        <pc:sldMkLst>
          <pc:docMk/>
          <pc:sldMk cId="3430984156" sldId="1221"/>
        </pc:sldMkLst>
        <pc:spChg chg="del mod">
          <ac:chgData name="Werner Kunz" userId="e4a801cdd77b3e8b" providerId="LiveId" clId="{BFF0FC85-B78F-4297-B33A-D7518163AB22}" dt="2022-10-28T15:42:39.757" v="2496" actId="478"/>
          <ac:spMkLst>
            <pc:docMk/>
            <pc:sldMk cId="3430984156" sldId="1221"/>
            <ac:spMk id="4" creationId="{A75CFA99-1AD2-A0BA-4477-87ED6C21C195}"/>
          </ac:spMkLst>
        </pc:spChg>
        <pc:picChg chg="del mod">
          <ac:chgData name="Werner Kunz" userId="e4a801cdd77b3e8b" providerId="LiveId" clId="{BFF0FC85-B78F-4297-B33A-D7518163AB22}" dt="2022-10-28T15:43:16.618" v="2498" actId="478"/>
          <ac:picMkLst>
            <pc:docMk/>
            <pc:sldMk cId="3430984156" sldId="1221"/>
            <ac:picMk id="5" creationId="{B864C44B-7714-182F-7283-0DC7B18972AA}"/>
          </ac:picMkLst>
        </pc:picChg>
      </pc:sldChg>
      <pc:sldChg chg="add">
        <pc:chgData name="Werner Kunz" userId="e4a801cdd77b3e8b" providerId="LiveId" clId="{BFF0FC85-B78F-4297-B33A-D7518163AB22}" dt="2022-10-28T15:43:48.052" v="2500" actId="2890"/>
        <pc:sldMkLst>
          <pc:docMk/>
          <pc:sldMk cId="2243144678" sldId="1222"/>
        </pc:sldMkLst>
      </pc:sldChg>
      <pc:sldChg chg="addSp delSp modSp add mod">
        <pc:chgData name="Werner Kunz" userId="e4a801cdd77b3e8b" providerId="LiveId" clId="{BFF0FC85-B78F-4297-B33A-D7518163AB22}" dt="2022-10-28T15:51:31.707" v="2606" actId="1035"/>
        <pc:sldMkLst>
          <pc:docMk/>
          <pc:sldMk cId="1220659563" sldId="1223"/>
        </pc:sldMkLst>
        <pc:spChg chg="mod">
          <ac:chgData name="Werner Kunz" userId="e4a801cdd77b3e8b" providerId="LiveId" clId="{BFF0FC85-B78F-4297-B33A-D7518163AB22}" dt="2022-10-28T15:51:31.707" v="2606" actId="1035"/>
          <ac:spMkLst>
            <pc:docMk/>
            <pc:sldMk cId="1220659563" sldId="1223"/>
            <ac:spMk id="4" creationId="{A75CFA99-1AD2-A0BA-4477-87ED6C21C195}"/>
          </ac:spMkLst>
        </pc:spChg>
        <pc:picChg chg="add del">
          <ac:chgData name="Werner Kunz" userId="e4a801cdd77b3e8b" providerId="LiveId" clId="{BFF0FC85-B78F-4297-B33A-D7518163AB22}" dt="2022-10-28T15:47:49.027" v="2515" actId="478"/>
          <ac:picMkLst>
            <pc:docMk/>
            <pc:sldMk cId="1220659563" sldId="1223"/>
            <ac:picMk id="3" creationId="{DFB8A683-B254-6384-9B45-A1D04E8EB3BF}"/>
          </ac:picMkLst>
        </pc:picChg>
        <pc:picChg chg="del">
          <ac:chgData name="Werner Kunz" userId="e4a801cdd77b3e8b" providerId="LiveId" clId="{BFF0FC85-B78F-4297-B33A-D7518163AB22}" dt="2022-10-28T15:48:42.663" v="2517" actId="478"/>
          <ac:picMkLst>
            <pc:docMk/>
            <pc:sldMk cId="1220659563" sldId="1223"/>
            <ac:picMk id="5" creationId="{B864C44B-7714-182F-7283-0DC7B18972AA}"/>
          </ac:picMkLst>
        </pc:picChg>
      </pc:sldChg>
      <pc:sldChg chg="modSp mod modAnim">
        <pc:chgData name="Werner Kunz" userId="e4a801cdd77b3e8b" providerId="LiveId" clId="{BFF0FC85-B78F-4297-B33A-D7518163AB22}" dt="2022-11-04T12:52:33.385" v="3434"/>
        <pc:sldMkLst>
          <pc:docMk/>
          <pc:sldMk cId="1652854655" sldId="1224"/>
        </pc:sldMkLst>
        <pc:spChg chg="mod">
          <ac:chgData name="Werner Kunz" userId="e4a801cdd77b3e8b" providerId="LiveId" clId="{BFF0FC85-B78F-4297-B33A-D7518163AB22}" dt="2022-11-04T12:52:22.535" v="3433" actId="20577"/>
          <ac:spMkLst>
            <pc:docMk/>
            <pc:sldMk cId="1652854655" sldId="1224"/>
            <ac:spMk id="2" creationId="{7A56EFD0-7AF2-7E21-6DFE-3EC660D960AE}"/>
          </ac:spMkLst>
        </pc:spChg>
      </pc:sldChg>
      <pc:sldChg chg="modSp mod">
        <pc:chgData name="Werner Kunz" userId="e4a801cdd77b3e8b" providerId="LiveId" clId="{BFF0FC85-B78F-4297-B33A-D7518163AB22}" dt="2022-11-04T12:37:40.857" v="3381" actId="1036"/>
        <pc:sldMkLst>
          <pc:docMk/>
          <pc:sldMk cId="2532607367" sldId="1226"/>
        </pc:sldMkLst>
        <pc:picChg chg="mod">
          <ac:chgData name="Werner Kunz" userId="e4a801cdd77b3e8b" providerId="LiveId" clId="{BFF0FC85-B78F-4297-B33A-D7518163AB22}" dt="2022-11-04T12:37:40.857" v="3381" actId="1036"/>
          <ac:picMkLst>
            <pc:docMk/>
            <pc:sldMk cId="2532607367" sldId="1226"/>
            <ac:picMk id="5" creationId="{0281DB0D-2C74-EE40-B0DC-00792525518F}"/>
          </ac:picMkLst>
        </pc:picChg>
      </pc:sldChg>
      <pc:sldChg chg="modSp mod">
        <pc:chgData name="Werner Kunz" userId="e4a801cdd77b3e8b" providerId="LiveId" clId="{BFF0FC85-B78F-4297-B33A-D7518163AB22}" dt="2022-11-04T10:02:09.979" v="2739" actId="20577"/>
        <pc:sldMkLst>
          <pc:docMk/>
          <pc:sldMk cId="1621911757" sldId="1228"/>
        </pc:sldMkLst>
        <pc:spChg chg="mod">
          <ac:chgData name="Werner Kunz" userId="e4a801cdd77b3e8b" providerId="LiveId" clId="{BFF0FC85-B78F-4297-B33A-D7518163AB22}" dt="2022-11-04T10:02:09.979" v="2739" actId="20577"/>
          <ac:spMkLst>
            <pc:docMk/>
            <pc:sldMk cId="1621911757" sldId="1228"/>
            <ac:spMk id="8" creationId="{00000000-0000-0000-0000-000000000000}"/>
          </ac:spMkLst>
        </pc:spChg>
      </pc:sldChg>
      <pc:sldChg chg="modSp mod">
        <pc:chgData name="Werner Kunz" userId="e4a801cdd77b3e8b" providerId="LiveId" clId="{BFF0FC85-B78F-4297-B33A-D7518163AB22}" dt="2022-11-04T10:28:16.638" v="2935" actId="20577"/>
        <pc:sldMkLst>
          <pc:docMk/>
          <pc:sldMk cId="2276028662" sldId="1229"/>
        </pc:sldMkLst>
        <pc:spChg chg="mod">
          <ac:chgData name="Werner Kunz" userId="e4a801cdd77b3e8b" providerId="LiveId" clId="{BFF0FC85-B78F-4297-B33A-D7518163AB22}" dt="2022-11-04T10:28:16.638" v="2935" actId="20577"/>
          <ac:spMkLst>
            <pc:docMk/>
            <pc:sldMk cId="2276028662" sldId="1229"/>
            <ac:spMk id="8" creationId="{00000000-0000-0000-0000-000000000000}"/>
          </ac:spMkLst>
        </pc:spChg>
      </pc:sldChg>
      <pc:sldChg chg="modSp mod">
        <pc:chgData name="Werner Kunz" userId="e4a801cdd77b3e8b" providerId="LiveId" clId="{BFF0FC85-B78F-4297-B33A-D7518163AB22}" dt="2022-11-04T10:29:09.612" v="2938" actId="1035"/>
        <pc:sldMkLst>
          <pc:docMk/>
          <pc:sldMk cId="2113046618" sldId="1230"/>
        </pc:sldMkLst>
        <pc:spChg chg="mod">
          <ac:chgData name="Werner Kunz" userId="e4a801cdd77b3e8b" providerId="LiveId" clId="{BFF0FC85-B78F-4297-B33A-D7518163AB22}" dt="2022-11-04T10:29:09.612" v="2938" actId="1035"/>
          <ac:spMkLst>
            <pc:docMk/>
            <pc:sldMk cId="2113046618" sldId="1230"/>
            <ac:spMk id="2" creationId="{9D5B15B4-205D-22EB-C86E-833EDF4280D1}"/>
          </ac:spMkLst>
        </pc:spChg>
        <pc:spChg chg="mod">
          <ac:chgData name="Werner Kunz" userId="e4a801cdd77b3e8b" providerId="LiveId" clId="{BFF0FC85-B78F-4297-B33A-D7518163AB22}" dt="2022-11-04T10:29:09.612" v="2938" actId="1035"/>
          <ac:spMkLst>
            <pc:docMk/>
            <pc:sldMk cId="2113046618" sldId="1230"/>
            <ac:spMk id="3" creationId="{B33A1A21-4C6A-BA56-8D61-8055032B64A0}"/>
          </ac:spMkLst>
        </pc:spChg>
        <pc:spChg chg="mod">
          <ac:chgData name="Werner Kunz" userId="e4a801cdd77b3e8b" providerId="LiveId" clId="{BFF0FC85-B78F-4297-B33A-D7518163AB22}" dt="2022-11-04T10:29:09.612" v="2938" actId="1035"/>
          <ac:spMkLst>
            <pc:docMk/>
            <pc:sldMk cId="2113046618" sldId="1230"/>
            <ac:spMk id="8" creationId="{00000000-0000-0000-0000-000000000000}"/>
          </ac:spMkLst>
        </pc:spChg>
      </pc:sldChg>
      <pc:sldChg chg="modSp mod">
        <pc:chgData name="Werner Kunz" userId="e4a801cdd77b3e8b" providerId="LiveId" clId="{BFF0FC85-B78F-4297-B33A-D7518163AB22}" dt="2022-11-04T10:35:29.097" v="3349" actId="313"/>
        <pc:sldMkLst>
          <pc:docMk/>
          <pc:sldMk cId="191801651" sldId="1231"/>
        </pc:sldMkLst>
        <pc:spChg chg="mod">
          <ac:chgData name="Werner Kunz" userId="e4a801cdd77b3e8b" providerId="LiveId" clId="{BFF0FC85-B78F-4297-B33A-D7518163AB22}" dt="2022-11-04T10:35:29.097" v="3349" actId="313"/>
          <ac:spMkLst>
            <pc:docMk/>
            <pc:sldMk cId="191801651" sldId="1231"/>
            <ac:spMk id="4" creationId="{A75CFA99-1AD2-A0BA-4477-87ED6C21C195}"/>
          </ac:spMkLst>
        </pc:spChg>
        <pc:picChg chg="mod">
          <ac:chgData name="Werner Kunz" userId="e4a801cdd77b3e8b" providerId="LiveId" clId="{BFF0FC85-B78F-4297-B33A-D7518163AB22}" dt="2022-11-04T10:30:40.547" v="2966" actId="1036"/>
          <ac:picMkLst>
            <pc:docMk/>
            <pc:sldMk cId="191801651" sldId="1231"/>
            <ac:picMk id="5" creationId="{B864C44B-7714-182F-7283-0DC7B18972AA}"/>
          </ac:picMkLst>
        </pc:picChg>
      </pc:sldChg>
      <pc:sldChg chg="addSp modSp mod modAnim">
        <pc:chgData name="Werner Kunz" userId="e4a801cdd77b3e8b" providerId="LiveId" clId="{BFF0FC85-B78F-4297-B33A-D7518163AB22}" dt="2022-11-04T10:37:31.287" v="3371" actId="6549"/>
        <pc:sldMkLst>
          <pc:docMk/>
          <pc:sldMk cId="1817241416" sldId="1232"/>
        </pc:sldMkLst>
        <pc:spChg chg="mod">
          <ac:chgData name="Werner Kunz" userId="e4a801cdd77b3e8b" providerId="LiveId" clId="{BFF0FC85-B78F-4297-B33A-D7518163AB22}" dt="2022-11-04T10:36:25.753" v="3365" actId="1035"/>
          <ac:spMkLst>
            <pc:docMk/>
            <pc:sldMk cId="1817241416" sldId="1232"/>
            <ac:spMk id="2" creationId="{9D5B15B4-205D-22EB-C86E-833EDF4280D1}"/>
          </ac:spMkLst>
        </pc:spChg>
        <pc:spChg chg="add mod">
          <ac:chgData name="Werner Kunz" userId="e4a801cdd77b3e8b" providerId="LiveId" clId="{BFF0FC85-B78F-4297-B33A-D7518163AB22}" dt="2022-11-04T10:35:49.607" v="3350" actId="20577"/>
          <ac:spMkLst>
            <pc:docMk/>
            <pc:sldMk cId="1817241416" sldId="1232"/>
            <ac:spMk id="3" creationId="{BD4B51D5-8E2D-7AC0-5422-0EC291AC742B}"/>
          </ac:spMkLst>
        </pc:spChg>
        <pc:spChg chg="mod">
          <ac:chgData name="Werner Kunz" userId="e4a801cdd77b3e8b" providerId="LiveId" clId="{BFF0FC85-B78F-4297-B33A-D7518163AB22}" dt="2022-11-04T10:37:31.287" v="3371" actId="6549"/>
          <ac:spMkLst>
            <pc:docMk/>
            <pc:sldMk cId="1817241416" sldId="1232"/>
            <ac:spMk id="8" creationId="{00000000-0000-0000-0000-000000000000}"/>
          </ac:spMkLst>
        </pc:spChg>
      </pc:sldChg>
      <pc:sldChg chg="modSp mod">
        <pc:chgData name="Werner Kunz" userId="e4a801cdd77b3e8b" providerId="LiveId" clId="{BFF0FC85-B78F-4297-B33A-D7518163AB22}" dt="2022-11-04T12:50:01.515" v="3428" actId="113"/>
        <pc:sldMkLst>
          <pc:docMk/>
          <pc:sldMk cId="1184699502" sldId="1234"/>
        </pc:sldMkLst>
        <pc:spChg chg="mod">
          <ac:chgData name="Werner Kunz" userId="e4a801cdd77b3e8b" providerId="LiveId" clId="{BFF0FC85-B78F-4297-B33A-D7518163AB22}" dt="2022-11-04T12:50:01.515" v="3428" actId="113"/>
          <ac:spMkLst>
            <pc:docMk/>
            <pc:sldMk cId="1184699502" sldId="1234"/>
            <ac:spMk id="4" creationId="{A32D7BB7-1428-34AE-138A-38F7EB9D1F5B}"/>
          </ac:spMkLst>
        </pc:spChg>
      </pc:sldChg>
      <pc:sldChg chg="modSp">
        <pc:chgData name="Werner Kunz" userId="e4a801cdd77b3e8b" providerId="LiveId" clId="{BFF0FC85-B78F-4297-B33A-D7518163AB22}" dt="2022-11-04T12:52:03.871" v="3429" actId="20577"/>
        <pc:sldMkLst>
          <pc:docMk/>
          <pc:sldMk cId="4182912869" sldId="1235"/>
        </pc:sldMkLst>
        <pc:spChg chg="mod">
          <ac:chgData name="Werner Kunz" userId="e4a801cdd77b3e8b" providerId="LiveId" clId="{BFF0FC85-B78F-4297-B33A-D7518163AB22}" dt="2022-11-04T12:52:03.871" v="3429" actId="20577"/>
          <ac:spMkLst>
            <pc:docMk/>
            <pc:sldMk cId="4182912869" sldId="1235"/>
            <ac:spMk id="4" creationId="{A75CFA99-1AD2-A0BA-4477-87ED6C21C195}"/>
          </ac:spMkLst>
        </pc:spChg>
      </pc:sldChg>
      <pc:sldChg chg="addSp delSp modSp add mod modAnim">
        <pc:chgData name="Werner Kunz" userId="e4a801cdd77b3e8b" providerId="LiveId" clId="{BFF0FC85-B78F-4297-B33A-D7518163AB22}" dt="2022-11-04T10:34:23.897" v="3214" actId="1036"/>
        <pc:sldMkLst>
          <pc:docMk/>
          <pc:sldMk cId="1520417341" sldId="1237"/>
        </pc:sldMkLst>
        <pc:spChg chg="add del mod">
          <ac:chgData name="Werner Kunz" userId="e4a801cdd77b3e8b" providerId="LiveId" clId="{BFF0FC85-B78F-4297-B33A-D7518163AB22}" dt="2022-11-04T10:33:47.847" v="3200" actId="21"/>
          <ac:spMkLst>
            <pc:docMk/>
            <pc:sldMk cId="1520417341" sldId="1237"/>
            <ac:spMk id="2" creationId="{2D3BBF8F-5314-DE72-D659-6D55E3BDF477}"/>
          </ac:spMkLst>
        </pc:spChg>
        <pc:spChg chg="add mod">
          <ac:chgData name="Werner Kunz" userId="e4a801cdd77b3e8b" providerId="LiveId" clId="{BFF0FC85-B78F-4297-B33A-D7518163AB22}" dt="2022-11-04T10:34:23.897" v="3214" actId="1036"/>
          <ac:spMkLst>
            <pc:docMk/>
            <pc:sldMk cId="1520417341" sldId="1237"/>
            <ac:spMk id="3" creationId="{FB990810-4738-6713-C790-E3DD22309D63}"/>
          </ac:spMkLst>
        </pc:spChg>
        <pc:spChg chg="mod">
          <ac:chgData name="Werner Kunz" userId="e4a801cdd77b3e8b" providerId="LiveId" clId="{BFF0FC85-B78F-4297-B33A-D7518163AB22}" dt="2022-11-04T10:34:23.897" v="3214" actId="1036"/>
          <ac:spMkLst>
            <pc:docMk/>
            <pc:sldMk cId="1520417341" sldId="1237"/>
            <ac:spMk id="4" creationId="{A75CFA99-1AD2-A0BA-4477-87ED6C21C195}"/>
          </ac:spMkLst>
        </pc:spChg>
        <pc:picChg chg="del">
          <ac:chgData name="Werner Kunz" userId="e4a801cdd77b3e8b" providerId="LiveId" clId="{BFF0FC85-B78F-4297-B33A-D7518163AB22}" dt="2022-11-04T10:30:49.959" v="2967" actId="478"/>
          <ac:picMkLst>
            <pc:docMk/>
            <pc:sldMk cId="1520417341" sldId="1237"/>
            <ac:picMk id="5" creationId="{B864C44B-7714-182F-7283-0DC7B18972AA}"/>
          </ac:picMkLst>
        </pc:picChg>
      </pc:sldChg>
      <pc:sldChg chg="add">
        <pc:chgData name="Werner Kunz" userId="e4a801cdd77b3e8b" providerId="LiveId" clId="{BFF0FC85-B78F-4297-B33A-D7518163AB22}" dt="2022-11-04T10:38:17.577" v="3372"/>
        <pc:sldMkLst>
          <pc:docMk/>
          <pc:sldMk cId="304614118" sldId="1238"/>
        </pc:sldMkLst>
      </pc:sldChg>
    </pc:docChg>
  </pc:docChgLst>
  <pc:docChgLst>
    <pc:chgData name="Werner Kunz" userId="e4a801cdd77b3e8b" providerId="LiveId" clId="{722F3698-D191-42FA-940F-535EE70B1365}"/>
    <pc:docChg chg="modSld">
      <pc:chgData name="Werner Kunz" userId="e4a801cdd77b3e8b" providerId="LiveId" clId="{722F3698-D191-42FA-940F-535EE70B1365}" dt="2023-01-17T01:36:30.853" v="12" actId="6549"/>
      <pc:docMkLst>
        <pc:docMk/>
      </pc:docMkLst>
      <pc:sldChg chg="modSp mod">
        <pc:chgData name="Werner Kunz" userId="e4a801cdd77b3e8b" providerId="LiveId" clId="{722F3698-D191-42FA-940F-535EE70B1365}" dt="2023-01-17T01:36:30.853" v="12" actId="6549"/>
        <pc:sldMkLst>
          <pc:docMk/>
          <pc:sldMk cId="3647434992" sldId="1168"/>
        </pc:sldMkLst>
        <pc:spChg chg="mod">
          <ac:chgData name="Werner Kunz" userId="e4a801cdd77b3e8b" providerId="LiveId" clId="{722F3698-D191-42FA-940F-535EE70B1365}" dt="2023-01-17T01:36:30.853" v="12" actId="6549"/>
          <ac:spMkLst>
            <pc:docMk/>
            <pc:sldMk cId="3647434992" sldId="1168"/>
            <ac:spMk id="2" creationId="{94D185B3-EAC8-75FB-7927-45D34AC1FE0A}"/>
          </ac:spMkLst>
        </pc:spChg>
      </pc:sldChg>
    </pc:docChg>
  </pc:docChgLst>
  <pc:docChgLst>
    <pc:chgData name="Werner Kunz" userId="e4a801cdd77b3e8b" providerId="LiveId" clId="{23F7FDE1-26BC-4E8B-BAE4-D418D14F667C}"/>
    <pc:docChg chg="undo redo custSel addSld delSld modSld sldOrd delMainMaster">
      <pc:chgData name="Werner Kunz" userId="e4a801cdd77b3e8b" providerId="LiveId" clId="{23F7FDE1-26BC-4E8B-BAE4-D418D14F667C}" dt="2023-03-10T12:41:14.457" v="3640" actId="20577"/>
      <pc:docMkLst>
        <pc:docMk/>
      </pc:docMkLst>
      <pc:sldChg chg="modSp">
        <pc:chgData name="Werner Kunz" userId="e4a801cdd77b3e8b" providerId="LiveId" clId="{23F7FDE1-26BC-4E8B-BAE4-D418D14F667C}" dt="2023-03-10T12:15:13.525" v="3349" actId="6549"/>
        <pc:sldMkLst>
          <pc:docMk/>
          <pc:sldMk cId="0" sldId="374"/>
        </pc:sldMkLst>
        <pc:spChg chg="mod">
          <ac:chgData name="Werner Kunz" userId="e4a801cdd77b3e8b" providerId="LiveId" clId="{23F7FDE1-26BC-4E8B-BAE4-D418D14F667C}" dt="2023-03-10T12:15:13.525" v="3349" actId="6549"/>
          <ac:spMkLst>
            <pc:docMk/>
            <pc:sldMk cId="0" sldId="374"/>
            <ac:spMk id="20484" creationId="{00000000-0000-0000-0000-000000000000}"/>
          </ac:spMkLst>
        </pc:spChg>
      </pc:sldChg>
      <pc:sldChg chg="delSp modSp mod delAnim modAnim">
        <pc:chgData name="Werner Kunz" userId="e4a801cdd77b3e8b" providerId="LiveId" clId="{23F7FDE1-26BC-4E8B-BAE4-D418D14F667C}" dt="2023-03-10T12:40:18.212" v="3638"/>
        <pc:sldMkLst>
          <pc:docMk/>
          <pc:sldMk cId="0" sldId="377"/>
        </pc:sldMkLst>
        <pc:spChg chg="mod">
          <ac:chgData name="Werner Kunz" userId="e4a801cdd77b3e8b" providerId="LiveId" clId="{23F7FDE1-26BC-4E8B-BAE4-D418D14F667C}" dt="2023-03-07T19:48:39.524" v="108" actId="113"/>
          <ac:spMkLst>
            <pc:docMk/>
            <pc:sldMk cId="0" sldId="377"/>
            <ac:spMk id="2" creationId="{618DB0BD-F7F3-8623-AEE8-84C42B4C4B24}"/>
          </ac:spMkLst>
        </pc:spChg>
        <pc:spChg chg="mod">
          <ac:chgData name="Werner Kunz" userId="e4a801cdd77b3e8b" providerId="LiveId" clId="{23F7FDE1-26BC-4E8B-BAE4-D418D14F667C}" dt="2023-03-10T12:39:23.433" v="3636" actId="20577"/>
          <ac:spMkLst>
            <pc:docMk/>
            <pc:sldMk cId="0" sldId="377"/>
            <ac:spMk id="4" creationId="{9AB010F3-C3F3-4F98-391B-8821F3BD1CB6}"/>
          </ac:spMkLst>
        </pc:spChg>
        <pc:spChg chg="mod">
          <ac:chgData name="Werner Kunz" userId="e4a801cdd77b3e8b" providerId="LiveId" clId="{23F7FDE1-26BC-4E8B-BAE4-D418D14F667C}" dt="2023-03-07T19:48:04.394" v="86" actId="1036"/>
          <ac:spMkLst>
            <pc:docMk/>
            <pc:sldMk cId="0" sldId="377"/>
            <ac:spMk id="40962" creationId="{00000000-0000-0000-0000-000000000000}"/>
          </ac:spMkLst>
        </pc:spChg>
        <pc:spChg chg="del">
          <ac:chgData name="Werner Kunz" userId="e4a801cdd77b3e8b" providerId="LiveId" clId="{23F7FDE1-26BC-4E8B-BAE4-D418D14F667C}" dt="2023-03-07T19:47:40.377" v="55" actId="478"/>
          <ac:spMkLst>
            <pc:docMk/>
            <pc:sldMk cId="0" sldId="377"/>
            <ac:spMk id="40963" creationId="{00000000-0000-0000-0000-000000000000}"/>
          </ac:spMkLst>
        </pc:spChg>
      </pc:sldChg>
      <pc:sldChg chg="modSp mod ord">
        <pc:chgData name="Werner Kunz" userId="e4a801cdd77b3e8b" providerId="LiveId" clId="{23F7FDE1-26BC-4E8B-BAE4-D418D14F667C}" dt="2023-03-07T20:09:53.254" v="484" actId="1076"/>
        <pc:sldMkLst>
          <pc:docMk/>
          <pc:sldMk cId="0" sldId="382"/>
        </pc:sldMkLst>
        <pc:spChg chg="mod">
          <ac:chgData name="Werner Kunz" userId="e4a801cdd77b3e8b" providerId="LiveId" clId="{23F7FDE1-26BC-4E8B-BAE4-D418D14F667C}" dt="2023-03-07T20:09:53.254" v="484" actId="1076"/>
          <ac:spMkLst>
            <pc:docMk/>
            <pc:sldMk cId="0" sldId="382"/>
            <ac:spMk id="4" creationId="{CE3EB18F-959A-0D84-41A1-FBFACD77E33A}"/>
          </ac:spMkLst>
        </pc:spChg>
      </pc:sldChg>
      <pc:sldChg chg="addSp delSp modSp add mod setBg">
        <pc:chgData name="Werner Kunz" userId="e4a801cdd77b3e8b" providerId="LiveId" clId="{23F7FDE1-26BC-4E8B-BAE4-D418D14F667C}" dt="2023-03-10T12:38:22.076" v="3627" actId="1037"/>
        <pc:sldMkLst>
          <pc:docMk/>
          <pc:sldMk cId="2196441570" sldId="384"/>
        </pc:sldMkLst>
        <pc:spChg chg="add mod">
          <ac:chgData name="Werner Kunz" userId="e4a801cdd77b3e8b" providerId="LiveId" clId="{23F7FDE1-26BC-4E8B-BAE4-D418D14F667C}" dt="2023-03-10T12:38:05.854" v="3620" actId="1038"/>
          <ac:spMkLst>
            <pc:docMk/>
            <pc:sldMk cId="2196441570" sldId="384"/>
            <ac:spMk id="2" creationId="{FD49C034-1D47-D841-67ED-4523EB6D394E}"/>
          </ac:spMkLst>
        </pc:spChg>
        <pc:spChg chg="del mod">
          <ac:chgData name="Werner Kunz" userId="e4a801cdd77b3e8b" providerId="LiveId" clId="{23F7FDE1-26BC-4E8B-BAE4-D418D14F667C}" dt="2023-03-10T12:37:03.009" v="3613" actId="478"/>
          <ac:spMkLst>
            <pc:docMk/>
            <pc:sldMk cId="2196441570" sldId="384"/>
            <ac:spMk id="10" creationId="{00000000-0000-0000-0000-000000000000}"/>
          </ac:spMkLst>
        </pc:spChg>
        <pc:picChg chg="mod">
          <ac:chgData name="Werner Kunz" userId="e4a801cdd77b3e8b" providerId="LiveId" clId="{23F7FDE1-26BC-4E8B-BAE4-D418D14F667C}" dt="2023-03-10T12:38:22.076" v="3627" actId="1037"/>
          <ac:picMkLst>
            <pc:docMk/>
            <pc:sldMk cId="2196441570" sldId="384"/>
            <ac:picMk id="8" creationId="{00000000-0000-0000-0000-000000000000}"/>
          </ac:picMkLst>
        </pc:picChg>
        <pc:picChg chg="mod">
          <ac:chgData name="Werner Kunz" userId="e4a801cdd77b3e8b" providerId="LiveId" clId="{23F7FDE1-26BC-4E8B-BAE4-D418D14F667C}" dt="2023-03-10T12:37:59.631" v="3618" actId="1036"/>
          <ac:picMkLst>
            <pc:docMk/>
            <pc:sldMk cId="2196441570" sldId="384"/>
            <ac:picMk id="84994" creationId="{00000000-0000-0000-0000-000000000000}"/>
          </ac:picMkLst>
        </pc:picChg>
      </pc:sldChg>
      <pc:sldChg chg="modSp add mod">
        <pc:chgData name="Werner Kunz" userId="e4a801cdd77b3e8b" providerId="LiveId" clId="{23F7FDE1-26BC-4E8B-BAE4-D418D14F667C}" dt="2023-03-09T21:25:07.236" v="2154" actId="207"/>
        <pc:sldMkLst>
          <pc:docMk/>
          <pc:sldMk cId="3977934711" sldId="387"/>
        </pc:sldMkLst>
        <pc:spChg chg="mod">
          <ac:chgData name="Werner Kunz" userId="e4a801cdd77b3e8b" providerId="LiveId" clId="{23F7FDE1-26BC-4E8B-BAE4-D418D14F667C}" dt="2023-03-09T21:24:59.870" v="2153" actId="113"/>
          <ac:spMkLst>
            <pc:docMk/>
            <pc:sldMk cId="3977934711" sldId="387"/>
            <ac:spMk id="2" creationId="{AB79BD8E-2F59-BF02-7B3C-EC03A504BEF7}"/>
          </ac:spMkLst>
        </pc:spChg>
        <pc:spChg chg="mod">
          <ac:chgData name="Werner Kunz" userId="e4a801cdd77b3e8b" providerId="LiveId" clId="{23F7FDE1-26BC-4E8B-BAE4-D418D14F667C}" dt="2023-03-09T21:24:46.135" v="2150" actId="207"/>
          <ac:spMkLst>
            <pc:docMk/>
            <pc:sldMk cId="3977934711" sldId="387"/>
            <ac:spMk id="3" creationId="{00000000-0000-0000-0000-000000000000}"/>
          </ac:spMkLst>
        </pc:spChg>
        <pc:spChg chg="mod">
          <ac:chgData name="Werner Kunz" userId="e4a801cdd77b3e8b" providerId="LiveId" clId="{23F7FDE1-26BC-4E8B-BAE4-D418D14F667C}" dt="2023-03-09T21:25:07.236" v="2154" actId="207"/>
          <ac:spMkLst>
            <pc:docMk/>
            <pc:sldMk cId="3977934711" sldId="387"/>
            <ac:spMk id="5" creationId="{834072C4-C54D-4743-6E83-E003CD072BE1}"/>
          </ac:spMkLst>
        </pc:spChg>
      </pc:sldChg>
      <pc:sldChg chg="add">
        <pc:chgData name="Werner Kunz" userId="e4a801cdd77b3e8b" providerId="LiveId" clId="{23F7FDE1-26BC-4E8B-BAE4-D418D14F667C}" dt="2023-03-09T21:19:34.688" v="2124"/>
        <pc:sldMkLst>
          <pc:docMk/>
          <pc:sldMk cId="2639330351" sldId="388"/>
        </pc:sldMkLst>
      </pc:sldChg>
      <pc:sldChg chg="delSp add mod delAnim">
        <pc:chgData name="Werner Kunz" userId="e4a801cdd77b3e8b" providerId="LiveId" clId="{23F7FDE1-26BC-4E8B-BAE4-D418D14F667C}" dt="2023-03-09T21:25:55.658" v="2155" actId="478"/>
        <pc:sldMkLst>
          <pc:docMk/>
          <pc:sldMk cId="0" sldId="389"/>
        </pc:sldMkLst>
        <pc:picChg chg="del">
          <ac:chgData name="Werner Kunz" userId="e4a801cdd77b3e8b" providerId="LiveId" clId="{23F7FDE1-26BC-4E8B-BAE4-D418D14F667C}" dt="2023-03-09T21:25:55.658" v="2155" actId="478"/>
          <ac:picMkLst>
            <pc:docMk/>
            <pc:sldMk cId="0" sldId="389"/>
            <ac:picMk id="40964" creationId="{00000000-0000-0000-0000-000000000000}"/>
          </ac:picMkLst>
        </pc:picChg>
      </pc:sldChg>
      <pc:sldChg chg="add">
        <pc:chgData name="Werner Kunz" userId="e4a801cdd77b3e8b" providerId="LiveId" clId="{23F7FDE1-26BC-4E8B-BAE4-D418D14F667C}" dt="2023-03-08T19:52:03.906" v="1461"/>
        <pc:sldMkLst>
          <pc:docMk/>
          <pc:sldMk cId="1290636164" sldId="395"/>
        </pc:sldMkLst>
      </pc:sldChg>
      <pc:sldChg chg="del">
        <pc:chgData name="Werner Kunz" userId="e4a801cdd77b3e8b" providerId="LiveId" clId="{23F7FDE1-26BC-4E8B-BAE4-D418D14F667C}" dt="2023-03-09T22:09:08.542" v="3167" actId="47"/>
        <pc:sldMkLst>
          <pc:docMk/>
          <pc:sldMk cId="0" sldId="396"/>
        </pc:sldMkLst>
      </pc:sldChg>
      <pc:sldChg chg="add">
        <pc:chgData name="Werner Kunz" userId="e4a801cdd77b3e8b" providerId="LiveId" clId="{23F7FDE1-26BC-4E8B-BAE4-D418D14F667C}" dt="2023-03-09T21:19:34.688" v="2124"/>
        <pc:sldMkLst>
          <pc:docMk/>
          <pc:sldMk cId="0" sldId="397"/>
        </pc:sldMkLst>
      </pc:sldChg>
      <pc:sldChg chg="del">
        <pc:chgData name="Werner Kunz" userId="e4a801cdd77b3e8b" providerId="LiveId" clId="{23F7FDE1-26BC-4E8B-BAE4-D418D14F667C}" dt="2023-03-09T22:09:08.542" v="3167" actId="47"/>
        <pc:sldMkLst>
          <pc:docMk/>
          <pc:sldMk cId="0" sldId="401"/>
        </pc:sldMkLst>
      </pc:sldChg>
      <pc:sldChg chg="del">
        <pc:chgData name="Werner Kunz" userId="e4a801cdd77b3e8b" providerId="LiveId" clId="{23F7FDE1-26BC-4E8B-BAE4-D418D14F667C}" dt="2023-03-07T20:48:52.889" v="604" actId="47"/>
        <pc:sldMkLst>
          <pc:docMk/>
          <pc:sldMk cId="0" sldId="404"/>
        </pc:sldMkLst>
      </pc:sldChg>
      <pc:sldChg chg="add">
        <pc:chgData name="Werner Kunz" userId="e4a801cdd77b3e8b" providerId="LiveId" clId="{23F7FDE1-26BC-4E8B-BAE4-D418D14F667C}" dt="2023-03-09T21:19:34.688" v="2124"/>
        <pc:sldMkLst>
          <pc:docMk/>
          <pc:sldMk cId="0" sldId="412"/>
        </pc:sldMkLst>
      </pc:sldChg>
      <pc:sldChg chg="addSp delSp modSp mod delAnim">
        <pc:chgData name="Werner Kunz" userId="e4a801cdd77b3e8b" providerId="LiveId" clId="{23F7FDE1-26BC-4E8B-BAE4-D418D14F667C}" dt="2023-03-10T11:58:31.829" v="3343" actId="478"/>
        <pc:sldMkLst>
          <pc:docMk/>
          <pc:sldMk cId="0" sldId="420"/>
        </pc:sldMkLst>
        <pc:spChg chg="del">
          <ac:chgData name="Werner Kunz" userId="e4a801cdd77b3e8b" providerId="LiveId" clId="{23F7FDE1-26BC-4E8B-BAE4-D418D14F667C}" dt="2023-03-09T22:06:20.502" v="3163" actId="478"/>
          <ac:spMkLst>
            <pc:docMk/>
            <pc:sldMk cId="0" sldId="420"/>
            <ac:spMk id="2" creationId="{C69A85ED-92D5-9A2F-8FD7-62E0874B9476}"/>
          </ac:spMkLst>
        </pc:spChg>
        <pc:spChg chg="mod">
          <ac:chgData name="Werner Kunz" userId="e4a801cdd77b3e8b" providerId="LiveId" clId="{23F7FDE1-26BC-4E8B-BAE4-D418D14F667C}" dt="2023-03-10T11:58:18.532" v="3342" actId="20577"/>
          <ac:spMkLst>
            <pc:docMk/>
            <pc:sldMk cId="0" sldId="420"/>
            <ac:spMk id="6" creationId="{00000000-0000-0000-0000-000000000000}"/>
          </ac:spMkLst>
        </pc:spChg>
        <pc:picChg chg="add mod">
          <ac:chgData name="Werner Kunz" userId="e4a801cdd77b3e8b" providerId="LiveId" clId="{23F7FDE1-26BC-4E8B-BAE4-D418D14F667C}" dt="2023-03-09T22:09:26.064" v="3172" actId="1076"/>
          <ac:picMkLst>
            <pc:docMk/>
            <pc:sldMk cId="0" sldId="420"/>
            <ac:picMk id="3" creationId="{E5216C18-FF2B-4CB2-A395-468BBB01F5AB}"/>
          </ac:picMkLst>
        </pc:picChg>
        <pc:picChg chg="add del mod">
          <ac:chgData name="Werner Kunz" userId="e4a801cdd77b3e8b" providerId="LiveId" clId="{23F7FDE1-26BC-4E8B-BAE4-D418D14F667C}" dt="2023-03-10T11:58:31.829" v="3343" actId="478"/>
          <ac:picMkLst>
            <pc:docMk/>
            <pc:sldMk cId="0" sldId="420"/>
            <ac:picMk id="4" creationId="{F141B561-83F4-181B-1AEA-769CD768C93D}"/>
          </ac:picMkLst>
        </pc:picChg>
        <pc:picChg chg="del">
          <ac:chgData name="Werner Kunz" userId="e4a801cdd77b3e8b" providerId="LiveId" clId="{23F7FDE1-26BC-4E8B-BAE4-D418D14F667C}" dt="2023-03-09T22:06:22.322" v="3164" actId="478"/>
          <ac:picMkLst>
            <pc:docMk/>
            <pc:sldMk cId="0" sldId="420"/>
            <ac:picMk id="3077" creationId="{00000000-0000-0000-0000-000000000000}"/>
          </ac:picMkLst>
        </pc:picChg>
      </pc:sldChg>
      <pc:sldChg chg="modSp add mod">
        <pc:chgData name="Werner Kunz" userId="e4a801cdd77b3e8b" providerId="LiveId" clId="{23F7FDE1-26BC-4E8B-BAE4-D418D14F667C}" dt="2023-03-09T21:24:10.093" v="2146" actId="207"/>
        <pc:sldMkLst>
          <pc:docMk/>
          <pc:sldMk cId="0" sldId="462"/>
        </pc:sldMkLst>
        <pc:spChg chg="mod">
          <ac:chgData name="Werner Kunz" userId="e4a801cdd77b3e8b" providerId="LiveId" clId="{23F7FDE1-26BC-4E8B-BAE4-D418D14F667C}" dt="2023-03-09T21:24:10.093" v="2146" actId="207"/>
          <ac:spMkLst>
            <pc:docMk/>
            <pc:sldMk cId="0" sldId="462"/>
            <ac:spMk id="2" creationId="{57BDFB5B-9E8D-69C1-C599-E2A80C57CE4F}"/>
          </ac:spMkLst>
        </pc:spChg>
        <pc:spChg chg="mod">
          <ac:chgData name="Werner Kunz" userId="e4a801cdd77b3e8b" providerId="LiveId" clId="{23F7FDE1-26BC-4E8B-BAE4-D418D14F667C}" dt="2023-03-09T21:23:43.825" v="2144" actId="1035"/>
          <ac:spMkLst>
            <pc:docMk/>
            <pc:sldMk cId="0" sldId="462"/>
            <ac:spMk id="3" creationId="{707D068E-0822-6EE2-9A7E-BA847FD0DE77}"/>
          </ac:spMkLst>
        </pc:spChg>
        <pc:spChg chg="mod">
          <ac:chgData name="Werner Kunz" userId="e4a801cdd77b3e8b" providerId="LiveId" clId="{23F7FDE1-26BC-4E8B-BAE4-D418D14F667C}" dt="2023-03-09T21:24:04.864" v="2145" actId="207"/>
          <ac:spMkLst>
            <pc:docMk/>
            <pc:sldMk cId="0" sldId="462"/>
            <ac:spMk id="4" creationId="{00000000-0000-0000-0000-000000000000}"/>
          </ac:spMkLst>
        </pc:spChg>
      </pc:sldChg>
      <pc:sldChg chg="addSp modSp mod">
        <pc:chgData name="Werner Kunz" userId="e4a801cdd77b3e8b" providerId="LiveId" clId="{23F7FDE1-26BC-4E8B-BAE4-D418D14F667C}" dt="2023-03-08T18:52:27.401" v="1136" actId="6549"/>
        <pc:sldMkLst>
          <pc:docMk/>
          <pc:sldMk cId="0" sldId="463"/>
        </pc:sldMkLst>
        <pc:spChg chg="mod">
          <ac:chgData name="Werner Kunz" userId="e4a801cdd77b3e8b" providerId="LiveId" clId="{23F7FDE1-26BC-4E8B-BAE4-D418D14F667C}" dt="2023-03-08T18:52:27.401" v="1136" actId="6549"/>
          <ac:spMkLst>
            <pc:docMk/>
            <pc:sldMk cId="0" sldId="463"/>
            <ac:spMk id="8" creationId="{00000000-0000-0000-0000-000000000000}"/>
          </ac:spMkLst>
        </pc:spChg>
        <pc:spChg chg="mod">
          <ac:chgData name="Werner Kunz" userId="e4a801cdd77b3e8b" providerId="LiveId" clId="{23F7FDE1-26BC-4E8B-BAE4-D418D14F667C}" dt="2023-03-07T20:52:10.242" v="615" actId="20577"/>
          <ac:spMkLst>
            <pc:docMk/>
            <pc:sldMk cId="0" sldId="463"/>
            <ac:spMk id="10" creationId="{00000000-0000-0000-0000-000000000000}"/>
          </ac:spMkLst>
        </pc:spChg>
        <pc:picChg chg="add mod">
          <ac:chgData name="Werner Kunz" userId="e4a801cdd77b3e8b" providerId="LiveId" clId="{23F7FDE1-26BC-4E8B-BAE4-D418D14F667C}" dt="2023-03-07T20:51:53.670" v="613" actId="1076"/>
          <ac:picMkLst>
            <pc:docMk/>
            <pc:sldMk cId="0" sldId="463"/>
            <ac:picMk id="4" creationId="{3EA3F345-8A15-2FA4-E96C-F2626D82D054}"/>
          </ac:picMkLst>
        </pc:picChg>
        <pc:picChg chg="add mod">
          <ac:chgData name="Werner Kunz" userId="e4a801cdd77b3e8b" providerId="LiveId" clId="{23F7FDE1-26BC-4E8B-BAE4-D418D14F667C}" dt="2023-03-07T20:52:02.429" v="614" actId="1076"/>
          <ac:picMkLst>
            <pc:docMk/>
            <pc:sldMk cId="0" sldId="463"/>
            <ac:picMk id="6" creationId="{29A70620-BBE5-E1E9-E330-B608F92E5CE4}"/>
          </ac:picMkLst>
        </pc:picChg>
      </pc:sldChg>
      <pc:sldChg chg="add">
        <pc:chgData name="Werner Kunz" userId="e4a801cdd77b3e8b" providerId="LiveId" clId="{23F7FDE1-26BC-4E8B-BAE4-D418D14F667C}" dt="2023-03-09T21:19:34.688" v="2124"/>
        <pc:sldMkLst>
          <pc:docMk/>
          <pc:sldMk cId="0" sldId="465"/>
        </pc:sldMkLst>
      </pc:sldChg>
      <pc:sldChg chg="modSp add">
        <pc:chgData name="Werner Kunz" userId="e4a801cdd77b3e8b" providerId="LiveId" clId="{23F7FDE1-26BC-4E8B-BAE4-D418D14F667C}" dt="2023-03-09T21:28:44.760" v="2159" actId="20577"/>
        <pc:sldMkLst>
          <pc:docMk/>
          <pc:sldMk cId="0" sldId="467"/>
        </pc:sldMkLst>
        <pc:spChg chg="mod">
          <ac:chgData name="Werner Kunz" userId="e4a801cdd77b3e8b" providerId="LiveId" clId="{23F7FDE1-26BC-4E8B-BAE4-D418D14F667C}" dt="2023-03-09T21:28:44.760" v="2159" actId="20577"/>
          <ac:spMkLst>
            <pc:docMk/>
            <pc:sldMk cId="0" sldId="467"/>
            <ac:spMk id="2" creationId="{31932401-70F1-9991-0D7E-A4505F21D17F}"/>
          </ac:spMkLst>
        </pc:spChg>
      </pc:sldChg>
      <pc:sldChg chg="modSp ord modAnim">
        <pc:chgData name="Werner Kunz" userId="e4a801cdd77b3e8b" providerId="LiveId" clId="{23F7FDE1-26BC-4E8B-BAE4-D418D14F667C}" dt="2023-03-10T12:40:47.879" v="3639"/>
        <pc:sldMkLst>
          <pc:docMk/>
          <pc:sldMk cId="2930133094" sldId="474"/>
        </pc:sldMkLst>
        <pc:spChg chg="mod">
          <ac:chgData name="Werner Kunz" userId="e4a801cdd77b3e8b" providerId="LiveId" clId="{23F7FDE1-26BC-4E8B-BAE4-D418D14F667C}" dt="2023-03-07T20:06:12.551" v="418" actId="6549"/>
          <ac:spMkLst>
            <pc:docMk/>
            <pc:sldMk cId="2930133094" sldId="474"/>
            <ac:spMk id="5" creationId="{5094EA5E-7E12-649D-172A-70D0F10CCC0A}"/>
          </ac:spMkLst>
        </pc:spChg>
      </pc:sldChg>
      <pc:sldChg chg="ord">
        <pc:chgData name="Werner Kunz" userId="e4a801cdd77b3e8b" providerId="LiveId" clId="{23F7FDE1-26BC-4E8B-BAE4-D418D14F667C}" dt="2023-03-07T20:46:34.630" v="603"/>
        <pc:sldMkLst>
          <pc:docMk/>
          <pc:sldMk cId="2119076725" sldId="482"/>
        </pc:sldMkLst>
      </pc:sldChg>
      <pc:sldChg chg="del">
        <pc:chgData name="Werner Kunz" userId="e4a801cdd77b3e8b" providerId="LiveId" clId="{23F7FDE1-26BC-4E8B-BAE4-D418D14F667C}" dt="2023-03-08T19:51:26.232" v="1460" actId="2696"/>
        <pc:sldMkLst>
          <pc:docMk/>
          <pc:sldMk cId="488595062" sldId="484"/>
        </pc:sldMkLst>
      </pc:sldChg>
      <pc:sldChg chg="add">
        <pc:chgData name="Werner Kunz" userId="e4a801cdd77b3e8b" providerId="LiveId" clId="{23F7FDE1-26BC-4E8B-BAE4-D418D14F667C}" dt="2023-03-08T19:52:03.906" v="1461"/>
        <pc:sldMkLst>
          <pc:docMk/>
          <pc:sldMk cId="3444588793" sldId="484"/>
        </pc:sldMkLst>
      </pc:sldChg>
      <pc:sldChg chg="del">
        <pc:chgData name="Werner Kunz" userId="e4a801cdd77b3e8b" providerId="LiveId" clId="{23F7FDE1-26BC-4E8B-BAE4-D418D14F667C}" dt="2023-03-08T19:51:26.232" v="1460" actId="2696"/>
        <pc:sldMkLst>
          <pc:docMk/>
          <pc:sldMk cId="318376901" sldId="485"/>
        </pc:sldMkLst>
      </pc:sldChg>
      <pc:sldChg chg="add">
        <pc:chgData name="Werner Kunz" userId="e4a801cdd77b3e8b" providerId="LiveId" clId="{23F7FDE1-26BC-4E8B-BAE4-D418D14F667C}" dt="2023-03-08T19:52:03.906" v="1461"/>
        <pc:sldMkLst>
          <pc:docMk/>
          <pc:sldMk cId="3857776523" sldId="485"/>
        </pc:sldMkLst>
      </pc:sldChg>
      <pc:sldChg chg="modSp">
        <pc:chgData name="Werner Kunz" userId="e4a801cdd77b3e8b" providerId="LiveId" clId="{23F7FDE1-26BC-4E8B-BAE4-D418D14F667C}" dt="2023-03-07T21:13:49.449" v="643" actId="207"/>
        <pc:sldMkLst>
          <pc:docMk/>
          <pc:sldMk cId="3126321614" sldId="488"/>
        </pc:sldMkLst>
        <pc:spChg chg="mod">
          <ac:chgData name="Werner Kunz" userId="e4a801cdd77b3e8b" providerId="LiveId" clId="{23F7FDE1-26BC-4E8B-BAE4-D418D14F667C}" dt="2023-03-07T21:13:49.449" v="643" actId="207"/>
          <ac:spMkLst>
            <pc:docMk/>
            <pc:sldMk cId="3126321614" sldId="488"/>
            <ac:spMk id="3" creationId="{57CF1385-B650-A44C-3EAF-DC0D3A27EF1C}"/>
          </ac:spMkLst>
        </pc:spChg>
      </pc:sldChg>
      <pc:sldChg chg="del">
        <pc:chgData name="Werner Kunz" userId="e4a801cdd77b3e8b" providerId="LiveId" clId="{23F7FDE1-26BC-4E8B-BAE4-D418D14F667C}" dt="2023-03-07T20:04:53.500" v="397" actId="47"/>
        <pc:sldMkLst>
          <pc:docMk/>
          <pc:sldMk cId="373419893" sldId="495"/>
        </pc:sldMkLst>
      </pc:sldChg>
      <pc:sldChg chg="addSp modSp add mod">
        <pc:chgData name="Werner Kunz" userId="e4a801cdd77b3e8b" providerId="LiveId" clId="{23F7FDE1-26BC-4E8B-BAE4-D418D14F667C}" dt="2023-03-08T21:13:52.710" v="1479" actId="1076"/>
        <pc:sldMkLst>
          <pc:docMk/>
          <pc:sldMk cId="1086427141" sldId="496"/>
        </pc:sldMkLst>
        <pc:spChg chg="mod">
          <ac:chgData name="Werner Kunz" userId="e4a801cdd77b3e8b" providerId="LiveId" clId="{23F7FDE1-26BC-4E8B-BAE4-D418D14F667C}" dt="2023-03-08T21:13:52.710" v="1479" actId="1076"/>
          <ac:spMkLst>
            <pc:docMk/>
            <pc:sldMk cId="1086427141" sldId="496"/>
            <ac:spMk id="4" creationId="{A75CFA99-1AD2-A0BA-4477-87ED6C21C195}"/>
          </ac:spMkLst>
        </pc:spChg>
        <pc:picChg chg="add mod">
          <ac:chgData name="Werner Kunz" userId="e4a801cdd77b3e8b" providerId="LiveId" clId="{23F7FDE1-26BC-4E8B-BAE4-D418D14F667C}" dt="2023-03-08T20:00:33.571" v="1476" actId="1076"/>
          <ac:picMkLst>
            <pc:docMk/>
            <pc:sldMk cId="1086427141" sldId="496"/>
            <ac:picMk id="2" creationId="{9168421D-834D-A501-E31A-97C22EE65A32}"/>
          </ac:picMkLst>
        </pc:picChg>
        <pc:picChg chg="mod ord">
          <ac:chgData name="Werner Kunz" userId="e4a801cdd77b3e8b" providerId="LiveId" clId="{23F7FDE1-26BC-4E8B-BAE4-D418D14F667C}" dt="2023-03-08T20:00:31.419" v="1475" actId="1076"/>
          <ac:picMkLst>
            <pc:docMk/>
            <pc:sldMk cId="1086427141" sldId="496"/>
            <ac:picMk id="5" creationId="{C87617CA-59A1-8A9A-4AAD-8DC95754BDA1}"/>
          </ac:picMkLst>
        </pc:picChg>
      </pc:sldChg>
      <pc:sldChg chg="del">
        <pc:chgData name="Werner Kunz" userId="e4a801cdd77b3e8b" providerId="LiveId" clId="{23F7FDE1-26BC-4E8B-BAE4-D418D14F667C}" dt="2023-03-08T19:15:08.413" v="1321" actId="2696"/>
        <pc:sldMkLst>
          <pc:docMk/>
          <pc:sldMk cId="4241854130" sldId="496"/>
        </pc:sldMkLst>
      </pc:sldChg>
      <pc:sldChg chg="ord">
        <pc:chgData name="Werner Kunz" userId="e4a801cdd77b3e8b" providerId="LiveId" clId="{23F7FDE1-26BC-4E8B-BAE4-D418D14F667C}" dt="2023-03-08T19:59:49.318" v="1471"/>
        <pc:sldMkLst>
          <pc:docMk/>
          <pc:sldMk cId="1793335501" sldId="497"/>
        </pc:sldMkLst>
      </pc:sldChg>
      <pc:sldChg chg="add">
        <pc:chgData name="Werner Kunz" userId="e4a801cdd77b3e8b" providerId="LiveId" clId="{23F7FDE1-26BC-4E8B-BAE4-D418D14F667C}" dt="2023-03-08T19:52:03.906" v="1461"/>
        <pc:sldMkLst>
          <pc:docMk/>
          <pc:sldMk cId="620533698" sldId="500"/>
        </pc:sldMkLst>
      </pc:sldChg>
      <pc:sldChg chg="del">
        <pc:chgData name="Werner Kunz" userId="e4a801cdd77b3e8b" providerId="LiveId" clId="{23F7FDE1-26BC-4E8B-BAE4-D418D14F667C}" dt="2023-03-08T19:51:26.232" v="1460" actId="2696"/>
        <pc:sldMkLst>
          <pc:docMk/>
          <pc:sldMk cId="1380014813" sldId="500"/>
        </pc:sldMkLst>
      </pc:sldChg>
      <pc:sldChg chg="add">
        <pc:chgData name="Werner Kunz" userId="e4a801cdd77b3e8b" providerId="LiveId" clId="{23F7FDE1-26BC-4E8B-BAE4-D418D14F667C}" dt="2023-03-08T19:52:03.906" v="1461"/>
        <pc:sldMkLst>
          <pc:docMk/>
          <pc:sldMk cId="807734044" sldId="501"/>
        </pc:sldMkLst>
      </pc:sldChg>
      <pc:sldChg chg="del">
        <pc:chgData name="Werner Kunz" userId="e4a801cdd77b3e8b" providerId="LiveId" clId="{23F7FDE1-26BC-4E8B-BAE4-D418D14F667C}" dt="2023-03-08T19:51:26.232" v="1460" actId="2696"/>
        <pc:sldMkLst>
          <pc:docMk/>
          <pc:sldMk cId="851732775" sldId="501"/>
        </pc:sldMkLst>
      </pc:sldChg>
      <pc:sldChg chg="del">
        <pc:chgData name="Werner Kunz" userId="e4a801cdd77b3e8b" providerId="LiveId" clId="{23F7FDE1-26BC-4E8B-BAE4-D418D14F667C}" dt="2023-03-08T19:51:26.232" v="1460" actId="2696"/>
        <pc:sldMkLst>
          <pc:docMk/>
          <pc:sldMk cId="304988609" sldId="502"/>
        </pc:sldMkLst>
      </pc:sldChg>
      <pc:sldChg chg="add">
        <pc:chgData name="Werner Kunz" userId="e4a801cdd77b3e8b" providerId="LiveId" clId="{23F7FDE1-26BC-4E8B-BAE4-D418D14F667C}" dt="2023-03-08T19:52:03.906" v="1461"/>
        <pc:sldMkLst>
          <pc:docMk/>
          <pc:sldMk cId="635520008" sldId="502"/>
        </pc:sldMkLst>
      </pc:sldChg>
      <pc:sldChg chg="add">
        <pc:chgData name="Werner Kunz" userId="e4a801cdd77b3e8b" providerId="LiveId" clId="{23F7FDE1-26BC-4E8B-BAE4-D418D14F667C}" dt="2023-03-08T19:52:03.906" v="1461"/>
        <pc:sldMkLst>
          <pc:docMk/>
          <pc:sldMk cId="817051646" sldId="504"/>
        </pc:sldMkLst>
      </pc:sldChg>
      <pc:sldChg chg="del">
        <pc:chgData name="Werner Kunz" userId="e4a801cdd77b3e8b" providerId="LiveId" clId="{23F7FDE1-26BC-4E8B-BAE4-D418D14F667C}" dt="2023-03-08T19:51:26.232" v="1460" actId="2696"/>
        <pc:sldMkLst>
          <pc:docMk/>
          <pc:sldMk cId="2509171068" sldId="504"/>
        </pc:sldMkLst>
      </pc:sldChg>
      <pc:sldChg chg="add">
        <pc:chgData name="Werner Kunz" userId="e4a801cdd77b3e8b" providerId="LiveId" clId="{23F7FDE1-26BC-4E8B-BAE4-D418D14F667C}" dt="2023-03-09T12:12:04.417" v="1821"/>
        <pc:sldMkLst>
          <pc:docMk/>
          <pc:sldMk cId="2661464981" sldId="507"/>
        </pc:sldMkLst>
      </pc:sldChg>
      <pc:sldChg chg="add del">
        <pc:chgData name="Werner Kunz" userId="e4a801cdd77b3e8b" providerId="LiveId" clId="{23F7FDE1-26BC-4E8B-BAE4-D418D14F667C}" dt="2023-03-09T12:11:58.563" v="1820" actId="2696"/>
        <pc:sldMkLst>
          <pc:docMk/>
          <pc:sldMk cId="2724183160" sldId="507"/>
        </pc:sldMkLst>
      </pc:sldChg>
      <pc:sldChg chg="del">
        <pc:chgData name="Werner Kunz" userId="e4a801cdd77b3e8b" providerId="LiveId" clId="{23F7FDE1-26BC-4E8B-BAE4-D418D14F667C}" dt="2023-03-08T21:35:21.857" v="1639" actId="2696"/>
        <pc:sldMkLst>
          <pc:docMk/>
          <pc:sldMk cId="3212980049" sldId="507"/>
        </pc:sldMkLst>
      </pc:sldChg>
      <pc:sldChg chg="modSp add mod ord setBg">
        <pc:chgData name="Werner Kunz" userId="e4a801cdd77b3e8b" providerId="LiveId" clId="{23F7FDE1-26BC-4E8B-BAE4-D418D14F667C}" dt="2023-03-09T12:15:51.213" v="1904" actId="14100"/>
        <pc:sldMkLst>
          <pc:docMk/>
          <pc:sldMk cId="293992934" sldId="508"/>
        </pc:sldMkLst>
        <pc:spChg chg="mod">
          <ac:chgData name="Werner Kunz" userId="e4a801cdd77b3e8b" providerId="LiveId" clId="{23F7FDE1-26BC-4E8B-BAE4-D418D14F667C}" dt="2023-03-09T12:15:45.729" v="1903" actId="6549"/>
          <ac:spMkLst>
            <pc:docMk/>
            <pc:sldMk cId="293992934" sldId="508"/>
            <ac:spMk id="4" creationId="{A75CFA99-1AD2-A0BA-4477-87ED6C21C195}"/>
          </ac:spMkLst>
        </pc:spChg>
        <pc:picChg chg="mod">
          <ac:chgData name="Werner Kunz" userId="e4a801cdd77b3e8b" providerId="LiveId" clId="{23F7FDE1-26BC-4E8B-BAE4-D418D14F667C}" dt="2023-03-09T12:15:51.213" v="1904" actId="14100"/>
          <ac:picMkLst>
            <pc:docMk/>
            <pc:sldMk cId="293992934" sldId="508"/>
            <ac:picMk id="7" creationId="{BB516F16-0067-EEA0-0369-2F103C1B661A}"/>
          </ac:picMkLst>
        </pc:picChg>
      </pc:sldChg>
      <pc:sldChg chg="del">
        <pc:chgData name="Werner Kunz" userId="e4a801cdd77b3e8b" providerId="LiveId" clId="{23F7FDE1-26BC-4E8B-BAE4-D418D14F667C}" dt="2023-03-08T21:35:21.857" v="1639" actId="2696"/>
        <pc:sldMkLst>
          <pc:docMk/>
          <pc:sldMk cId="3182717132" sldId="508"/>
        </pc:sldMkLst>
      </pc:sldChg>
      <pc:sldChg chg="del">
        <pc:chgData name="Werner Kunz" userId="e4a801cdd77b3e8b" providerId="LiveId" clId="{23F7FDE1-26BC-4E8B-BAE4-D418D14F667C}" dt="2023-03-08T19:51:26.232" v="1460" actId="2696"/>
        <pc:sldMkLst>
          <pc:docMk/>
          <pc:sldMk cId="1181292869" sldId="547"/>
        </pc:sldMkLst>
      </pc:sldChg>
      <pc:sldChg chg="del">
        <pc:chgData name="Werner Kunz" userId="e4a801cdd77b3e8b" providerId="LiveId" clId="{23F7FDE1-26BC-4E8B-BAE4-D418D14F667C}" dt="2023-03-09T22:09:08.542" v="3167" actId="47"/>
        <pc:sldMkLst>
          <pc:docMk/>
          <pc:sldMk cId="2178859916" sldId="772"/>
        </pc:sldMkLst>
      </pc:sldChg>
      <pc:sldChg chg="del">
        <pc:chgData name="Werner Kunz" userId="e4a801cdd77b3e8b" providerId="LiveId" clId="{23F7FDE1-26BC-4E8B-BAE4-D418D14F667C}" dt="2023-03-09T22:09:08.542" v="3167" actId="47"/>
        <pc:sldMkLst>
          <pc:docMk/>
          <pc:sldMk cId="1392878084" sldId="773"/>
        </pc:sldMkLst>
      </pc:sldChg>
      <pc:sldChg chg="modSp mod">
        <pc:chgData name="Werner Kunz" userId="e4a801cdd77b3e8b" providerId="LiveId" clId="{23F7FDE1-26BC-4E8B-BAE4-D418D14F667C}" dt="2023-03-08T19:15:49.612" v="1335" actId="1036"/>
        <pc:sldMkLst>
          <pc:docMk/>
          <pc:sldMk cId="4185179362" sldId="1148"/>
        </pc:sldMkLst>
        <pc:spChg chg="mod">
          <ac:chgData name="Werner Kunz" userId="e4a801cdd77b3e8b" providerId="LiveId" clId="{23F7FDE1-26BC-4E8B-BAE4-D418D14F667C}" dt="2023-03-08T19:15:49.612" v="1335" actId="1036"/>
          <ac:spMkLst>
            <pc:docMk/>
            <pc:sldMk cId="4185179362" sldId="1148"/>
            <ac:spMk id="8" creationId="{00000000-0000-0000-0000-000000000000}"/>
          </ac:spMkLst>
        </pc:spChg>
      </pc:sldChg>
      <pc:sldChg chg="modSp mod ord">
        <pc:chgData name="Werner Kunz" userId="e4a801cdd77b3e8b" providerId="LiveId" clId="{23F7FDE1-26BC-4E8B-BAE4-D418D14F667C}" dt="2023-03-08T19:15:39.087" v="1329" actId="1036"/>
        <pc:sldMkLst>
          <pc:docMk/>
          <pc:sldMk cId="2337994248" sldId="1149"/>
        </pc:sldMkLst>
        <pc:spChg chg="mod">
          <ac:chgData name="Werner Kunz" userId="e4a801cdd77b3e8b" providerId="LiveId" clId="{23F7FDE1-26BC-4E8B-BAE4-D418D14F667C}" dt="2023-03-08T19:15:39.087" v="1329" actId="1036"/>
          <ac:spMkLst>
            <pc:docMk/>
            <pc:sldMk cId="2337994248" sldId="1149"/>
            <ac:spMk id="8" creationId="{00000000-0000-0000-0000-000000000000}"/>
          </ac:spMkLst>
        </pc:spChg>
      </pc:sldChg>
      <pc:sldChg chg="modSp mod">
        <pc:chgData name="Werner Kunz" userId="e4a801cdd77b3e8b" providerId="LiveId" clId="{23F7FDE1-26BC-4E8B-BAE4-D418D14F667C}" dt="2023-03-07T21:26:11.338" v="825" actId="1037"/>
        <pc:sldMkLst>
          <pc:docMk/>
          <pc:sldMk cId="2203578607" sldId="1152"/>
        </pc:sldMkLst>
        <pc:spChg chg="mod">
          <ac:chgData name="Werner Kunz" userId="e4a801cdd77b3e8b" providerId="LiveId" clId="{23F7FDE1-26BC-4E8B-BAE4-D418D14F667C}" dt="2023-03-07T21:26:11.338" v="825" actId="1037"/>
          <ac:spMkLst>
            <pc:docMk/>
            <pc:sldMk cId="2203578607" sldId="1152"/>
            <ac:spMk id="8" creationId="{00000000-0000-0000-0000-000000000000}"/>
          </ac:spMkLst>
        </pc:spChg>
      </pc:sldChg>
      <pc:sldChg chg="addSp delSp modSp mod setBg">
        <pc:chgData name="Werner Kunz" userId="e4a801cdd77b3e8b" providerId="LiveId" clId="{23F7FDE1-26BC-4E8B-BAE4-D418D14F667C}" dt="2023-03-07T21:21:37.863" v="750"/>
        <pc:sldMkLst>
          <pc:docMk/>
          <pc:sldMk cId="140061071" sldId="1153"/>
        </pc:sldMkLst>
        <pc:spChg chg="add del mod">
          <ac:chgData name="Werner Kunz" userId="e4a801cdd77b3e8b" providerId="LiveId" clId="{23F7FDE1-26BC-4E8B-BAE4-D418D14F667C}" dt="2023-03-07T21:19:59.222" v="737" actId="478"/>
          <ac:spMkLst>
            <pc:docMk/>
            <pc:sldMk cId="140061071" sldId="1153"/>
            <ac:spMk id="2" creationId="{8032C2BF-F8A7-CC74-B1F7-C578693C2B29}"/>
          </ac:spMkLst>
        </pc:spChg>
        <pc:spChg chg="mod">
          <ac:chgData name="Werner Kunz" userId="e4a801cdd77b3e8b" providerId="LiveId" clId="{23F7FDE1-26BC-4E8B-BAE4-D418D14F667C}" dt="2023-03-07T21:20:05.940" v="745" actId="1035"/>
          <ac:spMkLst>
            <pc:docMk/>
            <pc:sldMk cId="140061071" sldId="1153"/>
            <ac:spMk id="8" creationId="{00000000-0000-0000-0000-000000000000}"/>
          </ac:spMkLst>
        </pc:spChg>
        <pc:picChg chg="add mod">
          <ac:chgData name="Werner Kunz" userId="e4a801cdd77b3e8b" providerId="LiveId" clId="{23F7FDE1-26BC-4E8B-BAE4-D418D14F667C}" dt="2023-03-07T21:20:46.562" v="747" actId="1076"/>
          <ac:picMkLst>
            <pc:docMk/>
            <pc:sldMk cId="140061071" sldId="1153"/>
            <ac:picMk id="4" creationId="{5B0F63C3-76E6-EA99-23C7-EE9485A98172}"/>
          </ac:picMkLst>
        </pc:picChg>
        <pc:picChg chg="add mod">
          <ac:chgData name="Werner Kunz" userId="e4a801cdd77b3e8b" providerId="LiveId" clId="{23F7FDE1-26BC-4E8B-BAE4-D418D14F667C}" dt="2023-03-07T21:21:21.875" v="749" actId="1076"/>
          <ac:picMkLst>
            <pc:docMk/>
            <pc:sldMk cId="140061071" sldId="1153"/>
            <ac:picMk id="6" creationId="{FC048D73-AF58-BB63-323C-F0427D2B4C06}"/>
          </ac:picMkLst>
        </pc:picChg>
      </pc:sldChg>
      <pc:sldChg chg="modSp mod">
        <pc:chgData name="Werner Kunz" userId="e4a801cdd77b3e8b" providerId="LiveId" clId="{23F7FDE1-26BC-4E8B-BAE4-D418D14F667C}" dt="2023-03-07T21:29:38.134" v="874" actId="14100"/>
        <pc:sldMkLst>
          <pc:docMk/>
          <pc:sldMk cId="2481998062" sldId="1154"/>
        </pc:sldMkLst>
        <pc:spChg chg="mod">
          <ac:chgData name="Werner Kunz" userId="e4a801cdd77b3e8b" providerId="LiveId" clId="{23F7FDE1-26BC-4E8B-BAE4-D418D14F667C}" dt="2023-03-07T21:29:28.320" v="873" actId="1038"/>
          <ac:spMkLst>
            <pc:docMk/>
            <pc:sldMk cId="2481998062" sldId="1154"/>
            <ac:spMk id="7" creationId="{5C615CC7-E55E-F197-9AAD-358FB30229CC}"/>
          </ac:spMkLst>
        </pc:spChg>
        <pc:spChg chg="mod">
          <ac:chgData name="Werner Kunz" userId="e4a801cdd77b3e8b" providerId="LiveId" clId="{23F7FDE1-26BC-4E8B-BAE4-D418D14F667C}" dt="2023-03-07T21:29:38.134" v="874" actId="14100"/>
          <ac:spMkLst>
            <pc:docMk/>
            <pc:sldMk cId="2481998062" sldId="1154"/>
            <ac:spMk id="9" creationId="{6B361BA7-DC46-A974-0466-734B78E97F6F}"/>
          </ac:spMkLst>
        </pc:spChg>
        <pc:spChg chg="mod">
          <ac:chgData name="Werner Kunz" userId="e4a801cdd77b3e8b" providerId="LiveId" clId="{23F7FDE1-26BC-4E8B-BAE4-D418D14F667C}" dt="2023-03-07T21:28:33.344" v="845" actId="20577"/>
          <ac:spMkLst>
            <pc:docMk/>
            <pc:sldMk cId="2481998062" sldId="1154"/>
            <ac:spMk id="10" creationId="{139BF270-C144-F3D8-23F9-6290BDF230D4}"/>
          </ac:spMkLst>
        </pc:spChg>
      </pc:sldChg>
      <pc:sldChg chg="modSp mod">
        <pc:chgData name="Werner Kunz" userId="e4a801cdd77b3e8b" providerId="LiveId" clId="{23F7FDE1-26BC-4E8B-BAE4-D418D14F667C}" dt="2023-03-07T21:38:38.028" v="883" actId="20577"/>
        <pc:sldMkLst>
          <pc:docMk/>
          <pc:sldMk cId="2521325085" sldId="1155"/>
        </pc:sldMkLst>
        <pc:spChg chg="mod">
          <ac:chgData name="Werner Kunz" userId="e4a801cdd77b3e8b" providerId="LiveId" clId="{23F7FDE1-26BC-4E8B-BAE4-D418D14F667C}" dt="2023-03-07T21:38:38.028" v="883" actId="20577"/>
          <ac:spMkLst>
            <pc:docMk/>
            <pc:sldMk cId="2521325085" sldId="1155"/>
            <ac:spMk id="10" creationId="{139BF270-C144-F3D8-23F9-6290BDF230D4}"/>
          </ac:spMkLst>
        </pc:spChg>
      </pc:sldChg>
      <pc:sldChg chg="addSp delSp modSp mod ord">
        <pc:chgData name="Werner Kunz" userId="e4a801cdd77b3e8b" providerId="LiveId" clId="{23F7FDE1-26BC-4E8B-BAE4-D418D14F667C}" dt="2023-03-07T21:48:52.350" v="945" actId="20577"/>
        <pc:sldMkLst>
          <pc:docMk/>
          <pc:sldMk cId="2512598359" sldId="1157"/>
        </pc:sldMkLst>
        <pc:spChg chg="add del mod">
          <ac:chgData name="Werner Kunz" userId="e4a801cdd77b3e8b" providerId="LiveId" clId="{23F7FDE1-26BC-4E8B-BAE4-D418D14F667C}" dt="2023-03-07T21:47:40.954" v="925" actId="478"/>
          <ac:spMkLst>
            <pc:docMk/>
            <pc:sldMk cId="2512598359" sldId="1157"/>
            <ac:spMk id="2" creationId="{7BD75952-7BC4-B4A3-6D45-6C136861E54B}"/>
          </ac:spMkLst>
        </pc:spChg>
        <pc:spChg chg="mod">
          <ac:chgData name="Werner Kunz" userId="e4a801cdd77b3e8b" providerId="LiveId" clId="{23F7FDE1-26BC-4E8B-BAE4-D418D14F667C}" dt="2023-03-07T21:48:52.350" v="945" actId="20577"/>
          <ac:spMkLst>
            <pc:docMk/>
            <pc:sldMk cId="2512598359" sldId="1157"/>
            <ac:spMk id="10" creationId="{139BF270-C144-F3D8-23F9-6290BDF230D4}"/>
          </ac:spMkLst>
        </pc:spChg>
      </pc:sldChg>
      <pc:sldChg chg="delSp modSp mod">
        <pc:chgData name="Werner Kunz" userId="e4a801cdd77b3e8b" providerId="LiveId" clId="{23F7FDE1-26BC-4E8B-BAE4-D418D14F667C}" dt="2023-03-07T21:49:17.997" v="950" actId="14100"/>
        <pc:sldMkLst>
          <pc:docMk/>
          <pc:sldMk cId="3651074434" sldId="1158"/>
        </pc:sldMkLst>
        <pc:spChg chg="del mod">
          <ac:chgData name="Werner Kunz" userId="e4a801cdd77b3e8b" providerId="LiveId" clId="{23F7FDE1-26BC-4E8B-BAE4-D418D14F667C}" dt="2023-03-07T21:49:05.191" v="947" actId="478"/>
          <ac:spMkLst>
            <pc:docMk/>
            <pc:sldMk cId="3651074434" sldId="1158"/>
            <ac:spMk id="10" creationId="{139BF270-C144-F3D8-23F9-6290BDF230D4}"/>
          </ac:spMkLst>
        </pc:spChg>
        <pc:picChg chg="mod">
          <ac:chgData name="Werner Kunz" userId="e4a801cdd77b3e8b" providerId="LiveId" clId="{23F7FDE1-26BC-4E8B-BAE4-D418D14F667C}" dt="2023-03-07T21:49:17.997" v="950" actId="14100"/>
          <ac:picMkLst>
            <pc:docMk/>
            <pc:sldMk cId="3651074434" sldId="1158"/>
            <ac:picMk id="3" creationId="{54181D70-B7FF-DCAC-DB49-17459CED48A9}"/>
          </ac:picMkLst>
        </pc:picChg>
      </pc:sldChg>
      <pc:sldChg chg="addSp delSp modSp mod setBg">
        <pc:chgData name="Werner Kunz" userId="e4a801cdd77b3e8b" providerId="LiveId" clId="{23F7FDE1-26BC-4E8B-BAE4-D418D14F667C}" dt="2023-03-07T21:57:28.382" v="1132" actId="1076"/>
        <pc:sldMkLst>
          <pc:docMk/>
          <pc:sldMk cId="225872022" sldId="1159"/>
        </pc:sldMkLst>
        <pc:spChg chg="add mod">
          <ac:chgData name="Werner Kunz" userId="e4a801cdd77b3e8b" providerId="LiveId" clId="{23F7FDE1-26BC-4E8B-BAE4-D418D14F667C}" dt="2023-03-07T21:54:01.432" v="1105" actId="1076"/>
          <ac:spMkLst>
            <pc:docMk/>
            <pc:sldMk cId="225872022" sldId="1159"/>
            <ac:spMk id="2" creationId="{12CA586A-07D4-893B-987E-082A0757619D}"/>
          </ac:spMkLst>
        </pc:spChg>
        <pc:spChg chg="mod">
          <ac:chgData name="Werner Kunz" userId="e4a801cdd77b3e8b" providerId="LiveId" clId="{23F7FDE1-26BC-4E8B-BAE4-D418D14F667C}" dt="2023-03-07T21:57:28.382" v="1132" actId="1076"/>
          <ac:spMkLst>
            <pc:docMk/>
            <pc:sldMk cId="225872022" sldId="1159"/>
            <ac:spMk id="4" creationId="{185BF2BE-19CC-B561-DD7D-F958FCEF2B73}"/>
          </ac:spMkLst>
        </pc:spChg>
        <pc:spChg chg="del">
          <ac:chgData name="Werner Kunz" userId="e4a801cdd77b3e8b" providerId="LiveId" clId="{23F7FDE1-26BC-4E8B-BAE4-D418D14F667C}" dt="2023-03-07T21:51:15.674" v="998" actId="478"/>
          <ac:spMkLst>
            <pc:docMk/>
            <pc:sldMk cId="225872022" sldId="1159"/>
            <ac:spMk id="9" creationId="{E933E0F9-4413-0E49-D05B-3813B451EFB9}"/>
          </ac:spMkLst>
        </pc:spChg>
        <pc:picChg chg="del">
          <ac:chgData name="Werner Kunz" userId="e4a801cdd77b3e8b" providerId="LiveId" clId="{23F7FDE1-26BC-4E8B-BAE4-D418D14F667C}" dt="2023-03-07T21:51:12.095" v="997" actId="478"/>
          <ac:picMkLst>
            <pc:docMk/>
            <pc:sldMk cId="225872022" sldId="1159"/>
            <ac:picMk id="8" creationId="{624B3BA1-1C4A-AF86-3816-E0EB9AE23CCB}"/>
          </ac:picMkLst>
        </pc:picChg>
      </pc:sldChg>
      <pc:sldChg chg="ord">
        <pc:chgData name="Werner Kunz" userId="e4a801cdd77b3e8b" providerId="LiveId" clId="{23F7FDE1-26BC-4E8B-BAE4-D418D14F667C}" dt="2023-03-07T21:57:51.420" v="1134"/>
        <pc:sldMkLst>
          <pc:docMk/>
          <pc:sldMk cId="2424260082" sldId="1162"/>
        </pc:sldMkLst>
      </pc:sldChg>
      <pc:sldChg chg="modSp mod">
        <pc:chgData name="Werner Kunz" userId="e4a801cdd77b3e8b" providerId="LiveId" clId="{23F7FDE1-26BC-4E8B-BAE4-D418D14F667C}" dt="2023-03-07T21:23:31.510" v="816" actId="1036"/>
        <pc:sldMkLst>
          <pc:docMk/>
          <pc:sldMk cId="909012079" sldId="1167"/>
        </pc:sldMkLst>
        <pc:spChg chg="mod">
          <ac:chgData name="Werner Kunz" userId="e4a801cdd77b3e8b" providerId="LiveId" clId="{23F7FDE1-26BC-4E8B-BAE4-D418D14F667C}" dt="2023-03-07T21:23:20.819" v="811" actId="255"/>
          <ac:spMkLst>
            <pc:docMk/>
            <pc:sldMk cId="909012079" sldId="1167"/>
            <ac:spMk id="2" creationId="{94D185B3-EAC8-75FB-7927-45D34AC1FE0A}"/>
          </ac:spMkLst>
        </pc:spChg>
        <pc:spChg chg="mod">
          <ac:chgData name="Werner Kunz" userId="e4a801cdd77b3e8b" providerId="LiveId" clId="{23F7FDE1-26BC-4E8B-BAE4-D418D14F667C}" dt="2023-03-07T21:23:31.510" v="816" actId="1036"/>
          <ac:spMkLst>
            <pc:docMk/>
            <pc:sldMk cId="909012079" sldId="1167"/>
            <ac:spMk id="3" creationId="{F328D401-C958-F9A0-091C-561C8E8C0069}"/>
          </ac:spMkLst>
        </pc:spChg>
      </pc:sldChg>
      <pc:sldChg chg="addSp delSp modSp mod setBg">
        <pc:chgData name="Werner Kunz" userId="e4a801cdd77b3e8b" providerId="LiveId" clId="{23F7FDE1-26BC-4E8B-BAE4-D418D14F667C}" dt="2023-03-10T12:41:14.457" v="3640" actId="20577"/>
        <pc:sldMkLst>
          <pc:docMk/>
          <pc:sldMk cId="386365323" sldId="1169"/>
        </pc:sldMkLst>
        <pc:spChg chg="mod">
          <ac:chgData name="Werner Kunz" userId="e4a801cdd77b3e8b" providerId="LiveId" clId="{23F7FDE1-26BC-4E8B-BAE4-D418D14F667C}" dt="2023-03-10T12:41:14.457" v="3640" actId="20577"/>
          <ac:spMkLst>
            <pc:docMk/>
            <pc:sldMk cId="386365323" sldId="1169"/>
            <ac:spMk id="2" creationId="{94D185B3-EAC8-75FB-7927-45D34AC1FE0A}"/>
          </ac:spMkLst>
        </pc:spChg>
        <pc:spChg chg="add del mod">
          <ac:chgData name="Werner Kunz" userId="e4a801cdd77b3e8b" providerId="LiveId" clId="{23F7FDE1-26BC-4E8B-BAE4-D418D14F667C}" dt="2023-03-07T19:50:40.707" v="110"/>
          <ac:spMkLst>
            <pc:docMk/>
            <pc:sldMk cId="386365323" sldId="1169"/>
            <ac:spMk id="3" creationId="{EE1F57C1-D7C0-9475-F700-695805B20836}"/>
          </ac:spMkLst>
        </pc:spChg>
        <pc:spChg chg="add mod">
          <ac:chgData name="Werner Kunz" userId="e4a801cdd77b3e8b" providerId="LiveId" clId="{23F7FDE1-26BC-4E8B-BAE4-D418D14F667C}" dt="2023-03-07T20:02:18.374" v="396" actId="1035"/>
          <ac:spMkLst>
            <pc:docMk/>
            <pc:sldMk cId="386365323" sldId="1169"/>
            <ac:spMk id="4" creationId="{E026DDA6-C9AF-270C-160B-4E374BC37B15}"/>
          </ac:spMkLst>
        </pc:spChg>
        <pc:picChg chg="add mod">
          <ac:chgData name="Werner Kunz" userId="e4a801cdd77b3e8b" providerId="LiveId" clId="{23F7FDE1-26BC-4E8B-BAE4-D418D14F667C}" dt="2023-03-07T20:02:18.374" v="396" actId="1035"/>
          <ac:picMkLst>
            <pc:docMk/>
            <pc:sldMk cId="386365323" sldId="1169"/>
            <ac:picMk id="6" creationId="{BB3C754C-21BA-8D6A-CEB2-265CEB13B75A}"/>
          </ac:picMkLst>
        </pc:picChg>
        <pc:picChg chg="add mod">
          <ac:chgData name="Werner Kunz" userId="e4a801cdd77b3e8b" providerId="LiveId" clId="{23F7FDE1-26BC-4E8B-BAE4-D418D14F667C}" dt="2023-03-07T20:02:18.374" v="396" actId="1035"/>
          <ac:picMkLst>
            <pc:docMk/>
            <pc:sldMk cId="386365323" sldId="1169"/>
            <ac:picMk id="8" creationId="{29F2BDE1-2EFB-F276-3FAD-15AC3448555D}"/>
          </ac:picMkLst>
        </pc:picChg>
        <pc:picChg chg="add mod">
          <ac:chgData name="Werner Kunz" userId="e4a801cdd77b3e8b" providerId="LiveId" clId="{23F7FDE1-26BC-4E8B-BAE4-D418D14F667C}" dt="2023-03-07T20:02:18.374" v="396" actId="1035"/>
          <ac:picMkLst>
            <pc:docMk/>
            <pc:sldMk cId="386365323" sldId="1169"/>
            <ac:picMk id="10" creationId="{F8339007-D3F6-09C7-763B-459CD930149D}"/>
          </ac:picMkLst>
        </pc:picChg>
        <pc:picChg chg="add mod">
          <ac:chgData name="Werner Kunz" userId="e4a801cdd77b3e8b" providerId="LiveId" clId="{23F7FDE1-26BC-4E8B-BAE4-D418D14F667C}" dt="2023-03-07T20:02:18.374" v="396" actId="1035"/>
          <ac:picMkLst>
            <pc:docMk/>
            <pc:sldMk cId="386365323" sldId="1169"/>
            <ac:picMk id="12" creationId="{124FEE30-75E1-CE76-9B32-D1FC23A3C2E8}"/>
          </ac:picMkLst>
        </pc:picChg>
        <pc:picChg chg="add del">
          <ac:chgData name="Werner Kunz" userId="e4a801cdd77b3e8b" providerId="LiveId" clId="{23F7FDE1-26BC-4E8B-BAE4-D418D14F667C}" dt="2023-03-07T20:01:33.965" v="376" actId="478"/>
          <ac:picMkLst>
            <pc:docMk/>
            <pc:sldMk cId="386365323" sldId="1169"/>
            <ac:picMk id="14" creationId="{F9732C37-04BC-451C-C7F9-F3D4BC563661}"/>
          </ac:picMkLst>
        </pc:picChg>
        <pc:picChg chg="add mod">
          <ac:chgData name="Werner Kunz" userId="e4a801cdd77b3e8b" providerId="LiveId" clId="{23F7FDE1-26BC-4E8B-BAE4-D418D14F667C}" dt="2023-03-07T20:02:18.374" v="396" actId="1035"/>
          <ac:picMkLst>
            <pc:docMk/>
            <pc:sldMk cId="386365323" sldId="1169"/>
            <ac:picMk id="16" creationId="{F7E1F2F4-9EEC-51E1-2602-02BFB9899881}"/>
          </ac:picMkLst>
        </pc:picChg>
      </pc:sldChg>
      <pc:sldChg chg="modSp mod">
        <pc:chgData name="Werner Kunz" userId="e4a801cdd77b3e8b" providerId="LiveId" clId="{23F7FDE1-26BC-4E8B-BAE4-D418D14F667C}" dt="2023-03-08T19:07:56.317" v="1189" actId="207"/>
        <pc:sldMkLst>
          <pc:docMk/>
          <pc:sldMk cId="2069505362" sldId="1170"/>
        </pc:sldMkLst>
        <pc:spChg chg="mod">
          <ac:chgData name="Werner Kunz" userId="e4a801cdd77b3e8b" providerId="LiveId" clId="{23F7FDE1-26BC-4E8B-BAE4-D418D14F667C}" dt="2023-03-08T19:07:56.317" v="1189" actId="207"/>
          <ac:spMkLst>
            <pc:docMk/>
            <pc:sldMk cId="2069505362" sldId="1170"/>
            <ac:spMk id="2" creationId="{94D185B3-EAC8-75FB-7927-45D34AC1FE0A}"/>
          </ac:spMkLst>
        </pc:spChg>
      </pc:sldChg>
      <pc:sldChg chg="del">
        <pc:chgData name="Werner Kunz" userId="e4a801cdd77b3e8b" providerId="LiveId" clId="{23F7FDE1-26BC-4E8B-BAE4-D418D14F667C}" dt="2023-03-07T21:30:06.855" v="875" actId="2696"/>
        <pc:sldMkLst>
          <pc:docMk/>
          <pc:sldMk cId="292315814" sldId="1185"/>
        </pc:sldMkLst>
      </pc:sldChg>
      <pc:sldChg chg="add">
        <pc:chgData name="Werner Kunz" userId="e4a801cdd77b3e8b" providerId="LiveId" clId="{23F7FDE1-26BC-4E8B-BAE4-D418D14F667C}" dt="2023-03-07T21:30:19.290" v="876"/>
        <pc:sldMkLst>
          <pc:docMk/>
          <pc:sldMk cId="1397116729" sldId="1185"/>
        </pc:sldMkLst>
      </pc:sldChg>
      <pc:sldChg chg="add">
        <pc:chgData name="Werner Kunz" userId="e4a801cdd77b3e8b" providerId="LiveId" clId="{23F7FDE1-26BC-4E8B-BAE4-D418D14F667C}" dt="2023-03-07T21:30:19.290" v="876"/>
        <pc:sldMkLst>
          <pc:docMk/>
          <pc:sldMk cId="580848639" sldId="1186"/>
        </pc:sldMkLst>
      </pc:sldChg>
      <pc:sldChg chg="del">
        <pc:chgData name="Werner Kunz" userId="e4a801cdd77b3e8b" providerId="LiveId" clId="{23F7FDE1-26BC-4E8B-BAE4-D418D14F667C}" dt="2023-03-07T21:30:06.855" v="875" actId="2696"/>
        <pc:sldMkLst>
          <pc:docMk/>
          <pc:sldMk cId="4235205739" sldId="1186"/>
        </pc:sldMkLst>
      </pc:sldChg>
      <pc:sldChg chg="modSp del mod">
        <pc:chgData name="Werner Kunz" userId="e4a801cdd77b3e8b" providerId="LiveId" clId="{23F7FDE1-26BC-4E8B-BAE4-D418D14F667C}" dt="2023-03-07T21:23:45.897" v="817" actId="47"/>
        <pc:sldMkLst>
          <pc:docMk/>
          <pc:sldMk cId="3604693771" sldId="1189"/>
        </pc:sldMkLst>
        <pc:spChg chg="mod">
          <ac:chgData name="Werner Kunz" userId="e4a801cdd77b3e8b" providerId="LiveId" clId="{23F7FDE1-26BC-4E8B-BAE4-D418D14F667C}" dt="2023-03-07T21:22:40.602" v="797" actId="21"/>
          <ac:spMkLst>
            <pc:docMk/>
            <pc:sldMk cId="3604693771" sldId="1189"/>
            <ac:spMk id="2" creationId="{94D185B3-EAC8-75FB-7927-45D34AC1FE0A}"/>
          </ac:spMkLst>
        </pc:spChg>
      </pc:sldChg>
      <pc:sldChg chg="delSp del mod">
        <pc:chgData name="Werner Kunz" userId="e4a801cdd77b3e8b" providerId="LiveId" clId="{23F7FDE1-26BC-4E8B-BAE4-D418D14F667C}" dt="2023-03-09T21:59:09.777" v="3025" actId="47"/>
        <pc:sldMkLst>
          <pc:docMk/>
          <pc:sldMk cId="3810970643" sldId="1196"/>
        </pc:sldMkLst>
        <pc:spChg chg="del">
          <ac:chgData name="Werner Kunz" userId="e4a801cdd77b3e8b" providerId="LiveId" clId="{23F7FDE1-26BC-4E8B-BAE4-D418D14F667C}" dt="2023-03-09T21:57:54.385" v="2964" actId="21"/>
          <ac:spMkLst>
            <pc:docMk/>
            <pc:sldMk cId="3810970643" sldId="1196"/>
            <ac:spMk id="4" creationId="{A32D7BB7-1428-34AE-138A-38F7EB9D1F5B}"/>
          </ac:spMkLst>
        </pc:spChg>
      </pc:sldChg>
      <pc:sldChg chg="addSp delSp modSp mod delAnim modAnim">
        <pc:chgData name="Werner Kunz" userId="e4a801cdd77b3e8b" providerId="LiveId" clId="{23F7FDE1-26BC-4E8B-BAE4-D418D14F667C}" dt="2023-03-10T11:35:21.110" v="3282" actId="1035"/>
        <pc:sldMkLst>
          <pc:docMk/>
          <pc:sldMk cId="3796677963" sldId="1204"/>
        </pc:sldMkLst>
        <pc:spChg chg="add mod">
          <ac:chgData name="Werner Kunz" userId="e4a801cdd77b3e8b" providerId="LiveId" clId="{23F7FDE1-26BC-4E8B-BAE4-D418D14F667C}" dt="2023-03-10T11:35:21.110" v="3282" actId="1035"/>
          <ac:spMkLst>
            <pc:docMk/>
            <pc:sldMk cId="3796677963" sldId="1204"/>
            <ac:spMk id="2" creationId="{2BC38E3E-189D-194F-8407-529D11F609B2}"/>
          </ac:spMkLst>
        </pc:spChg>
        <pc:spChg chg="add del mod">
          <ac:chgData name="Werner Kunz" userId="e4a801cdd77b3e8b" providerId="LiveId" clId="{23F7FDE1-26BC-4E8B-BAE4-D418D14F667C}" dt="2023-03-09T21:35:48.569" v="2275" actId="478"/>
          <ac:spMkLst>
            <pc:docMk/>
            <pc:sldMk cId="3796677963" sldId="1204"/>
            <ac:spMk id="2" creationId="{9EDA8F7E-DF6B-5621-D621-BB6B6FFA8356}"/>
          </ac:spMkLst>
        </pc:spChg>
        <pc:spChg chg="mod">
          <ac:chgData name="Werner Kunz" userId="e4a801cdd77b3e8b" providerId="LiveId" clId="{23F7FDE1-26BC-4E8B-BAE4-D418D14F667C}" dt="2023-03-09T21:42:00.080" v="2474" actId="1036"/>
          <ac:spMkLst>
            <pc:docMk/>
            <pc:sldMk cId="3796677963" sldId="1204"/>
            <ac:spMk id="3" creationId="{9C9DBFFF-0F22-3616-5333-CF577FA31035}"/>
          </ac:spMkLst>
        </pc:spChg>
        <pc:spChg chg="mod">
          <ac:chgData name="Werner Kunz" userId="e4a801cdd77b3e8b" providerId="LiveId" clId="{23F7FDE1-26BC-4E8B-BAE4-D418D14F667C}" dt="2023-03-09T21:42:00.080" v="2474" actId="1036"/>
          <ac:spMkLst>
            <pc:docMk/>
            <pc:sldMk cId="3796677963" sldId="1204"/>
            <ac:spMk id="4" creationId="{7FB7373C-7AA5-CCA9-0A98-41D435A9546C}"/>
          </ac:spMkLst>
        </pc:spChg>
        <pc:spChg chg="del">
          <ac:chgData name="Werner Kunz" userId="e4a801cdd77b3e8b" providerId="LiveId" clId="{23F7FDE1-26BC-4E8B-BAE4-D418D14F667C}" dt="2023-03-09T21:34:39.144" v="2199" actId="478"/>
          <ac:spMkLst>
            <pc:docMk/>
            <pc:sldMk cId="3796677963" sldId="1204"/>
            <ac:spMk id="5" creationId="{75905E29-7E1F-60F8-5C62-8BD7651B2AD6}"/>
          </ac:spMkLst>
        </pc:spChg>
      </pc:sldChg>
      <pc:sldChg chg="del">
        <pc:chgData name="Werner Kunz" userId="e4a801cdd77b3e8b" providerId="LiveId" clId="{23F7FDE1-26BC-4E8B-BAE4-D418D14F667C}" dt="2023-03-09T22:09:08.542" v="3167" actId="47"/>
        <pc:sldMkLst>
          <pc:docMk/>
          <pc:sldMk cId="598482458" sldId="1206"/>
        </pc:sldMkLst>
      </pc:sldChg>
      <pc:sldChg chg="del">
        <pc:chgData name="Werner Kunz" userId="e4a801cdd77b3e8b" providerId="LiveId" clId="{23F7FDE1-26BC-4E8B-BAE4-D418D14F667C}" dt="2023-03-09T22:09:08.542" v="3167" actId="47"/>
        <pc:sldMkLst>
          <pc:docMk/>
          <pc:sldMk cId="4118319796" sldId="1211"/>
        </pc:sldMkLst>
      </pc:sldChg>
      <pc:sldChg chg="addSp delSp modSp mod delAnim">
        <pc:chgData name="Werner Kunz" userId="e4a801cdd77b3e8b" providerId="LiveId" clId="{23F7FDE1-26BC-4E8B-BAE4-D418D14F667C}" dt="2023-03-08T20:00:22.266" v="1473" actId="1076"/>
        <pc:sldMkLst>
          <pc:docMk/>
          <pc:sldMk cId="2215745315" sldId="1216"/>
        </pc:sldMkLst>
        <pc:picChg chg="add mod">
          <ac:chgData name="Werner Kunz" userId="e4a801cdd77b3e8b" providerId="LiveId" clId="{23F7FDE1-26BC-4E8B-BAE4-D418D14F667C}" dt="2023-03-08T19:04:43.641" v="1180" actId="14100"/>
          <ac:picMkLst>
            <pc:docMk/>
            <pc:sldMk cId="2215745315" sldId="1216"/>
            <ac:picMk id="3" creationId="{7CE05088-A423-8742-2AA2-F30024689B92}"/>
          </ac:picMkLst>
        </pc:picChg>
        <pc:picChg chg="add mod">
          <ac:chgData name="Werner Kunz" userId="e4a801cdd77b3e8b" providerId="LiveId" clId="{23F7FDE1-26BC-4E8B-BAE4-D418D14F667C}" dt="2023-03-08T20:00:22.266" v="1473" actId="1076"/>
          <ac:picMkLst>
            <pc:docMk/>
            <pc:sldMk cId="2215745315" sldId="1216"/>
            <ac:picMk id="4" creationId="{95AD88E6-E342-E3AE-BBFE-A7F10F0C8337}"/>
          </ac:picMkLst>
        </pc:picChg>
        <pc:picChg chg="del mod">
          <ac:chgData name="Werner Kunz" userId="e4a801cdd77b3e8b" providerId="LiveId" clId="{23F7FDE1-26BC-4E8B-BAE4-D418D14F667C}" dt="2023-03-08T19:04:25.299" v="1175" actId="478"/>
          <ac:picMkLst>
            <pc:docMk/>
            <pc:sldMk cId="2215745315" sldId="1216"/>
            <ac:picMk id="14" creationId="{1AD4D0DB-0BF8-BF9A-D615-96AD259E33C9}"/>
          </ac:picMkLst>
        </pc:picChg>
        <pc:picChg chg="del">
          <ac:chgData name="Werner Kunz" userId="e4a801cdd77b3e8b" providerId="LiveId" clId="{23F7FDE1-26BC-4E8B-BAE4-D418D14F667C}" dt="2023-03-08T19:04:26.429" v="1176" actId="478"/>
          <ac:picMkLst>
            <pc:docMk/>
            <pc:sldMk cId="2215745315" sldId="1216"/>
            <ac:picMk id="17" creationId="{9654FEB5-049B-4D26-1E83-08FC5FD4C6AF}"/>
          </ac:picMkLst>
        </pc:picChg>
      </pc:sldChg>
      <pc:sldChg chg="del">
        <pc:chgData name="Werner Kunz" userId="e4a801cdd77b3e8b" providerId="LiveId" clId="{23F7FDE1-26BC-4E8B-BAE4-D418D14F667C}" dt="2023-03-08T19:48:44.013" v="1459" actId="47"/>
        <pc:sldMkLst>
          <pc:docMk/>
          <pc:sldMk cId="1582775218" sldId="1220"/>
        </pc:sldMkLst>
      </pc:sldChg>
      <pc:sldChg chg="modSp">
        <pc:chgData name="Werner Kunz" userId="e4a801cdd77b3e8b" providerId="LiveId" clId="{23F7FDE1-26BC-4E8B-BAE4-D418D14F667C}" dt="2023-03-09T19:57:51.248" v="2123" actId="6549"/>
        <pc:sldMkLst>
          <pc:docMk/>
          <pc:sldMk cId="1220659563" sldId="1223"/>
        </pc:sldMkLst>
        <pc:spChg chg="mod">
          <ac:chgData name="Werner Kunz" userId="e4a801cdd77b3e8b" providerId="LiveId" clId="{23F7FDE1-26BC-4E8B-BAE4-D418D14F667C}" dt="2023-03-09T19:57:51.248" v="2123" actId="6549"/>
          <ac:spMkLst>
            <pc:docMk/>
            <pc:sldMk cId="1220659563" sldId="1223"/>
            <ac:spMk id="2" creationId="{38E37DE5-3C82-808A-FEF8-03F30BA93EF4}"/>
          </ac:spMkLst>
        </pc:spChg>
      </pc:sldChg>
      <pc:sldChg chg="del">
        <pc:chgData name="Werner Kunz" userId="e4a801cdd77b3e8b" providerId="LiveId" clId="{23F7FDE1-26BC-4E8B-BAE4-D418D14F667C}" dt="2023-03-08T19:48:29.580" v="1457" actId="47"/>
        <pc:sldMkLst>
          <pc:docMk/>
          <pc:sldMk cId="1652854655" sldId="1224"/>
        </pc:sldMkLst>
      </pc:sldChg>
      <pc:sldChg chg="del">
        <pc:chgData name="Werner Kunz" userId="e4a801cdd77b3e8b" providerId="LiveId" clId="{23F7FDE1-26BC-4E8B-BAE4-D418D14F667C}" dt="2023-03-08T19:48:33.523" v="1458" actId="47"/>
        <pc:sldMkLst>
          <pc:docMk/>
          <pc:sldMk cId="2705507295" sldId="1225"/>
        </pc:sldMkLst>
      </pc:sldChg>
      <pc:sldChg chg="delSp modSp add mod setBg">
        <pc:chgData name="Werner Kunz" userId="e4a801cdd77b3e8b" providerId="LiveId" clId="{23F7FDE1-26BC-4E8B-BAE4-D418D14F667C}" dt="2023-03-08T21:34:16.961" v="1638"/>
        <pc:sldMkLst>
          <pc:docMk/>
          <pc:sldMk cId="2088570140" sldId="1226"/>
        </pc:sldMkLst>
        <pc:spChg chg="del mod">
          <ac:chgData name="Werner Kunz" userId="e4a801cdd77b3e8b" providerId="LiveId" clId="{23F7FDE1-26BC-4E8B-BAE4-D418D14F667C}" dt="2023-03-08T21:33:27.851" v="1621" actId="478"/>
          <ac:spMkLst>
            <pc:docMk/>
            <pc:sldMk cId="2088570140" sldId="1226"/>
            <ac:spMk id="2" creationId="{5017E444-AA6E-D0F5-3433-C9178EC5D586}"/>
          </ac:spMkLst>
        </pc:spChg>
        <pc:spChg chg="mod">
          <ac:chgData name="Werner Kunz" userId="e4a801cdd77b3e8b" providerId="LiveId" clId="{23F7FDE1-26BC-4E8B-BAE4-D418D14F667C}" dt="2023-03-08T21:33:37.006" v="1630" actId="1035"/>
          <ac:spMkLst>
            <pc:docMk/>
            <pc:sldMk cId="2088570140" sldId="1226"/>
            <ac:spMk id="4" creationId="{DF396229-0DB3-D40A-CDC0-ED384CD7CC62}"/>
          </ac:spMkLst>
        </pc:spChg>
        <pc:picChg chg="mod">
          <ac:chgData name="Werner Kunz" userId="e4a801cdd77b3e8b" providerId="LiveId" clId="{23F7FDE1-26BC-4E8B-BAE4-D418D14F667C}" dt="2023-03-08T21:34:05.283" v="1637" actId="1035"/>
          <ac:picMkLst>
            <pc:docMk/>
            <pc:sldMk cId="2088570140" sldId="1226"/>
            <ac:picMk id="9" creationId="{1282B8D7-2EE0-CC60-33DD-5370BA798145}"/>
          </ac:picMkLst>
        </pc:picChg>
      </pc:sldChg>
      <pc:sldChg chg="del">
        <pc:chgData name="Werner Kunz" userId="e4a801cdd77b3e8b" providerId="LiveId" clId="{23F7FDE1-26BC-4E8B-BAE4-D418D14F667C}" dt="2023-03-08T21:32:52.638" v="1618" actId="2696"/>
        <pc:sldMkLst>
          <pc:docMk/>
          <pc:sldMk cId="2532607367" sldId="1226"/>
        </pc:sldMkLst>
      </pc:sldChg>
      <pc:sldChg chg="addSp modSp mod ord">
        <pc:chgData name="Werner Kunz" userId="e4a801cdd77b3e8b" providerId="LiveId" clId="{23F7FDE1-26BC-4E8B-BAE4-D418D14F667C}" dt="2023-03-10T11:38:13.810" v="3330"/>
        <pc:sldMkLst>
          <pc:docMk/>
          <pc:sldMk cId="1496402988" sldId="1227"/>
        </pc:sldMkLst>
        <pc:picChg chg="add mod">
          <ac:chgData name="Werner Kunz" userId="e4a801cdd77b3e8b" providerId="LiveId" clId="{23F7FDE1-26BC-4E8B-BAE4-D418D14F667C}" dt="2023-03-09T21:59:27.615" v="3032" actId="14100"/>
          <ac:picMkLst>
            <pc:docMk/>
            <pc:sldMk cId="1496402988" sldId="1227"/>
            <ac:picMk id="3" creationId="{75FCCCC2-4AE7-AFD4-F8B7-53BC0B4BA5AA}"/>
          </ac:picMkLst>
        </pc:picChg>
        <pc:picChg chg="mod">
          <ac:chgData name="Werner Kunz" userId="e4a801cdd77b3e8b" providerId="LiveId" clId="{23F7FDE1-26BC-4E8B-BAE4-D418D14F667C}" dt="2023-03-09T21:59:22.655" v="3030" actId="1076"/>
          <ac:picMkLst>
            <pc:docMk/>
            <pc:sldMk cId="1496402988" sldId="1227"/>
            <ac:picMk id="5" creationId="{9F8CC5BF-C561-47FE-3C5D-DB92960C5580}"/>
          </ac:picMkLst>
        </pc:picChg>
      </pc:sldChg>
      <pc:sldChg chg="addSp modSp mod">
        <pc:chgData name="Werner Kunz" userId="e4a801cdd77b3e8b" providerId="LiveId" clId="{23F7FDE1-26BC-4E8B-BAE4-D418D14F667C}" dt="2023-03-07T21:15:58.522" v="693" actId="20577"/>
        <pc:sldMkLst>
          <pc:docMk/>
          <pc:sldMk cId="1621911757" sldId="1228"/>
        </pc:sldMkLst>
        <pc:spChg chg="add mod">
          <ac:chgData name="Werner Kunz" userId="e4a801cdd77b3e8b" providerId="LiveId" clId="{23F7FDE1-26BC-4E8B-BAE4-D418D14F667C}" dt="2023-03-07T21:15:36.447" v="659" actId="1036"/>
          <ac:spMkLst>
            <pc:docMk/>
            <pc:sldMk cId="1621911757" sldId="1228"/>
            <ac:spMk id="2" creationId="{46BD3AD7-6C50-4869-515A-990A81F50AE9}"/>
          </ac:spMkLst>
        </pc:spChg>
        <pc:spChg chg="mod">
          <ac:chgData name="Werner Kunz" userId="e4a801cdd77b3e8b" providerId="LiveId" clId="{23F7FDE1-26BC-4E8B-BAE4-D418D14F667C}" dt="2023-03-07T21:15:58.522" v="693" actId="20577"/>
          <ac:spMkLst>
            <pc:docMk/>
            <pc:sldMk cId="1621911757" sldId="1228"/>
            <ac:spMk id="8" creationId="{00000000-0000-0000-0000-000000000000}"/>
          </ac:spMkLst>
        </pc:spChg>
      </pc:sldChg>
      <pc:sldChg chg="add">
        <pc:chgData name="Werner Kunz" userId="e4a801cdd77b3e8b" providerId="LiveId" clId="{23F7FDE1-26BC-4E8B-BAE4-D418D14F667C}" dt="2023-03-07T21:52:30.922" v="1041"/>
        <pc:sldMkLst>
          <pc:docMk/>
          <pc:sldMk cId="184151032" sldId="1229"/>
        </pc:sldMkLst>
      </pc:sldChg>
      <pc:sldChg chg="del">
        <pc:chgData name="Werner Kunz" userId="e4a801cdd77b3e8b" providerId="LiveId" clId="{23F7FDE1-26BC-4E8B-BAE4-D418D14F667C}" dt="2023-03-07T21:52:25.438" v="1040" actId="2696"/>
        <pc:sldMkLst>
          <pc:docMk/>
          <pc:sldMk cId="2276028662" sldId="1229"/>
        </pc:sldMkLst>
      </pc:sldChg>
      <pc:sldChg chg="modSp">
        <pc:chgData name="Werner Kunz" userId="e4a801cdd77b3e8b" providerId="LiveId" clId="{23F7FDE1-26BC-4E8B-BAE4-D418D14F667C}" dt="2023-03-08T18:53:23.588" v="1144" actId="113"/>
        <pc:sldMkLst>
          <pc:docMk/>
          <pc:sldMk cId="191801651" sldId="1231"/>
        </pc:sldMkLst>
        <pc:spChg chg="mod">
          <ac:chgData name="Werner Kunz" userId="e4a801cdd77b3e8b" providerId="LiveId" clId="{23F7FDE1-26BC-4E8B-BAE4-D418D14F667C}" dt="2023-03-08T18:53:23.588" v="1144" actId="113"/>
          <ac:spMkLst>
            <pc:docMk/>
            <pc:sldMk cId="191801651" sldId="1231"/>
            <ac:spMk id="4" creationId="{A75CFA99-1AD2-A0BA-4477-87ED6C21C195}"/>
          </ac:spMkLst>
        </pc:spChg>
      </pc:sldChg>
      <pc:sldChg chg="modSp">
        <pc:chgData name="Werner Kunz" userId="e4a801cdd77b3e8b" providerId="LiveId" clId="{23F7FDE1-26BC-4E8B-BAE4-D418D14F667C}" dt="2023-03-08T18:53:58.372" v="1146" actId="6549"/>
        <pc:sldMkLst>
          <pc:docMk/>
          <pc:sldMk cId="1817241416" sldId="1232"/>
        </pc:sldMkLst>
        <pc:spChg chg="mod">
          <ac:chgData name="Werner Kunz" userId="e4a801cdd77b3e8b" providerId="LiveId" clId="{23F7FDE1-26BC-4E8B-BAE4-D418D14F667C}" dt="2023-03-08T18:53:58.372" v="1146" actId="6549"/>
          <ac:spMkLst>
            <pc:docMk/>
            <pc:sldMk cId="1817241416" sldId="1232"/>
            <ac:spMk id="2" creationId="{9D5B15B4-205D-22EB-C86E-833EDF4280D1}"/>
          </ac:spMkLst>
        </pc:spChg>
      </pc:sldChg>
      <pc:sldChg chg="modSp mod">
        <pc:chgData name="Werner Kunz" userId="e4a801cdd77b3e8b" providerId="LiveId" clId="{23F7FDE1-26BC-4E8B-BAE4-D418D14F667C}" dt="2023-03-08T19:07:38.889" v="1187" actId="20577"/>
        <pc:sldMkLst>
          <pc:docMk/>
          <pc:sldMk cId="3500448739" sldId="1233"/>
        </pc:sldMkLst>
        <pc:spChg chg="mod">
          <ac:chgData name="Werner Kunz" userId="e4a801cdd77b3e8b" providerId="LiveId" clId="{23F7FDE1-26BC-4E8B-BAE4-D418D14F667C}" dt="2023-03-08T19:07:38.889" v="1187" actId="20577"/>
          <ac:spMkLst>
            <pc:docMk/>
            <pc:sldMk cId="3500448739" sldId="1233"/>
            <ac:spMk id="8" creationId="{00000000-0000-0000-0000-000000000000}"/>
          </ac:spMkLst>
        </pc:spChg>
      </pc:sldChg>
      <pc:sldChg chg="del">
        <pc:chgData name="Werner Kunz" userId="e4a801cdd77b3e8b" providerId="LiveId" clId="{23F7FDE1-26BC-4E8B-BAE4-D418D14F667C}" dt="2023-03-09T22:09:08.542" v="3167" actId="47"/>
        <pc:sldMkLst>
          <pc:docMk/>
          <pc:sldMk cId="3086198389" sldId="1234"/>
        </pc:sldMkLst>
      </pc:sldChg>
      <pc:sldChg chg="modSp mod modAnim">
        <pc:chgData name="Werner Kunz" userId="e4a801cdd77b3e8b" providerId="LiveId" clId="{23F7FDE1-26BC-4E8B-BAE4-D418D14F667C}" dt="2023-03-10T12:21:47.543" v="3353"/>
        <pc:sldMkLst>
          <pc:docMk/>
          <pc:sldMk cId="3397600744" sldId="1239"/>
        </pc:sldMkLst>
        <pc:spChg chg="mod">
          <ac:chgData name="Werner Kunz" userId="e4a801cdd77b3e8b" providerId="LiveId" clId="{23F7FDE1-26BC-4E8B-BAE4-D418D14F667C}" dt="2023-03-07T19:40:23.559" v="3" actId="3626"/>
          <ac:spMkLst>
            <pc:docMk/>
            <pc:sldMk cId="3397600744" sldId="1239"/>
            <ac:spMk id="2" creationId="{3F39990C-8678-4D0B-B067-53A00D24179A}"/>
          </ac:spMkLst>
        </pc:spChg>
        <pc:spChg chg="mod">
          <ac:chgData name="Werner Kunz" userId="e4a801cdd77b3e8b" providerId="LiveId" clId="{23F7FDE1-26BC-4E8B-BAE4-D418D14F667C}" dt="2023-03-10T12:19:45.835" v="3352" actId="1076"/>
          <ac:spMkLst>
            <pc:docMk/>
            <pc:sldMk cId="3397600744" sldId="1239"/>
            <ac:spMk id="5" creationId="{18770A68-E262-14E0-8BFC-9BC04407B030}"/>
          </ac:spMkLst>
        </pc:spChg>
        <pc:picChg chg="mod">
          <ac:chgData name="Werner Kunz" userId="e4a801cdd77b3e8b" providerId="LiveId" clId="{23F7FDE1-26BC-4E8B-BAE4-D418D14F667C}" dt="2023-03-10T12:19:45.835" v="3352" actId="1076"/>
          <ac:picMkLst>
            <pc:docMk/>
            <pc:sldMk cId="3397600744" sldId="1239"/>
            <ac:picMk id="6" creationId="{6C84285B-B8C2-07FC-8616-7DD6A090FAFF}"/>
          </ac:picMkLst>
        </pc:picChg>
      </pc:sldChg>
      <pc:sldChg chg="ord">
        <pc:chgData name="Werner Kunz" userId="e4a801cdd77b3e8b" providerId="LiveId" clId="{23F7FDE1-26BC-4E8B-BAE4-D418D14F667C}" dt="2023-03-10T12:25:54.985" v="3444"/>
        <pc:sldMkLst>
          <pc:docMk/>
          <pc:sldMk cId="3511824124" sldId="1240"/>
        </pc:sldMkLst>
      </pc:sldChg>
      <pc:sldChg chg="modSp mod">
        <pc:chgData name="Werner Kunz" userId="e4a801cdd77b3e8b" providerId="LiveId" clId="{23F7FDE1-26BC-4E8B-BAE4-D418D14F667C}" dt="2023-03-10T12:16:19.956" v="3351" actId="14100"/>
        <pc:sldMkLst>
          <pc:docMk/>
          <pc:sldMk cId="1445521481" sldId="1241"/>
        </pc:sldMkLst>
        <pc:spChg chg="mod">
          <ac:chgData name="Werner Kunz" userId="e4a801cdd77b3e8b" providerId="LiveId" clId="{23F7FDE1-26BC-4E8B-BAE4-D418D14F667C}" dt="2023-03-10T12:16:19.956" v="3351" actId="14100"/>
          <ac:spMkLst>
            <pc:docMk/>
            <pc:sldMk cId="1445521481" sldId="1241"/>
            <ac:spMk id="2" creationId="{D06D1E83-C592-BFEE-38D1-875BB8EBF35D}"/>
          </ac:spMkLst>
        </pc:spChg>
      </pc:sldChg>
      <pc:sldChg chg="delSp modSp mod modAnim">
        <pc:chgData name="Werner Kunz" userId="e4a801cdd77b3e8b" providerId="LiveId" clId="{23F7FDE1-26BC-4E8B-BAE4-D418D14F667C}" dt="2023-03-10T12:29:54.080" v="3513"/>
        <pc:sldMkLst>
          <pc:docMk/>
          <pc:sldMk cId="1515059297" sldId="1242"/>
        </pc:sldMkLst>
        <pc:spChg chg="del">
          <ac:chgData name="Werner Kunz" userId="e4a801cdd77b3e8b" providerId="LiveId" clId="{23F7FDE1-26BC-4E8B-BAE4-D418D14F667C}" dt="2023-03-10T12:29:02.075" v="3501" actId="478"/>
          <ac:spMkLst>
            <pc:docMk/>
            <pc:sldMk cId="1515059297" sldId="1242"/>
            <ac:spMk id="2" creationId="{D06D1E83-C592-BFEE-38D1-875BB8EBF35D}"/>
          </ac:spMkLst>
        </pc:spChg>
        <pc:spChg chg="mod">
          <ac:chgData name="Werner Kunz" userId="e4a801cdd77b3e8b" providerId="LiveId" clId="{23F7FDE1-26BC-4E8B-BAE4-D418D14F667C}" dt="2023-03-10T12:29:23.264" v="3512" actId="20577"/>
          <ac:spMkLst>
            <pc:docMk/>
            <pc:sldMk cId="1515059297" sldId="1242"/>
            <ac:spMk id="3" creationId="{7ED5F5B5-27F8-295B-88EA-8D1A547D4C41}"/>
          </ac:spMkLst>
        </pc:spChg>
        <pc:spChg chg="mod">
          <ac:chgData name="Werner Kunz" userId="e4a801cdd77b3e8b" providerId="LiveId" clId="{23F7FDE1-26BC-4E8B-BAE4-D418D14F667C}" dt="2023-03-07T19:41:29.768" v="48" actId="20577"/>
          <ac:spMkLst>
            <pc:docMk/>
            <pc:sldMk cId="1515059297" sldId="1242"/>
            <ac:spMk id="4" creationId="{5EB0D56F-1BA1-1E7F-0E93-5CF460E43843}"/>
          </ac:spMkLst>
        </pc:spChg>
      </pc:sldChg>
      <pc:sldChg chg="modSp mod ord">
        <pc:chgData name="Werner Kunz" userId="e4a801cdd77b3e8b" providerId="LiveId" clId="{23F7FDE1-26BC-4E8B-BAE4-D418D14F667C}" dt="2023-03-07T20:28:38.190" v="504"/>
        <pc:sldMkLst>
          <pc:docMk/>
          <pc:sldMk cId="549423716" sldId="1244"/>
        </pc:sldMkLst>
        <pc:spChg chg="mod">
          <ac:chgData name="Werner Kunz" userId="e4a801cdd77b3e8b" providerId="LiveId" clId="{23F7FDE1-26BC-4E8B-BAE4-D418D14F667C}" dt="2023-03-07T20:10:52.220" v="492" actId="1076"/>
          <ac:spMkLst>
            <pc:docMk/>
            <pc:sldMk cId="549423716" sldId="1244"/>
            <ac:spMk id="4" creationId="{CE3EB18F-959A-0D84-41A1-FBFACD77E33A}"/>
          </ac:spMkLst>
        </pc:spChg>
      </pc:sldChg>
      <pc:sldChg chg="add">
        <pc:chgData name="Werner Kunz" userId="e4a801cdd77b3e8b" providerId="LiveId" clId="{23F7FDE1-26BC-4E8B-BAE4-D418D14F667C}" dt="2023-03-07T20:00:24.383" v="374"/>
        <pc:sldMkLst>
          <pc:docMk/>
          <pc:sldMk cId="2781648082" sldId="1245"/>
        </pc:sldMkLst>
      </pc:sldChg>
      <pc:sldChg chg="addSp delSp modSp add mod">
        <pc:chgData name="Werner Kunz" userId="e4a801cdd77b3e8b" providerId="LiveId" clId="{23F7FDE1-26BC-4E8B-BAE4-D418D14F667C}" dt="2023-03-07T20:12:09.326" v="502" actId="14100"/>
        <pc:sldMkLst>
          <pc:docMk/>
          <pc:sldMk cId="3157229582" sldId="1246"/>
        </pc:sldMkLst>
        <pc:spChg chg="mod">
          <ac:chgData name="Werner Kunz" userId="e4a801cdd77b3e8b" providerId="LiveId" clId="{23F7FDE1-26BC-4E8B-BAE4-D418D14F667C}" dt="2023-03-07T20:07:55.653" v="427" actId="20577"/>
          <ac:spMkLst>
            <pc:docMk/>
            <pc:sldMk cId="3157229582" sldId="1246"/>
            <ac:spMk id="2" creationId="{94D185B3-EAC8-75FB-7927-45D34AC1FE0A}"/>
          </ac:spMkLst>
        </pc:spChg>
        <pc:spChg chg="mod">
          <ac:chgData name="Werner Kunz" userId="e4a801cdd77b3e8b" providerId="LiveId" clId="{23F7FDE1-26BC-4E8B-BAE4-D418D14F667C}" dt="2023-03-07T20:09:26.065" v="481" actId="20577"/>
          <ac:spMkLst>
            <pc:docMk/>
            <pc:sldMk cId="3157229582" sldId="1246"/>
            <ac:spMk id="4" creationId="{E026DDA6-C9AF-270C-160B-4E374BC37B15}"/>
          </ac:spMkLst>
        </pc:spChg>
        <pc:picChg chg="add mod">
          <ac:chgData name="Werner Kunz" userId="e4a801cdd77b3e8b" providerId="LiveId" clId="{23F7FDE1-26BC-4E8B-BAE4-D418D14F667C}" dt="2023-03-07T20:10:39.033" v="491" actId="1076"/>
          <ac:picMkLst>
            <pc:docMk/>
            <pc:sldMk cId="3157229582" sldId="1246"/>
            <ac:picMk id="5" creationId="{FF642E46-1BB6-1674-62A9-05556F0B030C}"/>
          </ac:picMkLst>
        </pc:picChg>
        <pc:picChg chg="del mod">
          <ac:chgData name="Werner Kunz" userId="e4a801cdd77b3e8b" providerId="LiveId" clId="{23F7FDE1-26BC-4E8B-BAE4-D418D14F667C}" dt="2023-03-07T20:10:19.718" v="486" actId="478"/>
          <ac:picMkLst>
            <pc:docMk/>
            <pc:sldMk cId="3157229582" sldId="1246"/>
            <ac:picMk id="6" creationId="{BB3C754C-21BA-8D6A-CEB2-265CEB13B75A}"/>
          </ac:picMkLst>
        </pc:picChg>
        <pc:picChg chg="del">
          <ac:chgData name="Werner Kunz" userId="e4a801cdd77b3e8b" providerId="LiveId" clId="{23F7FDE1-26BC-4E8B-BAE4-D418D14F667C}" dt="2023-03-07T20:10:25.317" v="487" actId="478"/>
          <ac:picMkLst>
            <pc:docMk/>
            <pc:sldMk cId="3157229582" sldId="1246"/>
            <ac:picMk id="8" creationId="{29F2BDE1-2EFB-F276-3FAD-15AC3448555D}"/>
          </ac:picMkLst>
        </pc:picChg>
        <pc:picChg chg="add mod">
          <ac:chgData name="Werner Kunz" userId="e4a801cdd77b3e8b" providerId="LiveId" clId="{23F7FDE1-26BC-4E8B-BAE4-D418D14F667C}" dt="2023-03-07T20:11:28.717" v="498" actId="14100"/>
          <ac:picMkLst>
            <pc:docMk/>
            <pc:sldMk cId="3157229582" sldId="1246"/>
            <ac:picMk id="9" creationId="{E53545D1-5FD5-BBD6-BD20-BDF73084A274}"/>
          </ac:picMkLst>
        </pc:picChg>
        <pc:picChg chg="del">
          <ac:chgData name="Werner Kunz" userId="e4a801cdd77b3e8b" providerId="LiveId" clId="{23F7FDE1-26BC-4E8B-BAE4-D418D14F667C}" dt="2023-03-07T20:10:25.317" v="487" actId="478"/>
          <ac:picMkLst>
            <pc:docMk/>
            <pc:sldMk cId="3157229582" sldId="1246"/>
            <ac:picMk id="10" creationId="{F8339007-D3F6-09C7-763B-459CD930149D}"/>
          </ac:picMkLst>
        </pc:picChg>
        <pc:picChg chg="del">
          <ac:chgData name="Werner Kunz" userId="e4a801cdd77b3e8b" providerId="LiveId" clId="{23F7FDE1-26BC-4E8B-BAE4-D418D14F667C}" dt="2023-03-07T20:10:25.317" v="487" actId="478"/>
          <ac:picMkLst>
            <pc:docMk/>
            <pc:sldMk cId="3157229582" sldId="1246"/>
            <ac:picMk id="12" creationId="{124FEE30-75E1-CE76-9B32-D1FC23A3C2E8}"/>
          </ac:picMkLst>
        </pc:picChg>
        <pc:picChg chg="add mod">
          <ac:chgData name="Werner Kunz" userId="e4a801cdd77b3e8b" providerId="LiveId" clId="{23F7FDE1-26BC-4E8B-BAE4-D418D14F667C}" dt="2023-03-07T20:12:09.326" v="502" actId="14100"/>
          <ac:picMkLst>
            <pc:docMk/>
            <pc:sldMk cId="3157229582" sldId="1246"/>
            <ac:picMk id="13" creationId="{32AA9D18-1ADD-08FF-333D-A5C60E3402F8}"/>
          </ac:picMkLst>
        </pc:picChg>
        <pc:picChg chg="del mod">
          <ac:chgData name="Werner Kunz" userId="e4a801cdd77b3e8b" providerId="LiveId" clId="{23F7FDE1-26BC-4E8B-BAE4-D418D14F667C}" dt="2023-03-07T20:10:19.718" v="486" actId="478"/>
          <ac:picMkLst>
            <pc:docMk/>
            <pc:sldMk cId="3157229582" sldId="1246"/>
            <ac:picMk id="16" creationId="{F7E1F2F4-9EEC-51E1-2602-02BFB9899881}"/>
          </ac:picMkLst>
        </pc:picChg>
      </pc:sldChg>
      <pc:sldChg chg="delSp modSp add mod setBg">
        <pc:chgData name="Werner Kunz" userId="e4a801cdd77b3e8b" providerId="LiveId" clId="{23F7FDE1-26BC-4E8B-BAE4-D418D14F667C}" dt="2023-03-07T20:32:37.157" v="601" actId="20577"/>
        <pc:sldMkLst>
          <pc:docMk/>
          <pc:sldMk cId="272429212" sldId="1247"/>
        </pc:sldMkLst>
        <pc:spChg chg="mod">
          <ac:chgData name="Werner Kunz" userId="e4a801cdd77b3e8b" providerId="LiveId" clId="{23F7FDE1-26BC-4E8B-BAE4-D418D14F667C}" dt="2023-03-07T20:32:37.157" v="601" actId="20577"/>
          <ac:spMkLst>
            <pc:docMk/>
            <pc:sldMk cId="272429212" sldId="1247"/>
            <ac:spMk id="4" creationId="{CE3EB18F-959A-0D84-41A1-FBFACD77E33A}"/>
          </ac:spMkLst>
        </pc:spChg>
        <pc:spChg chg="del">
          <ac:chgData name="Werner Kunz" userId="e4a801cdd77b3e8b" providerId="LiveId" clId="{23F7FDE1-26BC-4E8B-BAE4-D418D14F667C}" dt="2023-03-07T20:30:20.559" v="509" actId="478"/>
          <ac:spMkLst>
            <pc:docMk/>
            <pc:sldMk cId="272429212" sldId="1247"/>
            <ac:spMk id="45062" creationId="{00000000-0000-0000-0000-000000000000}"/>
          </ac:spMkLst>
        </pc:spChg>
        <pc:picChg chg="del">
          <ac:chgData name="Werner Kunz" userId="e4a801cdd77b3e8b" providerId="LiveId" clId="{23F7FDE1-26BC-4E8B-BAE4-D418D14F667C}" dt="2023-03-07T20:29:51.037" v="506" actId="478"/>
          <ac:picMkLst>
            <pc:docMk/>
            <pc:sldMk cId="272429212" sldId="1247"/>
            <ac:picMk id="5" creationId="{B8001276-151A-80CE-1324-E88C1AE6C439}"/>
          </ac:picMkLst>
        </pc:picChg>
      </pc:sldChg>
      <pc:sldChg chg="delSp modSp add mod">
        <pc:chgData name="Werner Kunz" userId="e4a801cdd77b3e8b" providerId="LiveId" clId="{23F7FDE1-26BC-4E8B-BAE4-D418D14F667C}" dt="2023-03-07T21:24:00.964" v="820" actId="1038"/>
        <pc:sldMkLst>
          <pc:docMk/>
          <pc:sldMk cId="3232352207" sldId="1248"/>
        </pc:sldMkLst>
        <pc:spChg chg="mod">
          <ac:chgData name="Werner Kunz" userId="e4a801cdd77b3e8b" providerId="LiveId" clId="{23F7FDE1-26BC-4E8B-BAE4-D418D14F667C}" dt="2023-03-07T21:24:00.964" v="820" actId="1038"/>
          <ac:spMkLst>
            <pc:docMk/>
            <pc:sldMk cId="3232352207" sldId="1248"/>
            <ac:spMk id="2" creationId="{8032C2BF-F8A7-CC74-B1F7-C578693C2B29}"/>
          </ac:spMkLst>
        </pc:spChg>
        <pc:spChg chg="del">
          <ac:chgData name="Werner Kunz" userId="e4a801cdd77b3e8b" providerId="LiveId" clId="{23F7FDE1-26BC-4E8B-BAE4-D418D14F667C}" dt="2023-03-07T21:21:53.514" v="751" actId="478"/>
          <ac:spMkLst>
            <pc:docMk/>
            <pc:sldMk cId="3232352207" sldId="1248"/>
            <ac:spMk id="8" creationId="{00000000-0000-0000-0000-000000000000}"/>
          </ac:spMkLst>
        </pc:spChg>
      </pc:sldChg>
      <pc:sldChg chg="delSp modSp add mod">
        <pc:chgData name="Werner Kunz" userId="e4a801cdd77b3e8b" providerId="LiveId" clId="{23F7FDE1-26BC-4E8B-BAE4-D418D14F667C}" dt="2023-03-07T21:49:47.782" v="995" actId="1035"/>
        <pc:sldMkLst>
          <pc:docMk/>
          <pc:sldMk cId="898080719" sldId="1251"/>
        </pc:sldMkLst>
        <pc:spChg chg="mod">
          <ac:chgData name="Werner Kunz" userId="e4a801cdd77b3e8b" providerId="LiveId" clId="{23F7FDE1-26BC-4E8B-BAE4-D418D14F667C}" dt="2023-03-07T21:49:47.782" v="995" actId="1035"/>
          <ac:spMkLst>
            <pc:docMk/>
            <pc:sldMk cId="898080719" sldId="1251"/>
            <ac:spMk id="2" creationId="{7BD75952-7BC4-B4A3-6D45-6C136861E54B}"/>
          </ac:spMkLst>
        </pc:spChg>
        <pc:spChg chg="del">
          <ac:chgData name="Werner Kunz" userId="e4a801cdd77b3e8b" providerId="LiveId" clId="{23F7FDE1-26BC-4E8B-BAE4-D418D14F667C}" dt="2023-03-07T21:49:41.680" v="951" actId="478"/>
          <ac:spMkLst>
            <pc:docMk/>
            <pc:sldMk cId="898080719" sldId="1251"/>
            <ac:spMk id="10" creationId="{139BF270-C144-F3D8-23F9-6290BDF230D4}"/>
          </ac:spMkLst>
        </pc:spChg>
      </pc:sldChg>
      <pc:sldChg chg="delSp modSp add mod">
        <pc:chgData name="Werner Kunz" userId="e4a801cdd77b3e8b" providerId="LiveId" clId="{23F7FDE1-26BC-4E8B-BAE4-D418D14F667C}" dt="2023-03-07T21:55:05.665" v="1120" actId="6549"/>
        <pc:sldMkLst>
          <pc:docMk/>
          <pc:sldMk cId="3914184614" sldId="1252"/>
        </pc:sldMkLst>
        <pc:spChg chg="del">
          <ac:chgData name="Werner Kunz" userId="e4a801cdd77b3e8b" providerId="LiveId" clId="{23F7FDE1-26BC-4E8B-BAE4-D418D14F667C}" dt="2023-03-07T21:54:41.387" v="1115" actId="478"/>
          <ac:spMkLst>
            <pc:docMk/>
            <pc:sldMk cId="3914184614" sldId="1252"/>
            <ac:spMk id="4" creationId="{185BF2BE-19CC-B561-DD7D-F958FCEF2B73}"/>
          </ac:spMkLst>
        </pc:spChg>
        <pc:spChg chg="mod">
          <ac:chgData name="Werner Kunz" userId="e4a801cdd77b3e8b" providerId="LiveId" clId="{23F7FDE1-26BC-4E8B-BAE4-D418D14F667C}" dt="2023-03-07T21:55:05.665" v="1120" actId="6549"/>
          <ac:spMkLst>
            <pc:docMk/>
            <pc:sldMk cId="3914184614" sldId="1252"/>
            <ac:spMk id="9" creationId="{E933E0F9-4413-0E49-D05B-3813B451EFB9}"/>
          </ac:spMkLst>
        </pc:spChg>
        <pc:picChg chg="mod">
          <ac:chgData name="Werner Kunz" userId="e4a801cdd77b3e8b" providerId="LiveId" clId="{23F7FDE1-26BC-4E8B-BAE4-D418D14F667C}" dt="2023-03-07T21:54:59.767" v="1119" actId="1037"/>
          <ac:picMkLst>
            <pc:docMk/>
            <pc:sldMk cId="3914184614" sldId="1252"/>
            <ac:picMk id="8" creationId="{624B3BA1-1C4A-AF86-3816-E0EB9AE23CCB}"/>
          </ac:picMkLst>
        </pc:picChg>
      </pc:sldChg>
      <pc:sldChg chg="del">
        <pc:chgData name="Werner Kunz" userId="e4a801cdd77b3e8b" providerId="LiveId" clId="{23F7FDE1-26BC-4E8B-BAE4-D418D14F667C}" dt="2023-03-07T21:58:45.674" v="1135" actId="47"/>
        <pc:sldMkLst>
          <pc:docMk/>
          <pc:sldMk cId="184151032" sldId="1253"/>
        </pc:sldMkLst>
      </pc:sldChg>
      <pc:sldChg chg="modSp mod">
        <pc:chgData name="Werner Kunz" userId="e4a801cdd77b3e8b" providerId="LiveId" clId="{23F7FDE1-26BC-4E8B-BAE4-D418D14F667C}" dt="2023-03-08T18:53:45.024" v="1145" actId="207"/>
        <pc:sldMkLst>
          <pc:docMk/>
          <pc:sldMk cId="778590419" sldId="1256"/>
        </pc:sldMkLst>
        <pc:spChg chg="mod">
          <ac:chgData name="Werner Kunz" userId="e4a801cdd77b3e8b" providerId="LiveId" clId="{23F7FDE1-26BC-4E8B-BAE4-D418D14F667C}" dt="2023-03-08T18:53:45.024" v="1145" actId="207"/>
          <ac:spMkLst>
            <pc:docMk/>
            <pc:sldMk cId="778590419" sldId="1256"/>
            <ac:spMk id="2" creationId="{E44D8A80-2C2E-C886-CC26-A3292E467069}"/>
          </ac:spMkLst>
        </pc:spChg>
      </pc:sldChg>
      <pc:sldChg chg="addSp delSp modSp add mod modAnim">
        <pc:chgData name="Werner Kunz" userId="e4a801cdd77b3e8b" providerId="LiveId" clId="{23F7FDE1-26BC-4E8B-BAE4-D418D14F667C}" dt="2023-03-08T19:01:54.037" v="1169" actId="1076"/>
        <pc:sldMkLst>
          <pc:docMk/>
          <pc:sldMk cId="3780750320" sldId="1258"/>
        </pc:sldMkLst>
        <pc:spChg chg="add del mod">
          <ac:chgData name="Werner Kunz" userId="e4a801cdd77b3e8b" providerId="LiveId" clId="{23F7FDE1-26BC-4E8B-BAE4-D418D14F667C}" dt="2023-03-08T19:01:48.177" v="1167"/>
          <ac:spMkLst>
            <pc:docMk/>
            <pc:sldMk cId="3780750320" sldId="1258"/>
            <ac:spMk id="4" creationId="{54F264DE-1B37-1E6C-9563-FBAB04F0A5ED}"/>
          </ac:spMkLst>
        </pc:spChg>
        <pc:graphicFrameChg chg="add mod">
          <ac:chgData name="Werner Kunz" userId="e4a801cdd77b3e8b" providerId="LiveId" clId="{23F7FDE1-26BC-4E8B-BAE4-D418D14F667C}" dt="2023-03-08T18:58:55.917" v="1155" actId="14100"/>
          <ac:graphicFrameMkLst>
            <pc:docMk/>
            <pc:sldMk cId="3780750320" sldId="1258"/>
            <ac:graphicFrameMk id="2" creationId="{556FBE97-1E10-4FC4-A1ED-D959AAB544CF}"/>
          </ac:graphicFrameMkLst>
        </pc:graphicFrameChg>
        <pc:picChg chg="del">
          <ac:chgData name="Werner Kunz" userId="e4a801cdd77b3e8b" providerId="LiveId" clId="{23F7FDE1-26BC-4E8B-BAE4-D418D14F667C}" dt="2023-03-08T18:58:26.837" v="1148" actId="478"/>
          <ac:picMkLst>
            <pc:docMk/>
            <pc:sldMk cId="3780750320" sldId="1258"/>
            <ac:picMk id="3" creationId="{5CD89E88-2916-0810-7337-351953190305}"/>
          </ac:picMkLst>
        </pc:picChg>
        <pc:picChg chg="add mod">
          <ac:chgData name="Werner Kunz" userId="e4a801cdd77b3e8b" providerId="LiveId" clId="{23F7FDE1-26BC-4E8B-BAE4-D418D14F667C}" dt="2023-03-08T19:01:54.037" v="1169" actId="1076"/>
          <ac:picMkLst>
            <pc:docMk/>
            <pc:sldMk cId="3780750320" sldId="1258"/>
            <ac:picMk id="5" creationId="{6B277AEA-56E0-4D9D-6248-C9E15A516AE9}"/>
          </ac:picMkLst>
        </pc:picChg>
        <pc:picChg chg="del">
          <ac:chgData name="Werner Kunz" userId="e4a801cdd77b3e8b" providerId="LiveId" clId="{23F7FDE1-26BC-4E8B-BAE4-D418D14F667C}" dt="2023-03-08T18:58:28.858" v="1149" actId="478"/>
          <ac:picMkLst>
            <pc:docMk/>
            <pc:sldMk cId="3780750320" sldId="1258"/>
            <ac:picMk id="13" creationId="{8EA731D9-C4D3-6C99-4A89-679031B9813F}"/>
          </ac:picMkLst>
        </pc:picChg>
        <pc:cxnChg chg="del">
          <ac:chgData name="Werner Kunz" userId="e4a801cdd77b3e8b" providerId="LiveId" clId="{23F7FDE1-26BC-4E8B-BAE4-D418D14F667C}" dt="2023-03-08T18:58:30.084" v="1150" actId="478"/>
          <ac:cxnSpMkLst>
            <pc:docMk/>
            <pc:sldMk cId="3780750320" sldId="1258"/>
            <ac:cxnSpMk id="10" creationId="{DF5473B3-191E-E7FF-5C36-794E54610D89}"/>
          </ac:cxnSpMkLst>
        </pc:cxnChg>
      </pc:sldChg>
      <pc:sldChg chg="addSp delSp modSp add mod modAnim">
        <pc:chgData name="Werner Kunz" userId="e4a801cdd77b3e8b" providerId="LiveId" clId="{23F7FDE1-26BC-4E8B-BAE4-D418D14F667C}" dt="2023-03-08T19:02:09.821" v="1173" actId="1076"/>
        <pc:sldMkLst>
          <pc:docMk/>
          <pc:sldMk cId="3386721499" sldId="1259"/>
        </pc:sldMkLst>
        <pc:spChg chg="add del mod">
          <ac:chgData name="Werner Kunz" userId="e4a801cdd77b3e8b" providerId="LiveId" clId="{23F7FDE1-26BC-4E8B-BAE4-D418D14F667C}" dt="2023-03-08T19:02:03.479" v="1171"/>
          <ac:spMkLst>
            <pc:docMk/>
            <pc:sldMk cId="3386721499" sldId="1259"/>
            <ac:spMk id="5" creationId="{A28127B3-6480-7728-50AA-521812C10C0B}"/>
          </ac:spMkLst>
        </pc:spChg>
        <pc:graphicFrameChg chg="del">
          <ac:chgData name="Werner Kunz" userId="e4a801cdd77b3e8b" providerId="LiveId" clId="{23F7FDE1-26BC-4E8B-BAE4-D418D14F667C}" dt="2023-03-08T19:00:22.131" v="1157" actId="478"/>
          <ac:graphicFrameMkLst>
            <pc:docMk/>
            <pc:sldMk cId="3386721499" sldId="1259"/>
            <ac:graphicFrameMk id="2" creationId="{556FBE97-1E10-4FC4-A1ED-D959AAB544CF}"/>
          </ac:graphicFrameMkLst>
        </pc:graphicFrameChg>
        <pc:picChg chg="add mod">
          <ac:chgData name="Werner Kunz" userId="e4a801cdd77b3e8b" providerId="LiveId" clId="{23F7FDE1-26BC-4E8B-BAE4-D418D14F667C}" dt="2023-03-08T19:00:40.111" v="1163" actId="14100"/>
          <ac:picMkLst>
            <pc:docMk/>
            <pc:sldMk cId="3386721499" sldId="1259"/>
            <ac:picMk id="4" creationId="{2B932703-90A9-31F7-9E03-67326E30834A}"/>
          </ac:picMkLst>
        </pc:picChg>
        <pc:picChg chg="add mod">
          <ac:chgData name="Werner Kunz" userId="e4a801cdd77b3e8b" providerId="LiveId" clId="{23F7FDE1-26BC-4E8B-BAE4-D418D14F667C}" dt="2023-03-08T19:02:09.821" v="1173" actId="1076"/>
          <ac:picMkLst>
            <pc:docMk/>
            <pc:sldMk cId="3386721499" sldId="1259"/>
            <ac:picMk id="6" creationId="{F326FF6C-3620-13F0-1E2D-F1444A645948}"/>
          </ac:picMkLst>
        </pc:picChg>
      </pc:sldChg>
      <pc:sldChg chg="addSp delSp modSp add mod">
        <pc:chgData name="Werner Kunz" userId="e4a801cdd77b3e8b" providerId="LiveId" clId="{23F7FDE1-26BC-4E8B-BAE4-D418D14F667C}" dt="2023-03-08T19:25:59.835" v="1450" actId="1076"/>
        <pc:sldMkLst>
          <pc:docMk/>
          <pc:sldMk cId="1226570566" sldId="1260"/>
        </pc:sldMkLst>
        <pc:spChg chg="mod ord">
          <ac:chgData name="Werner Kunz" userId="e4a801cdd77b3e8b" providerId="LiveId" clId="{23F7FDE1-26BC-4E8B-BAE4-D418D14F667C}" dt="2023-03-08T19:25:59.835" v="1450" actId="1076"/>
          <ac:spMkLst>
            <pc:docMk/>
            <pc:sldMk cId="1226570566" sldId="1260"/>
            <ac:spMk id="4" creationId="{A75CFA99-1AD2-A0BA-4477-87ED6C21C195}"/>
          </ac:spMkLst>
        </pc:spChg>
        <pc:picChg chg="add mod ord">
          <ac:chgData name="Werner Kunz" userId="e4a801cdd77b3e8b" providerId="LiveId" clId="{23F7FDE1-26BC-4E8B-BAE4-D418D14F667C}" dt="2023-03-08T19:21:01.144" v="1383" actId="1076"/>
          <ac:picMkLst>
            <pc:docMk/>
            <pc:sldMk cId="1226570566" sldId="1260"/>
            <ac:picMk id="3" creationId="{4A6021F5-6B2F-8929-93D7-3B3C3AE14C16}"/>
          </ac:picMkLst>
        </pc:picChg>
        <pc:picChg chg="del">
          <ac:chgData name="Werner Kunz" userId="e4a801cdd77b3e8b" providerId="LiveId" clId="{23F7FDE1-26BC-4E8B-BAE4-D418D14F667C}" dt="2023-03-08T19:16:39.126" v="1337" actId="478"/>
          <ac:picMkLst>
            <pc:docMk/>
            <pc:sldMk cId="1226570566" sldId="1260"/>
            <ac:picMk id="5" creationId="{C87617CA-59A1-8A9A-4AAD-8DC95754BDA1}"/>
          </ac:picMkLst>
        </pc:picChg>
        <pc:picChg chg="add del mod ord">
          <ac:chgData name="Werner Kunz" userId="e4a801cdd77b3e8b" providerId="LiveId" clId="{23F7FDE1-26BC-4E8B-BAE4-D418D14F667C}" dt="2023-03-08T19:20:51.596" v="1379" actId="478"/>
          <ac:picMkLst>
            <pc:docMk/>
            <pc:sldMk cId="1226570566" sldId="1260"/>
            <ac:picMk id="7" creationId="{CBB8B113-46E9-DC5C-D6AA-1F29D9DA1BFD}"/>
          </ac:picMkLst>
        </pc:picChg>
        <pc:picChg chg="add del mod">
          <ac:chgData name="Werner Kunz" userId="e4a801cdd77b3e8b" providerId="LiveId" clId="{23F7FDE1-26BC-4E8B-BAE4-D418D14F667C}" dt="2023-03-08T19:19:36.573" v="1347" actId="22"/>
          <ac:picMkLst>
            <pc:docMk/>
            <pc:sldMk cId="1226570566" sldId="1260"/>
            <ac:picMk id="9" creationId="{0FD4770A-0FB4-BFE7-EE40-381B24715CC5}"/>
          </ac:picMkLst>
        </pc:picChg>
      </pc:sldChg>
      <pc:sldChg chg="addSp delSp modSp add mod">
        <pc:chgData name="Werner Kunz" userId="e4a801cdd77b3e8b" providerId="LiveId" clId="{23F7FDE1-26BC-4E8B-BAE4-D418D14F667C}" dt="2023-03-08T21:25:24.240" v="1577" actId="1076"/>
        <pc:sldMkLst>
          <pc:docMk/>
          <pc:sldMk cId="92349044" sldId="1261"/>
        </pc:sldMkLst>
        <pc:spChg chg="del mod">
          <ac:chgData name="Werner Kunz" userId="e4a801cdd77b3e8b" providerId="LiveId" clId="{23F7FDE1-26BC-4E8B-BAE4-D418D14F667C}" dt="2023-03-08T19:59:22.372" v="1465" actId="478"/>
          <ac:spMkLst>
            <pc:docMk/>
            <pc:sldMk cId="92349044" sldId="1261"/>
            <ac:spMk id="4" creationId="{A75CFA99-1AD2-A0BA-4477-87ED6C21C195}"/>
          </ac:spMkLst>
        </pc:spChg>
        <pc:spChg chg="add mod">
          <ac:chgData name="Werner Kunz" userId="e4a801cdd77b3e8b" providerId="LiveId" clId="{23F7FDE1-26BC-4E8B-BAE4-D418D14F667C}" dt="2023-03-08T21:15:11.552" v="1519" actId="14100"/>
          <ac:spMkLst>
            <pc:docMk/>
            <pc:sldMk cId="92349044" sldId="1261"/>
            <ac:spMk id="7" creationId="{E4046069-585F-D205-2745-FC7888B65CD7}"/>
          </ac:spMkLst>
        </pc:spChg>
        <pc:picChg chg="del">
          <ac:chgData name="Werner Kunz" userId="e4a801cdd77b3e8b" providerId="LiveId" clId="{23F7FDE1-26BC-4E8B-BAE4-D418D14F667C}" dt="2023-03-08T19:59:17.659" v="1463" actId="478"/>
          <ac:picMkLst>
            <pc:docMk/>
            <pc:sldMk cId="92349044" sldId="1261"/>
            <ac:picMk id="3" creationId="{B8712A92-DD01-9F4C-8213-4432F6E62691}"/>
          </ac:picMkLst>
        </pc:picChg>
        <pc:picChg chg="add mod">
          <ac:chgData name="Werner Kunz" userId="e4a801cdd77b3e8b" providerId="LiveId" clId="{23F7FDE1-26BC-4E8B-BAE4-D418D14F667C}" dt="2023-03-08T19:59:40.621" v="1469" actId="14100"/>
          <ac:picMkLst>
            <pc:docMk/>
            <pc:sldMk cId="92349044" sldId="1261"/>
            <ac:picMk id="5" creationId="{92F59D60-12CA-640A-943F-9E25BA80AA6D}"/>
          </ac:picMkLst>
        </pc:picChg>
        <pc:picChg chg="add mod">
          <ac:chgData name="Werner Kunz" userId="e4a801cdd77b3e8b" providerId="LiveId" clId="{23F7FDE1-26BC-4E8B-BAE4-D418D14F667C}" dt="2023-03-08T21:25:24.240" v="1577" actId="1076"/>
          <ac:picMkLst>
            <pc:docMk/>
            <pc:sldMk cId="92349044" sldId="1261"/>
            <ac:picMk id="6" creationId="{17614DCD-67D4-5796-87D9-2C3AB2B00DDA}"/>
          </ac:picMkLst>
        </pc:picChg>
      </pc:sldChg>
      <pc:sldChg chg="addSp delSp modSp add mod">
        <pc:chgData name="Werner Kunz" userId="e4a801cdd77b3e8b" providerId="LiveId" clId="{23F7FDE1-26BC-4E8B-BAE4-D418D14F667C}" dt="2023-03-08T21:25:31.429" v="1578"/>
        <pc:sldMkLst>
          <pc:docMk/>
          <pc:sldMk cId="2150518922" sldId="1262"/>
        </pc:sldMkLst>
        <pc:spChg chg="mod">
          <ac:chgData name="Werner Kunz" userId="e4a801cdd77b3e8b" providerId="LiveId" clId="{23F7FDE1-26BC-4E8B-BAE4-D418D14F667C}" dt="2023-03-08T21:24:47.842" v="1569" actId="14100"/>
          <ac:spMkLst>
            <pc:docMk/>
            <pc:sldMk cId="2150518922" sldId="1262"/>
            <ac:spMk id="4" creationId="{A75CFA99-1AD2-A0BA-4477-87ED6C21C195}"/>
          </ac:spMkLst>
        </pc:spChg>
        <pc:picChg chg="del">
          <ac:chgData name="Werner Kunz" userId="e4a801cdd77b3e8b" providerId="LiveId" clId="{23F7FDE1-26BC-4E8B-BAE4-D418D14F667C}" dt="2023-03-08T21:23:53.977" v="1521" actId="478"/>
          <ac:picMkLst>
            <pc:docMk/>
            <pc:sldMk cId="2150518922" sldId="1262"/>
            <ac:picMk id="3" creationId="{B8712A92-DD01-9F4C-8213-4432F6E62691}"/>
          </ac:picMkLst>
        </pc:picChg>
        <pc:picChg chg="add mod ord">
          <ac:chgData name="Werner Kunz" userId="e4a801cdd77b3e8b" providerId="LiveId" clId="{23F7FDE1-26BC-4E8B-BAE4-D418D14F667C}" dt="2023-03-08T21:25:07.298" v="1575" actId="1038"/>
          <ac:picMkLst>
            <pc:docMk/>
            <pc:sldMk cId="2150518922" sldId="1262"/>
            <ac:picMk id="5" creationId="{C3A79ED8-CBE3-5D66-ADA6-54E4A0D4CAFC}"/>
          </ac:picMkLst>
        </pc:picChg>
        <pc:picChg chg="add mod">
          <ac:chgData name="Werner Kunz" userId="e4a801cdd77b3e8b" providerId="LiveId" clId="{23F7FDE1-26BC-4E8B-BAE4-D418D14F667C}" dt="2023-03-08T21:25:31.429" v="1578"/>
          <ac:picMkLst>
            <pc:docMk/>
            <pc:sldMk cId="2150518922" sldId="1262"/>
            <ac:picMk id="6" creationId="{D2F40500-8897-85AB-F3B5-189AF9679519}"/>
          </ac:picMkLst>
        </pc:picChg>
      </pc:sldChg>
      <pc:sldChg chg="add">
        <pc:chgData name="Werner Kunz" userId="e4a801cdd77b3e8b" providerId="LiveId" clId="{23F7FDE1-26BC-4E8B-BAE4-D418D14F667C}" dt="2023-03-08T21:25:16.935" v="1576" actId="2890"/>
        <pc:sldMkLst>
          <pc:docMk/>
          <pc:sldMk cId="2964487506" sldId="1263"/>
        </pc:sldMkLst>
      </pc:sldChg>
      <pc:sldChg chg="addSp delSp modSp add mod">
        <pc:chgData name="Werner Kunz" userId="e4a801cdd77b3e8b" providerId="LiveId" clId="{23F7FDE1-26BC-4E8B-BAE4-D418D14F667C}" dt="2023-03-08T21:28:36.655" v="1605" actId="14100"/>
        <pc:sldMkLst>
          <pc:docMk/>
          <pc:sldMk cId="765505204" sldId="1264"/>
        </pc:sldMkLst>
        <pc:spChg chg="mod">
          <ac:chgData name="Werner Kunz" userId="e4a801cdd77b3e8b" providerId="LiveId" clId="{23F7FDE1-26BC-4E8B-BAE4-D418D14F667C}" dt="2023-03-08T21:28:36.655" v="1605" actId="14100"/>
          <ac:spMkLst>
            <pc:docMk/>
            <pc:sldMk cId="765505204" sldId="1264"/>
            <ac:spMk id="4" creationId="{A75CFA99-1AD2-A0BA-4477-87ED6C21C195}"/>
          </ac:spMkLst>
        </pc:spChg>
        <pc:picChg chg="add del mod">
          <ac:chgData name="Werner Kunz" userId="e4a801cdd77b3e8b" providerId="LiveId" clId="{23F7FDE1-26BC-4E8B-BAE4-D418D14F667C}" dt="2023-03-08T21:27:57.159" v="1585" actId="478"/>
          <ac:picMkLst>
            <pc:docMk/>
            <pc:sldMk cId="765505204" sldId="1264"/>
            <ac:picMk id="3" creationId="{C1057CCC-1EA1-6535-2B3C-8D9F656CACB1}"/>
          </ac:picMkLst>
        </pc:picChg>
        <pc:picChg chg="del">
          <ac:chgData name="Werner Kunz" userId="e4a801cdd77b3e8b" providerId="LiveId" clId="{23F7FDE1-26BC-4E8B-BAE4-D418D14F667C}" dt="2023-03-08T21:25:40.258" v="1580" actId="478"/>
          <ac:picMkLst>
            <pc:docMk/>
            <pc:sldMk cId="765505204" sldId="1264"/>
            <ac:picMk id="5" creationId="{C3A79ED8-CBE3-5D66-ADA6-54E4A0D4CAFC}"/>
          </ac:picMkLst>
        </pc:picChg>
        <pc:picChg chg="add mod ord">
          <ac:chgData name="Werner Kunz" userId="e4a801cdd77b3e8b" providerId="LiveId" clId="{23F7FDE1-26BC-4E8B-BAE4-D418D14F667C}" dt="2023-03-08T21:28:07.440" v="1588" actId="14100"/>
          <ac:picMkLst>
            <pc:docMk/>
            <pc:sldMk cId="765505204" sldId="1264"/>
            <ac:picMk id="8" creationId="{1F3E03D3-7EE1-5F79-E5D6-A497ACCB8C8D}"/>
          </ac:picMkLst>
        </pc:picChg>
      </pc:sldChg>
      <pc:sldChg chg="addSp delSp modSp add mod">
        <pc:chgData name="Werner Kunz" userId="e4a801cdd77b3e8b" providerId="LiveId" clId="{23F7FDE1-26BC-4E8B-BAE4-D418D14F667C}" dt="2023-03-08T21:31:03.158" v="1617" actId="14100"/>
        <pc:sldMkLst>
          <pc:docMk/>
          <pc:sldMk cId="777075779" sldId="1265"/>
        </pc:sldMkLst>
        <pc:picChg chg="add mod ord">
          <ac:chgData name="Werner Kunz" userId="e4a801cdd77b3e8b" providerId="LiveId" clId="{23F7FDE1-26BC-4E8B-BAE4-D418D14F667C}" dt="2023-03-08T21:30:54.273" v="1615" actId="167"/>
          <ac:picMkLst>
            <pc:docMk/>
            <pc:sldMk cId="777075779" sldId="1265"/>
            <ac:picMk id="3" creationId="{5DE86632-E7B9-AC53-79B4-E7A7447E0106}"/>
          </ac:picMkLst>
        </pc:picChg>
        <pc:picChg chg="add mod ord">
          <ac:chgData name="Werner Kunz" userId="e4a801cdd77b3e8b" providerId="LiveId" clId="{23F7FDE1-26BC-4E8B-BAE4-D418D14F667C}" dt="2023-03-08T21:31:03.158" v="1617" actId="14100"/>
          <ac:picMkLst>
            <pc:docMk/>
            <pc:sldMk cId="777075779" sldId="1265"/>
            <ac:picMk id="7" creationId="{620C7153-F082-4E12-FB1D-1B304DD4810F}"/>
          </ac:picMkLst>
        </pc:picChg>
        <pc:picChg chg="del">
          <ac:chgData name="Werner Kunz" userId="e4a801cdd77b3e8b" providerId="LiveId" clId="{23F7FDE1-26BC-4E8B-BAE4-D418D14F667C}" dt="2023-03-08T21:28:58.272" v="1607" actId="478"/>
          <ac:picMkLst>
            <pc:docMk/>
            <pc:sldMk cId="777075779" sldId="1265"/>
            <ac:picMk id="8" creationId="{1F3E03D3-7EE1-5F79-E5D6-A497ACCB8C8D}"/>
          </ac:picMkLst>
        </pc:picChg>
      </pc:sldChg>
      <pc:sldChg chg="addSp delSp modSp add mod setBg">
        <pc:chgData name="Werner Kunz" userId="e4a801cdd77b3e8b" providerId="LiveId" clId="{23F7FDE1-26BC-4E8B-BAE4-D418D14F667C}" dt="2023-03-09T12:19:05.405" v="1964" actId="114"/>
        <pc:sldMkLst>
          <pc:docMk/>
          <pc:sldMk cId="900444490" sldId="1266"/>
        </pc:sldMkLst>
        <pc:spChg chg="add mod">
          <ac:chgData name="Werner Kunz" userId="e4a801cdd77b3e8b" providerId="LiveId" clId="{23F7FDE1-26BC-4E8B-BAE4-D418D14F667C}" dt="2023-03-09T12:19:05.405" v="1964" actId="114"/>
          <ac:spMkLst>
            <pc:docMk/>
            <pc:sldMk cId="900444490" sldId="1266"/>
            <ac:spMk id="2" creationId="{B9C85AE6-D366-1DDC-697E-F9648DB4BFB4}"/>
          </ac:spMkLst>
        </pc:spChg>
        <pc:spChg chg="mod">
          <ac:chgData name="Werner Kunz" userId="e4a801cdd77b3e8b" providerId="LiveId" clId="{23F7FDE1-26BC-4E8B-BAE4-D418D14F667C}" dt="2023-03-09T12:13:17.342" v="1841" actId="1035"/>
          <ac:spMkLst>
            <pc:docMk/>
            <pc:sldMk cId="900444490" sldId="1266"/>
            <ac:spMk id="4" creationId="{A75CFA99-1AD2-A0BA-4477-87ED6C21C195}"/>
          </ac:spMkLst>
        </pc:spChg>
        <pc:picChg chg="add del mod">
          <ac:chgData name="Werner Kunz" userId="e4a801cdd77b3e8b" providerId="LiveId" clId="{23F7FDE1-26BC-4E8B-BAE4-D418D14F667C}" dt="2023-03-09T12:05:53.275" v="1673" actId="478"/>
          <ac:picMkLst>
            <pc:docMk/>
            <pc:sldMk cId="900444490" sldId="1266"/>
            <ac:picMk id="3" creationId="{6C3830CE-93E8-0039-6558-AA809AC6BE8D}"/>
          </ac:picMkLst>
        </pc:picChg>
        <pc:picChg chg="del">
          <ac:chgData name="Werner Kunz" userId="e4a801cdd77b3e8b" providerId="LiveId" clId="{23F7FDE1-26BC-4E8B-BAE4-D418D14F667C}" dt="2023-03-08T21:42:43.651" v="1645" actId="478"/>
          <ac:picMkLst>
            <pc:docMk/>
            <pc:sldMk cId="900444490" sldId="1266"/>
            <ac:picMk id="5" creationId="{C3A79ED8-CBE3-5D66-ADA6-54E4A0D4CAFC}"/>
          </ac:picMkLst>
        </pc:picChg>
        <pc:picChg chg="add del mod">
          <ac:chgData name="Werner Kunz" userId="e4a801cdd77b3e8b" providerId="LiveId" clId="{23F7FDE1-26BC-4E8B-BAE4-D418D14F667C}" dt="2023-03-09T12:05:53.275" v="1673" actId="478"/>
          <ac:picMkLst>
            <pc:docMk/>
            <pc:sldMk cId="900444490" sldId="1266"/>
            <ac:picMk id="7" creationId="{14FB9C52-1CD5-E287-9BB8-FA0BD2D28547}"/>
          </ac:picMkLst>
        </pc:picChg>
      </pc:sldChg>
      <pc:sldChg chg="addSp delSp modSp add mod ord">
        <pc:chgData name="Werner Kunz" userId="e4a801cdd77b3e8b" providerId="LiveId" clId="{23F7FDE1-26BC-4E8B-BAE4-D418D14F667C}" dt="2023-03-09T13:06:21.219" v="2118" actId="14100"/>
        <pc:sldMkLst>
          <pc:docMk/>
          <pc:sldMk cId="2826838556" sldId="1267"/>
        </pc:sldMkLst>
        <pc:spChg chg="mod">
          <ac:chgData name="Werner Kunz" userId="e4a801cdd77b3e8b" providerId="LiveId" clId="{23F7FDE1-26BC-4E8B-BAE4-D418D14F667C}" dt="2023-03-09T13:06:21.219" v="2118" actId="14100"/>
          <ac:spMkLst>
            <pc:docMk/>
            <pc:sldMk cId="2826838556" sldId="1267"/>
            <ac:spMk id="4" creationId="{A75CFA99-1AD2-A0BA-4477-87ED6C21C195}"/>
          </ac:spMkLst>
        </pc:spChg>
        <pc:spChg chg="add mod">
          <ac:chgData name="Werner Kunz" userId="e4a801cdd77b3e8b" providerId="LiveId" clId="{23F7FDE1-26BC-4E8B-BAE4-D418D14F667C}" dt="2023-03-09T13:05:20.144" v="2094" actId="20577"/>
          <ac:spMkLst>
            <pc:docMk/>
            <pc:sldMk cId="2826838556" sldId="1267"/>
            <ac:spMk id="7" creationId="{E3EC5610-79E8-F6E4-1567-F15E2FD8F3BF}"/>
          </ac:spMkLst>
        </pc:spChg>
        <pc:picChg chg="del">
          <ac:chgData name="Werner Kunz" userId="e4a801cdd77b3e8b" providerId="LiveId" clId="{23F7FDE1-26BC-4E8B-BAE4-D418D14F667C}" dt="2023-03-08T21:50:23.940" v="1653" actId="478"/>
          <ac:picMkLst>
            <pc:docMk/>
            <pc:sldMk cId="2826838556" sldId="1267"/>
            <ac:picMk id="3" creationId="{6C3830CE-93E8-0039-6558-AA809AC6BE8D}"/>
          </ac:picMkLst>
        </pc:picChg>
        <pc:picChg chg="add del">
          <ac:chgData name="Werner Kunz" userId="e4a801cdd77b3e8b" providerId="LiveId" clId="{23F7FDE1-26BC-4E8B-BAE4-D418D14F667C}" dt="2023-03-09T12:37:42.513" v="1967" actId="478"/>
          <ac:picMkLst>
            <pc:docMk/>
            <pc:sldMk cId="2826838556" sldId="1267"/>
            <ac:picMk id="3" creationId="{9C60BBF1-3457-6CE9-395C-CC3379C49632}"/>
          </ac:picMkLst>
        </pc:picChg>
        <pc:picChg chg="add del mod">
          <ac:chgData name="Werner Kunz" userId="e4a801cdd77b3e8b" providerId="LiveId" clId="{23F7FDE1-26BC-4E8B-BAE4-D418D14F667C}" dt="2023-03-08T21:51:23.596" v="1660" actId="478"/>
          <ac:picMkLst>
            <pc:docMk/>
            <pc:sldMk cId="2826838556" sldId="1267"/>
            <ac:picMk id="5" creationId="{55AC9F9A-31A4-88E5-1C60-5893350FCF18}"/>
          </ac:picMkLst>
        </pc:picChg>
        <pc:picChg chg="add mod ord">
          <ac:chgData name="Werner Kunz" userId="e4a801cdd77b3e8b" providerId="LiveId" clId="{23F7FDE1-26BC-4E8B-BAE4-D418D14F667C}" dt="2023-03-09T13:05:46.256" v="2098" actId="167"/>
          <ac:picMkLst>
            <pc:docMk/>
            <pc:sldMk cId="2826838556" sldId="1267"/>
            <ac:picMk id="6" creationId="{5E08E7D7-EA71-2DD3-5974-4A98D44D4A0F}"/>
          </ac:picMkLst>
        </pc:picChg>
        <pc:picChg chg="del">
          <ac:chgData name="Werner Kunz" userId="e4a801cdd77b3e8b" providerId="LiveId" clId="{23F7FDE1-26BC-4E8B-BAE4-D418D14F667C}" dt="2023-03-08T21:50:25.613" v="1654" actId="478"/>
          <ac:picMkLst>
            <pc:docMk/>
            <pc:sldMk cId="2826838556" sldId="1267"/>
            <ac:picMk id="7" creationId="{14FB9C52-1CD5-E287-9BB8-FA0BD2D28547}"/>
          </ac:picMkLst>
        </pc:picChg>
        <pc:picChg chg="add del mod ord">
          <ac:chgData name="Werner Kunz" userId="e4a801cdd77b3e8b" providerId="LiveId" clId="{23F7FDE1-26BC-4E8B-BAE4-D418D14F667C}" dt="2023-03-09T12:36:35.778" v="1965" actId="478"/>
          <ac:picMkLst>
            <pc:docMk/>
            <pc:sldMk cId="2826838556" sldId="1267"/>
            <ac:picMk id="8" creationId="{29B17F7A-7E23-89CB-2B92-60349B0B2BB9}"/>
          </ac:picMkLst>
        </pc:picChg>
      </pc:sldChg>
      <pc:sldChg chg="add del">
        <pc:chgData name="Werner Kunz" userId="e4a801cdd77b3e8b" providerId="LiveId" clId="{23F7FDE1-26BC-4E8B-BAE4-D418D14F667C}" dt="2023-03-09T12:44:20.026" v="1978" actId="47"/>
        <pc:sldMkLst>
          <pc:docMk/>
          <pc:sldMk cId="1682306170" sldId="1268"/>
        </pc:sldMkLst>
      </pc:sldChg>
      <pc:sldChg chg="addSp delSp modSp add mod">
        <pc:chgData name="Werner Kunz" userId="e4a801cdd77b3e8b" providerId="LiveId" clId="{23F7FDE1-26BC-4E8B-BAE4-D418D14F667C}" dt="2023-03-09T13:06:44.533" v="2122" actId="167"/>
        <pc:sldMkLst>
          <pc:docMk/>
          <pc:sldMk cId="2322112557" sldId="1269"/>
        </pc:sldMkLst>
        <pc:picChg chg="add mod ord">
          <ac:chgData name="Werner Kunz" userId="e4a801cdd77b3e8b" providerId="LiveId" clId="{23F7FDE1-26BC-4E8B-BAE4-D418D14F667C}" dt="2023-03-09T13:06:44.533" v="2122" actId="167"/>
          <ac:picMkLst>
            <pc:docMk/>
            <pc:sldMk cId="2322112557" sldId="1269"/>
            <ac:picMk id="3" creationId="{9A161C7D-8CAF-8F38-7BAB-04D72C0573B9}"/>
          </ac:picMkLst>
        </pc:picChg>
        <pc:picChg chg="del">
          <ac:chgData name="Werner Kunz" userId="e4a801cdd77b3e8b" providerId="LiveId" clId="{23F7FDE1-26BC-4E8B-BAE4-D418D14F667C}" dt="2023-03-09T12:37:57.307" v="1970" actId="478"/>
          <ac:picMkLst>
            <pc:docMk/>
            <pc:sldMk cId="2322112557" sldId="1269"/>
            <ac:picMk id="6" creationId="{5E08E7D7-EA71-2DD3-5974-4A98D44D4A0F}"/>
          </ac:picMkLst>
        </pc:picChg>
      </pc:sldChg>
      <pc:sldChg chg="addSp delSp modSp add mod setBg">
        <pc:chgData name="Werner Kunz" userId="e4a801cdd77b3e8b" providerId="LiveId" clId="{23F7FDE1-26BC-4E8B-BAE4-D418D14F667C}" dt="2023-03-09T12:45:58.178" v="1980" actId="14100"/>
        <pc:sldMkLst>
          <pc:docMk/>
          <pc:sldMk cId="2878636117" sldId="1270"/>
        </pc:sldMkLst>
        <pc:picChg chg="del">
          <ac:chgData name="Werner Kunz" userId="e4a801cdd77b3e8b" providerId="LiveId" clId="{23F7FDE1-26BC-4E8B-BAE4-D418D14F667C}" dt="2023-03-09T12:43:57.562" v="1975" actId="478"/>
          <ac:picMkLst>
            <pc:docMk/>
            <pc:sldMk cId="2878636117" sldId="1270"/>
            <ac:picMk id="3" creationId="{9A161C7D-8CAF-8F38-7BAB-04D72C0573B9}"/>
          </ac:picMkLst>
        </pc:picChg>
        <pc:picChg chg="add mod">
          <ac:chgData name="Werner Kunz" userId="e4a801cdd77b3e8b" providerId="LiveId" clId="{23F7FDE1-26BC-4E8B-BAE4-D418D14F667C}" dt="2023-03-09T12:45:58.178" v="1980" actId="14100"/>
          <ac:picMkLst>
            <pc:docMk/>
            <pc:sldMk cId="2878636117" sldId="1270"/>
            <ac:picMk id="5" creationId="{8850E142-989F-6F76-45B3-4197ABB984DF}"/>
          </ac:picMkLst>
        </pc:picChg>
      </pc:sldChg>
      <pc:sldChg chg="modSp add mod">
        <pc:chgData name="Werner Kunz" userId="e4a801cdd77b3e8b" providerId="LiveId" clId="{23F7FDE1-26BC-4E8B-BAE4-D418D14F667C}" dt="2023-03-09T21:21:37.811" v="2128" actId="20577"/>
        <pc:sldMkLst>
          <pc:docMk/>
          <pc:sldMk cId="2008552765" sldId="1280"/>
        </pc:sldMkLst>
        <pc:spChg chg="mod">
          <ac:chgData name="Werner Kunz" userId="e4a801cdd77b3e8b" providerId="LiveId" clId="{23F7FDE1-26BC-4E8B-BAE4-D418D14F667C}" dt="2023-03-09T21:21:37.811" v="2128" actId="20577"/>
          <ac:spMkLst>
            <pc:docMk/>
            <pc:sldMk cId="2008552765" sldId="1280"/>
            <ac:spMk id="2" creationId="{E7E2F45F-6FA0-324C-09B1-1FB22F88DD92}"/>
          </ac:spMkLst>
        </pc:spChg>
      </pc:sldChg>
      <pc:sldChg chg="add">
        <pc:chgData name="Werner Kunz" userId="e4a801cdd77b3e8b" providerId="LiveId" clId="{23F7FDE1-26BC-4E8B-BAE4-D418D14F667C}" dt="2023-03-09T21:19:34.688" v="2124"/>
        <pc:sldMkLst>
          <pc:docMk/>
          <pc:sldMk cId="0" sldId="1281"/>
        </pc:sldMkLst>
      </pc:sldChg>
      <pc:sldChg chg="addSp delSp modSp add mod delAnim modAnim">
        <pc:chgData name="Werner Kunz" userId="e4a801cdd77b3e8b" providerId="LiveId" clId="{23F7FDE1-26BC-4E8B-BAE4-D418D14F667C}" dt="2023-03-09T21:59:53.383" v="3042" actId="20577"/>
        <pc:sldMkLst>
          <pc:docMk/>
          <pc:sldMk cId="3534699374" sldId="1282"/>
        </pc:sldMkLst>
        <pc:spChg chg="add mod">
          <ac:chgData name="Werner Kunz" userId="e4a801cdd77b3e8b" providerId="LiveId" clId="{23F7FDE1-26BC-4E8B-BAE4-D418D14F667C}" dt="2023-03-09T21:59:42.302" v="3041" actId="1036"/>
          <ac:spMkLst>
            <pc:docMk/>
            <pc:sldMk cId="3534699374" sldId="1282"/>
            <ac:spMk id="2" creationId="{4E8E0550-0A33-A3DE-2393-EA8DBC657E00}"/>
          </ac:spMkLst>
        </pc:spChg>
        <pc:spChg chg="del">
          <ac:chgData name="Werner Kunz" userId="e4a801cdd77b3e8b" providerId="LiveId" clId="{23F7FDE1-26BC-4E8B-BAE4-D418D14F667C}" dt="2023-03-09T21:49:09.162" v="2611" actId="478"/>
          <ac:spMkLst>
            <pc:docMk/>
            <pc:sldMk cId="3534699374" sldId="1282"/>
            <ac:spMk id="3" creationId="{9C9DBFFF-0F22-3616-5333-CF577FA31035}"/>
          </ac:spMkLst>
        </pc:spChg>
        <pc:spChg chg="del">
          <ac:chgData name="Werner Kunz" userId="e4a801cdd77b3e8b" providerId="LiveId" clId="{23F7FDE1-26BC-4E8B-BAE4-D418D14F667C}" dt="2023-03-09T21:49:09.162" v="2611" actId="478"/>
          <ac:spMkLst>
            <pc:docMk/>
            <pc:sldMk cId="3534699374" sldId="1282"/>
            <ac:spMk id="4" creationId="{7FB7373C-7AA5-CCA9-0A98-41D435A9546C}"/>
          </ac:spMkLst>
        </pc:spChg>
        <pc:spChg chg="mod">
          <ac:chgData name="Werner Kunz" userId="e4a801cdd77b3e8b" providerId="LiveId" clId="{23F7FDE1-26BC-4E8B-BAE4-D418D14F667C}" dt="2023-03-09T21:59:53.383" v="3042" actId="20577"/>
          <ac:spMkLst>
            <pc:docMk/>
            <pc:sldMk cId="3534699374" sldId="1282"/>
            <ac:spMk id="5" creationId="{75905E29-7E1F-60F8-5C62-8BD7651B2AD6}"/>
          </ac:spMkLst>
        </pc:spChg>
        <pc:spChg chg="add del mod">
          <ac:chgData name="Werner Kunz" userId="e4a801cdd77b3e8b" providerId="LiveId" clId="{23F7FDE1-26BC-4E8B-BAE4-D418D14F667C}" dt="2023-03-09T21:59:35.214" v="3033" actId="478"/>
          <ac:spMkLst>
            <pc:docMk/>
            <pc:sldMk cId="3534699374" sldId="1282"/>
            <ac:spMk id="6" creationId="{FEEE98A9-89B0-7428-894A-A6466B15FC06}"/>
          </ac:spMkLst>
        </pc:spChg>
      </pc:sldChg>
      <pc:sldChg chg="addSp modSp add mod">
        <pc:chgData name="Werner Kunz" userId="e4a801cdd77b3e8b" providerId="LiveId" clId="{23F7FDE1-26BC-4E8B-BAE4-D418D14F667C}" dt="2023-03-09T21:46:37.614" v="2525" actId="1037"/>
        <pc:sldMkLst>
          <pc:docMk/>
          <pc:sldMk cId="2670010615" sldId="1283"/>
        </pc:sldMkLst>
        <pc:spChg chg="mod">
          <ac:chgData name="Werner Kunz" userId="e4a801cdd77b3e8b" providerId="LiveId" clId="{23F7FDE1-26BC-4E8B-BAE4-D418D14F667C}" dt="2023-03-09T21:45:08.432" v="2517" actId="6549"/>
          <ac:spMkLst>
            <pc:docMk/>
            <pc:sldMk cId="2670010615" sldId="1283"/>
            <ac:spMk id="2" creationId="{9EDA8F7E-DF6B-5621-D621-BB6B6FFA8356}"/>
          </ac:spMkLst>
        </pc:spChg>
        <pc:spChg chg="mod">
          <ac:chgData name="Werner Kunz" userId="e4a801cdd77b3e8b" providerId="LiveId" clId="{23F7FDE1-26BC-4E8B-BAE4-D418D14F667C}" dt="2023-03-09T21:44:54.844" v="2509" actId="1035"/>
          <ac:spMkLst>
            <pc:docMk/>
            <pc:sldMk cId="2670010615" sldId="1283"/>
            <ac:spMk id="3" creationId="{9C9DBFFF-0F22-3616-5333-CF577FA31035}"/>
          </ac:spMkLst>
        </pc:spChg>
        <pc:spChg chg="mod">
          <ac:chgData name="Werner Kunz" userId="e4a801cdd77b3e8b" providerId="LiveId" clId="{23F7FDE1-26BC-4E8B-BAE4-D418D14F667C}" dt="2023-03-09T21:44:54.844" v="2509" actId="1035"/>
          <ac:spMkLst>
            <pc:docMk/>
            <pc:sldMk cId="2670010615" sldId="1283"/>
            <ac:spMk id="4" creationId="{7FB7373C-7AA5-CCA9-0A98-41D435A9546C}"/>
          </ac:spMkLst>
        </pc:spChg>
        <pc:picChg chg="add mod">
          <ac:chgData name="Werner Kunz" userId="e4a801cdd77b3e8b" providerId="LiveId" clId="{23F7FDE1-26BC-4E8B-BAE4-D418D14F667C}" dt="2023-03-09T21:46:37.614" v="2525" actId="1037"/>
          <ac:picMkLst>
            <pc:docMk/>
            <pc:sldMk cId="2670010615" sldId="1283"/>
            <ac:picMk id="6" creationId="{647D1ED1-CD08-5D16-5DEB-23F6AD1C3BF9}"/>
          </ac:picMkLst>
        </pc:picChg>
        <pc:picChg chg="add mod">
          <ac:chgData name="Werner Kunz" userId="e4a801cdd77b3e8b" providerId="LiveId" clId="{23F7FDE1-26BC-4E8B-BAE4-D418D14F667C}" dt="2023-03-09T21:46:33.052" v="2522" actId="1076"/>
          <ac:picMkLst>
            <pc:docMk/>
            <pc:sldMk cId="2670010615" sldId="1283"/>
            <ac:picMk id="8" creationId="{E2DA2666-5AEB-9FC7-2BBE-CE17B0C98F97}"/>
          </ac:picMkLst>
        </pc:picChg>
      </pc:sldChg>
      <pc:sldChg chg="addSp delSp modSp add mod delAnim modAnim">
        <pc:chgData name="Werner Kunz" userId="e4a801cdd77b3e8b" providerId="LiveId" clId="{23F7FDE1-26BC-4E8B-BAE4-D418D14F667C}" dt="2023-03-10T11:36:29.032" v="3328" actId="20577"/>
        <pc:sldMkLst>
          <pc:docMk/>
          <pc:sldMk cId="1677780495" sldId="1284"/>
        </pc:sldMkLst>
        <pc:spChg chg="mod">
          <ac:chgData name="Werner Kunz" userId="e4a801cdd77b3e8b" providerId="LiveId" clId="{23F7FDE1-26BC-4E8B-BAE4-D418D14F667C}" dt="2023-03-09T21:48:56.574" v="2610" actId="1035"/>
          <ac:spMkLst>
            <pc:docMk/>
            <pc:sldMk cId="1677780495" sldId="1284"/>
            <ac:spMk id="2" creationId="{9EDA8F7E-DF6B-5621-D621-BB6B6FFA8356}"/>
          </ac:spMkLst>
        </pc:spChg>
        <pc:spChg chg="del">
          <ac:chgData name="Werner Kunz" userId="e4a801cdd77b3e8b" providerId="LiveId" clId="{23F7FDE1-26BC-4E8B-BAE4-D418D14F667C}" dt="2023-03-09T21:47:00.711" v="2526" actId="478"/>
          <ac:spMkLst>
            <pc:docMk/>
            <pc:sldMk cId="1677780495" sldId="1284"/>
            <ac:spMk id="3" creationId="{9C9DBFFF-0F22-3616-5333-CF577FA31035}"/>
          </ac:spMkLst>
        </pc:spChg>
        <pc:spChg chg="del">
          <ac:chgData name="Werner Kunz" userId="e4a801cdd77b3e8b" providerId="LiveId" clId="{23F7FDE1-26BC-4E8B-BAE4-D418D14F667C}" dt="2023-03-09T21:47:00.711" v="2526" actId="478"/>
          <ac:spMkLst>
            <pc:docMk/>
            <pc:sldMk cId="1677780495" sldId="1284"/>
            <ac:spMk id="4" creationId="{7FB7373C-7AA5-CCA9-0A98-41D435A9546C}"/>
          </ac:spMkLst>
        </pc:spChg>
        <pc:spChg chg="add mod">
          <ac:chgData name="Werner Kunz" userId="e4a801cdd77b3e8b" providerId="LiveId" clId="{23F7FDE1-26BC-4E8B-BAE4-D418D14F667C}" dt="2023-03-10T11:36:29.032" v="3328" actId="20577"/>
          <ac:spMkLst>
            <pc:docMk/>
            <pc:sldMk cId="1677780495" sldId="1284"/>
            <ac:spMk id="5" creationId="{0895857E-76D7-3366-46F6-A8CCA7F614CE}"/>
          </ac:spMkLst>
        </pc:spChg>
      </pc:sldChg>
      <pc:sldChg chg="modSp add ord">
        <pc:chgData name="Werner Kunz" userId="e4a801cdd77b3e8b" providerId="LiveId" clId="{23F7FDE1-26BC-4E8B-BAE4-D418D14F667C}" dt="2023-03-10T11:58:00.542" v="3338" actId="20577"/>
        <pc:sldMkLst>
          <pc:docMk/>
          <pc:sldMk cId="54440026" sldId="1285"/>
        </pc:sldMkLst>
        <pc:spChg chg="mod">
          <ac:chgData name="Werner Kunz" userId="e4a801cdd77b3e8b" providerId="LiveId" clId="{23F7FDE1-26BC-4E8B-BAE4-D418D14F667C}" dt="2023-03-09T22:02:04.451" v="3061" actId="20577"/>
          <ac:spMkLst>
            <pc:docMk/>
            <pc:sldMk cId="54440026" sldId="1285"/>
            <ac:spMk id="2" creationId="{4E8E0550-0A33-A3DE-2393-EA8DBC657E00}"/>
          </ac:spMkLst>
        </pc:spChg>
        <pc:spChg chg="mod">
          <ac:chgData name="Werner Kunz" userId="e4a801cdd77b3e8b" providerId="LiveId" clId="{23F7FDE1-26BC-4E8B-BAE4-D418D14F667C}" dt="2023-03-10T11:58:00.542" v="3338" actId="20577"/>
          <ac:spMkLst>
            <pc:docMk/>
            <pc:sldMk cId="54440026" sldId="1285"/>
            <ac:spMk id="5" creationId="{75905E29-7E1F-60F8-5C62-8BD7651B2AD6}"/>
          </ac:spMkLst>
        </pc:spChg>
      </pc:sldChg>
      <pc:sldChg chg="delSp add mod">
        <pc:chgData name="Werner Kunz" userId="e4a801cdd77b3e8b" providerId="LiveId" clId="{23F7FDE1-26BC-4E8B-BAE4-D418D14F667C}" dt="2023-03-10T11:58:57.854" v="3344" actId="478"/>
        <pc:sldMkLst>
          <pc:docMk/>
          <pc:sldMk cId="1032209960" sldId="1286"/>
        </pc:sldMkLst>
        <pc:spChg chg="del">
          <ac:chgData name="Werner Kunz" userId="e4a801cdd77b3e8b" providerId="LiveId" clId="{23F7FDE1-26BC-4E8B-BAE4-D418D14F667C}" dt="2023-03-10T11:58:57.854" v="3344" actId="478"/>
          <ac:spMkLst>
            <pc:docMk/>
            <pc:sldMk cId="1032209960" sldId="1286"/>
            <ac:spMk id="6" creationId="{00000000-0000-0000-0000-000000000000}"/>
          </ac:spMkLst>
        </pc:spChg>
      </pc:sldChg>
      <pc:sldChg chg="add del">
        <pc:chgData name="Werner Kunz" userId="e4a801cdd77b3e8b" providerId="LiveId" clId="{23F7FDE1-26BC-4E8B-BAE4-D418D14F667C}" dt="2023-03-10T12:13:34.049" v="3345" actId="47"/>
        <pc:sldMkLst>
          <pc:docMk/>
          <pc:sldMk cId="3399338759" sldId="1287"/>
        </pc:sldMkLst>
      </pc:sldChg>
      <pc:sldChg chg="delSp modSp add mod delAnim modAnim">
        <pc:chgData name="Werner Kunz" userId="e4a801cdd77b3e8b" providerId="LiveId" clId="{23F7FDE1-26BC-4E8B-BAE4-D418D14F667C}" dt="2023-03-10T12:25:51.012" v="3442" actId="1076"/>
        <pc:sldMkLst>
          <pc:docMk/>
          <pc:sldMk cId="3915959023" sldId="1287"/>
        </pc:sldMkLst>
        <pc:spChg chg="del">
          <ac:chgData name="Werner Kunz" userId="e4a801cdd77b3e8b" providerId="LiveId" clId="{23F7FDE1-26BC-4E8B-BAE4-D418D14F667C}" dt="2023-03-10T12:23:26.834" v="3355" actId="478"/>
          <ac:spMkLst>
            <pc:docMk/>
            <pc:sldMk cId="3915959023" sldId="1287"/>
            <ac:spMk id="2" creationId="{3F39990C-8678-4D0B-B067-53A00D24179A}"/>
          </ac:spMkLst>
        </pc:spChg>
        <pc:spChg chg="mod">
          <ac:chgData name="Werner Kunz" userId="e4a801cdd77b3e8b" providerId="LiveId" clId="{23F7FDE1-26BC-4E8B-BAE4-D418D14F667C}" dt="2023-03-10T12:25:51.012" v="3442" actId="1076"/>
          <ac:spMkLst>
            <pc:docMk/>
            <pc:sldMk cId="3915959023" sldId="1287"/>
            <ac:spMk id="5" creationId="{18770A68-E262-14E0-8BFC-9BC04407B030}"/>
          </ac:spMkLst>
        </pc:spChg>
        <pc:picChg chg="del">
          <ac:chgData name="Werner Kunz" userId="e4a801cdd77b3e8b" providerId="LiveId" clId="{23F7FDE1-26BC-4E8B-BAE4-D418D14F667C}" dt="2023-03-10T12:23:26.834" v="3355" actId="478"/>
          <ac:picMkLst>
            <pc:docMk/>
            <pc:sldMk cId="3915959023" sldId="1287"/>
            <ac:picMk id="6" creationId="{6C84285B-B8C2-07FC-8616-7DD6A090FAFF}"/>
          </ac:picMkLst>
        </pc:picChg>
      </pc:sldChg>
      <pc:sldChg chg="addSp delSp modSp add mod">
        <pc:chgData name="Werner Kunz" userId="e4a801cdd77b3e8b" providerId="LiveId" clId="{23F7FDE1-26BC-4E8B-BAE4-D418D14F667C}" dt="2023-03-10T12:28:12.123" v="3500" actId="1076"/>
        <pc:sldMkLst>
          <pc:docMk/>
          <pc:sldMk cId="696531079" sldId="1288"/>
        </pc:sldMkLst>
        <pc:spChg chg="mod">
          <ac:chgData name="Werner Kunz" userId="e4a801cdd77b3e8b" providerId="LiveId" clId="{23F7FDE1-26BC-4E8B-BAE4-D418D14F667C}" dt="2023-03-10T12:27:53.550" v="3496" actId="6549"/>
          <ac:spMkLst>
            <pc:docMk/>
            <pc:sldMk cId="696531079" sldId="1288"/>
            <ac:spMk id="2" creationId="{3F39990C-8678-4D0B-B067-53A00D24179A}"/>
          </ac:spMkLst>
        </pc:spChg>
        <pc:spChg chg="add mod">
          <ac:chgData name="Werner Kunz" userId="e4a801cdd77b3e8b" providerId="LiveId" clId="{23F7FDE1-26BC-4E8B-BAE4-D418D14F667C}" dt="2023-03-10T12:28:12.123" v="3500" actId="1076"/>
          <ac:spMkLst>
            <pc:docMk/>
            <pc:sldMk cId="696531079" sldId="1288"/>
            <ac:spMk id="3" creationId="{9B32BEA4-A90D-216F-21A1-308456781C53}"/>
          </ac:spMkLst>
        </pc:spChg>
        <pc:spChg chg="del">
          <ac:chgData name="Werner Kunz" userId="e4a801cdd77b3e8b" providerId="LiveId" clId="{23F7FDE1-26BC-4E8B-BAE4-D418D14F667C}" dt="2023-03-10T12:27:51.070" v="3495" actId="478"/>
          <ac:spMkLst>
            <pc:docMk/>
            <pc:sldMk cId="696531079" sldId="1288"/>
            <ac:spMk id="11" creationId="{6B5B1773-37BC-7AC5-6617-46889C3EB56F}"/>
          </ac:spMkLst>
        </pc:spChg>
      </pc:sldChg>
      <pc:sldMasterChg chg="del delSldLayout">
        <pc:chgData name="Werner Kunz" userId="e4a801cdd77b3e8b" providerId="LiveId" clId="{23F7FDE1-26BC-4E8B-BAE4-D418D14F667C}" dt="2023-03-09T22:09:08.542" v="3167" actId="47"/>
        <pc:sldMasterMkLst>
          <pc:docMk/>
          <pc:sldMasterMk cId="3902061168" sldId="2147484156"/>
        </pc:sldMasterMkLst>
        <pc:sldLayoutChg chg="del">
          <pc:chgData name="Werner Kunz" userId="e4a801cdd77b3e8b" providerId="LiveId" clId="{23F7FDE1-26BC-4E8B-BAE4-D418D14F667C}" dt="2023-03-09T22:09:08.542" v="3167" actId="47"/>
          <pc:sldLayoutMkLst>
            <pc:docMk/>
            <pc:sldMasterMk cId="3902061168" sldId="2147484156"/>
            <pc:sldLayoutMk cId="4176154104" sldId="2147484157"/>
          </pc:sldLayoutMkLst>
        </pc:sldLayoutChg>
      </pc:sldMasterChg>
    </pc:docChg>
  </pc:docChgLst>
  <pc:docChgLst>
    <pc:chgData name="Werner Kunz" userId="e4a801cdd77b3e8b" providerId="LiveId" clId="{259E88BC-B8C2-4B5C-9A7B-40F815D3DECD}"/>
    <pc:docChg chg="undo redo custSel addSld delSld modSld sldOrd addMainMaster delMainMaster">
      <pc:chgData name="Werner Kunz" userId="e4a801cdd77b3e8b" providerId="LiveId" clId="{259E88BC-B8C2-4B5C-9A7B-40F815D3DECD}" dt="2023-03-10T16:35:43.958" v="4249"/>
      <pc:docMkLst>
        <pc:docMk/>
      </pc:docMkLst>
      <pc:sldChg chg="modSp add del">
        <pc:chgData name="Werner Kunz" userId="e4a801cdd77b3e8b" providerId="LiveId" clId="{259E88BC-B8C2-4B5C-9A7B-40F815D3DECD}" dt="2023-03-09T15:56:43.012" v="2427" actId="2696"/>
        <pc:sldMkLst>
          <pc:docMk/>
          <pc:sldMk cId="746305671" sldId="290"/>
        </pc:sldMkLst>
        <pc:spChg chg="mod">
          <ac:chgData name="Werner Kunz" userId="e4a801cdd77b3e8b" providerId="LiveId" clId="{259E88BC-B8C2-4B5C-9A7B-40F815D3DECD}" dt="2023-03-09T15:56:26.205" v="2426" actId="6549"/>
          <ac:spMkLst>
            <pc:docMk/>
            <pc:sldMk cId="746305671" sldId="290"/>
            <ac:spMk id="19" creationId="{67D7E508-84A4-AEE3-3F6A-08320CBE6C4E}"/>
          </ac:spMkLst>
        </pc:spChg>
      </pc:sldChg>
      <pc:sldChg chg="add del">
        <pc:chgData name="Werner Kunz" userId="e4a801cdd77b3e8b" providerId="LiveId" clId="{259E88BC-B8C2-4B5C-9A7B-40F815D3DECD}" dt="2023-03-09T15:40:12.156" v="2228" actId="2696"/>
        <pc:sldMkLst>
          <pc:docMk/>
          <pc:sldMk cId="1048236914" sldId="290"/>
        </pc:sldMkLst>
      </pc:sldChg>
      <pc:sldChg chg="delSp modSp add mod delAnim">
        <pc:chgData name="Werner Kunz" userId="e4a801cdd77b3e8b" providerId="LiveId" clId="{259E88BC-B8C2-4B5C-9A7B-40F815D3DECD}" dt="2023-03-09T15:58:27.875" v="2437" actId="478"/>
        <pc:sldMkLst>
          <pc:docMk/>
          <pc:sldMk cId="3132798302" sldId="290"/>
        </pc:sldMkLst>
        <pc:cxnChg chg="del">
          <ac:chgData name="Werner Kunz" userId="e4a801cdd77b3e8b" providerId="LiveId" clId="{259E88BC-B8C2-4B5C-9A7B-40F815D3DECD}" dt="2023-03-09T15:58:14.281" v="2434" actId="478"/>
          <ac:cxnSpMkLst>
            <pc:docMk/>
            <pc:sldMk cId="3132798302" sldId="290"/>
            <ac:cxnSpMk id="7" creationId="{00000000-0000-0000-0000-000000000000}"/>
          </ac:cxnSpMkLst>
        </pc:cxnChg>
        <pc:cxnChg chg="del">
          <ac:chgData name="Werner Kunz" userId="e4a801cdd77b3e8b" providerId="LiveId" clId="{259E88BC-B8C2-4B5C-9A7B-40F815D3DECD}" dt="2023-03-09T15:58:27.875" v="2437" actId="478"/>
          <ac:cxnSpMkLst>
            <pc:docMk/>
            <pc:sldMk cId="3132798302" sldId="290"/>
            <ac:cxnSpMk id="11" creationId="{00000000-0000-0000-0000-000000000000}"/>
          </ac:cxnSpMkLst>
        </pc:cxnChg>
        <pc:cxnChg chg="mod">
          <ac:chgData name="Werner Kunz" userId="e4a801cdd77b3e8b" providerId="LiveId" clId="{259E88BC-B8C2-4B5C-9A7B-40F815D3DECD}" dt="2023-03-09T15:58:25.785" v="2436" actId="14100"/>
          <ac:cxnSpMkLst>
            <pc:docMk/>
            <pc:sldMk cId="3132798302" sldId="290"/>
            <ac:cxnSpMk id="17" creationId="{2840209B-3391-E14D-85C2-6F9F41F04218}"/>
          </ac:cxnSpMkLst>
        </pc:cxnChg>
        <pc:cxnChg chg="mod">
          <ac:chgData name="Werner Kunz" userId="e4a801cdd77b3e8b" providerId="LiveId" clId="{259E88BC-B8C2-4B5C-9A7B-40F815D3DECD}" dt="2023-03-09T15:58:20.852" v="2435" actId="14100"/>
          <ac:cxnSpMkLst>
            <pc:docMk/>
            <pc:sldMk cId="3132798302" sldId="290"/>
            <ac:cxnSpMk id="21" creationId="{E5E03BCD-1CC7-017E-0DCC-34CFD6DBC8F1}"/>
          </ac:cxnSpMkLst>
        </pc:cxnChg>
      </pc:sldChg>
      <pc:sldChg chg="addSp modSp mod modAnim">
        <pc:chgData name="Werner Kunz" userId="e4a801cdd77b3e8b" providerId="LiveId" clId="{259E88BC-B8C2-4B5C-9A7B-40F815D3DECD}" dt="2023-03-10T14:29:45.701" v="3730"/>
        <pc:sldMkLst>
          <pc:docMk/>
          <pc:sldMk cId="0" sldId="383"/>
        </pc:sldMkLst>
        <pc:spChg chg="mod">
          <ac:chgData name="Werner Kunz" userId="e4a801cdd77b3e8b" providerId="LiveId" clId="{259E88BC-B8C2-4B5C-9A7B-40F815D3DECD}" dt="2023-03-10T14:28:55.989" v="3725" actId="1076"/>
          <ac:spMkLst>
            <pc:docMk/>
            <pc:sldMk cId="0" sldId="383"/>
            <ac:spMk id="2" creationId="{00000000-0000-0000-0000-000000000000}"/>
          </ac:spMkLst>
        </pc:spChg>
        <pc:spChg chg="add mod">
          <ac:chgData name="Werner Kunz" userId="e4a801cdd77b3e8b" providerId="LiveId" clId="{259E88BC-B8C2-4B5C-9A7B-40F815D3DECD}" dt="2023-03-10T14:29:11.856" v="3728" actId="1076"/>
          <ac:spMkLst>
            <pc:docMk/>
            <pc:sldMk cId="0" sldId="383"/>
            <ac:spMk id="3" creationId="{F508D483-8F68-D3BA-F1F8-BEFC3E7D917B}"/>
          </ac:spMkLst>
        </pc:spChg>
        <pc:spChg chg="mod">
          <ac:chgData name="Werner Kunz" userId="e4a801cdd77b3e8b" providerId="LiveId" clId="{259E88BC-B8C2-4B5C-9A7B-40F815D3DECD}" dt="2023-03-10T14:27:29.431" v="3696" actId="1076"/>
          <ac:spMkLst>
            <pc:docMk/>
            <pc:sldMk cId="0" sldId="383"/>
            <ac:spMk id="8" creationId="{65A21153-57C8-433F-A5C8-BBA892F49F0E}"/>
          </ac:spMkLst>
        </pc:spChg>
      </pc:sldChg>
      <pc:sldChg chg="modSp mod">
        <pc:chgData name="Werner Kunz" userId="e4a801cdd77b3e8b" providerId="LiveId" clId="{259E88BC-B8C2-4B5C-9A7B-40F815D3DECD}" dt="2023-03-09T14:38:17.899" v="2046" actId="20577"/>
        <pc:sldMkLst>
          <pc:docMk/>
          <pc:sldMk cId="1290636164" sldId="395"/>
        </pc:sldMkLst>
        <pc:spChg chg="mod">
          <ac:chgData name="Werner Kunz" userId="e4a801cdd77b3e8b" providerId="LiveId" clId="{259E88BC-B8C2-4B5C-9A7B-40F815D3DECD}" dt="2023-03-09T14:36:07.518" v="1951" actId="14100"/>
          <ac:spMkLst>
            <pc:docMk/>
            <pc:sldMk cId="1290636164" sldId="395"/>
            <ac:spMk id="2" creationId="{2AA684BC-5A15-575E-A82D-48F5D3FDD479}"/>
          </ac:spMkLst>
        </pc:spChg>
        <pc:spChg chg="mod">
          <ac:chgData name="Werner Kunz" userId="e4a801cdd77b3e8b" providerId="LiveId" clId="{259E88BC-B8C2-4B5C-9A7B-40F815D3DECD}" dt="2023-03-09T14:38:17.899" v="2046" actId="20577"/>
          <ac:spMkLst>
            <pc:docMk/>
            <pc:sldMk cId="1290636164" sldId="395"/>
            <ac:spMk id="6" creationId="{00000000-0000-0000-0000-000000000000}"/>
          </ac:spMkLst>
        </pc:spChg>
      </pc:sldChg>
      <pc:sldChg chg="del">
        <pc:chgData name="Werner Kunz" userId="e4a801cdd77b3e8b" providerId="LiveId" clId="{259E88BC-B8C2-4B5C-9A7B-40F815D3DECD}" dt="2023-03-09T16:07:05.507" v="2479" actId="2696"/>
        <pc:sldMkLst>
          <pc:docMk/>
          <pc:sldMk cId="3235464648" sldId="400"/>
        </pc:sldMkLst>
        <pc:picChg chg="add mod">
          <ac:chgData name="Werner Kunz" userId="e4a801cdd77b3e8b" providerId="LiveId" clId="{259E88BC-B8C2-4B5C-9A7B-40F815D3DECD}" dt="2023-03-09T16:18:42.928" v="2545" actId="1076"/>
          <ac:picMkLst>
            <pc:docMk/>
            <pc:sldMk cId="3235464648" sldId="400"/>
            <ac:picMk id="2" creationId="{3AD8A986-06AD-9CED-0A13-8E094AB6FD45}"/>
          </ac:picMkLst>
        </pc:picChg>
        <pc:picChg chg="mod">
          <ac:chgData name="Werner Kunz" userId="e4a801cdd77b3e8b" providerId="LiveId" clId="{259E88BC-B8C2-4B5C-9A7B-40F815D3DECD}" dt="2023-03-09T16:08:36.547" v="2489" actId="14100"/>
          <ac:picMkLst>
            <pc:docMk/>
            <pc:sldMk cId="3235464648" sldId="400"/>
            <ac:picMk id="49155" creationId="{00000000-0000-0000-0000-000000000000}"/>
          </ac:picMkLst>
        </pc:picChg>
      </pc:sldChg>
      <pc:sldChg chg="setBg">
        <pc:chgData name="Werner Kunz" userId="e4a801cdd77b3e8b" providerId="LiveId" clId="{259E88BC-B8C2-4B5C-9A7B-40F815D3DECD}" dt="2023-03-10T16:35:43.958" v="4249"/>
        <pc:sldMkLst>
          <pc:docMk/>
          <pc:sldMk cId="0" sldId="420"/>
        </pc:sldMkLst>
      </pc:sldChg>
      <pc:sldChg chg="modSp mod">
        <pc:chgData name="Werner Kunz" userId="e4a801cdd77b3e8b" providerId="LiveId" clId="{259E88BC-B8C2-4B5C-9A7B-40F815D3DECD}" dt="2023-03-10T14:34:02.078" v="3733" actId="207"/>
        <pc:sldMkLst>
          <pc:docMk/>
          <pc:sldMk cId="0" sldId="463"/>
        </pc:sldMkLst>
        <pc:spChg chg="mod">
          <ac:chgData name="Werner Kunz" userId="e4a801cdd77b3e8b" providerId="LiveId" clId="{259E88BC-B8C2-4B5C-9A7B-40F815D3DECD}" dt="2023-03-10T14:34:02.078" v="3733" actId="207"/>
          <ac:spMkLst>
            <pc:docMk/>
            <pc:sldMk cId="0" sldId="463"/>
            <ac:spMk id="8" creationId="{00000000-0000-0000-0000-000000000000}"/>
          </ac:spMkLst>
        </pc:spChg>
      </pc:sldChg>
      <pc:sldChg chg="setBg">
        <pc:chgData name="Werner Kunz" userId="e4a801cdd77b3e8b" providerId="LiveId" clId="{259E88BC-B8C2-4B5C-9A7B-40F815D3DECD}" dt="2023-03-08T13:09:56.278" v="1"/>
        <pc:sldMkLst>
          <pc:docMk/>
          <pc:sldMk cId="2210822645" sldId="483"/>
        </pc:sldMkLst>
      </pc:sldChg>
      <pc:sldChg chg="del">
        <pc:chgData name="Werner Kunz" userId="e4a801cdd77b3e8b" providerId="LiveId" clId="{259E88BC-B8C2-4B5C-9A7B-40F815D3DECD}" dt="2023-03-09T14:44:17.509" v="2047" actId="47"/>
        <pc:sldMkLst>
          <pc:docMk/>
          <pc:sldMk cId="3444588793" sldId="484"/>
        </pc:sldMkLst>
      </pc:sldChg>
      <pc:sldChg chg="modSp">
        <pc:chgData name="Werner Kunz" userId="e4a801cdd77b3e8b" providerId="LiveId" clId="{259E88BC-B8C2-4B5C-9A7B-40F815D3DECD}" dt="2023-03-10T14:35:21.457" v="3777" actId="207"/>
        <pc:sldMkLst>
          <pc:docMk/>
          <pc:sldMk cId="3126321614" sldId="488"/>
        </pc:sldMkLst>
        <pc:spChg chg="mod">
          <ac:chgData name="Werner Kunz" userId="e4a801cdd77b3e8b" providerId="LiveId" clId="{259E88BC-B8C2-4B5C-9A7B-40F815D3DECD}" dt="2023-03-10T14:35:21.457" v="3777" actId="207"/>
          <ac:spMkLst>
            <pc:docMk/>
            <pc:sldMk cId="3126321614" sldId="488"/>
            <ac:spMk id="2" creationId="{94D185B3-EAC8-75FB-7927-45D34AC1FE0A}"/>
          </ac:spMkLst>
        </pc:spChg>
      </pc:sldChg>
      <pc:sldChg chg="addSp delSp modSp mod">
        <pc:chgData name="Werner Kunz" userId="e4a801cdd77b3e8b" providerId="LiveId" clId="{259E88BC-B8C2-4B5C-9A7B-40F815D3DECD}" dt="2023-03-09T16:14:33.416" v="2532" actId="478"/>
        <pc:sldMkLst>
          <pc:docMk/>
          <pc:sldMk cId="1182375057" sldId="489"/>
        </pc:sldMkLst>
        <pc:picChg chg="add mod">
          <ac:chgData name="Werner Kunz" userId="e4a801cdd77b3e8b" providerId="LiveId" clId="{259E88BC-B8C2-4B5C-9A7B-40F815D3DECD}" dt="2023-03-09T16:13:26.162" v="2525" actId="1076"/>
          <ac:picMkLst>
            <pc:docMk/>
            <pc:sldMk cId="1182375057" sldId="489"/>
            <ac:picMk id="3" creationId="{94DCD5CB-0449-A9D2-6801-508DC40A850C}"/>
          </ac:picMkLst>
        </pc:picChg>
        <pc:picChg chg="del">
          <ac:chgData name="Werner Kunz" userId="e4a801cdd77b3e8b" providerId="LiveId" clId="{259E88BC-B8C2-4B5C-9A7B-40F815D3DECD}" dt="2023-03-09T16:14:33.416" v="2532" actId="478"/>
          <ac:picMkLst>
            <pc:docMk/>
            <pc:sldMk cId="1182375057" sldId="489"/>
            <ac:picMk id="6" creationId="{7408C486-B573-6950-F58D-9CA93494A579}"/>
          </ac:picMkLst>
        </pc:picChg>
        <pc:picChg chg="add mod">
          <ac:chgData name="Werner Kunz" userId="e4a801cdd77b3e8b" providerId="LiveId" clId="{259E88BC-B8C2-4B5C-9A7B-40F815D3DECD}" dt="2023-03-09T16:13:52.578" v="2528" actId="1076"/>
          <ac:picMkLst>
            <pc:docMk/>
            <pc:sldMk cId="1182375057" sldId="489"/>
            <ac:picMk id="7" creationId="{B2617CA6-5844-A716-5D7B-360DC6158D2E}"/>
          </ac:picMkLst>
        </pc:picChg>
        <pc:picChg chg="add mod">
          <ac:chgData name="Werner Kunz" userId="e4a801cdd77b3e8b" providerId="LiveId" clId="{259E88BC-B8C2-4B5C-9A7B-40F815D3DECD}" dt="2023-03-09T16:14:19.938" v="2531" actId="1076"/>
          <ac:picMkLst>
            <pc:docMk/>
            <pc:sldMk cId="1182375057" sldId="489"/>
            <ac:picMk id="9" creationId="{808D4EEC-5B0E-85BF-CA69-5B6F4C5104A3}"/>
          </ac:picMkLst>
        </pc:picChg>
      </pc:sldChg>
      <pc:sldChg chg="addSp delSp modSp mod">
        <pc:chgData name="Werner Kunz" userId="e4a801cdd77b3e8b" providerId="LiveId" clId="{259E88BC-B8C2-4B5C-9A7B-40F815D3DECD}" dt="2023-03-09T16:15:58.953" v="2536" actId="478"/>
        <pc:sldMkLst>
          <pc:docMk/>
          <pc:sldMk cId="931004168" sldId="490"/>
        </pc:sldMkLst>
        <pc:picChg chg="add mod">
          <ac:chgData name="Werner Kunz" userId="e4a801cdd77b3e8b" providerId="LiveId" clId="{259E88BC-B8C2-4B5C-9A7B-40F815D3DECD}" dt="2023-03-09T16:15:49.525" v="2535"/>
          <ac:picMkLst>
            <pc:docMk/>
            <pc:sldMk cId="931004168" sldId="490"/>
            <ac:picMk id="2" creationId="{AD599C75-12E6-F779-7AFD-7D9890E10F46}"/>
          </ac:picMkLst>
        </pc:picChg>
        <pc:picChg chg="del">
          <ac:chgData name="Werner Kunz" userId="e4a801cdd77b3e8b" providerId="LiveId" clId="{259E88BC-B8C2-4B5C-9A7B-40F815D3DECD}" dt="2023-03-09T16:15:58.953" v="2536" actId="478"/>
          <ac:picMkLst>
            <pc:docMk/>
            <pc:sldMk cId="931004168" sldId="490"/>
            <ac:picMk id="3" creationId="{30BB4E63-5538-0A22-4A07-B22DB842EA08}"/>
          </ac:picMkLst>
        </pc:picChg>
        <pc:picChg chg="add mod">
          <ac:chgData name="Werner Kunz" userId="e4a801cdd77b3e8b" providerId="LiveId" clId="{259E88BC-B8C2-4B5C-9A7B-40F815D3DECD}" dt="2023-03-09T16:15:49.525" v="2535"/>
          <ac:picMkLst>
            <pc:docMk/>
            <pc:sldMk cId="931004168" sldId="490"/>
            <ac:picMk id="4" creationId="{504A704C-0235-0FEF-FCD2-3A4E7CA89FB4}"/>
          </ac:picMkLst>
        </pc:picChg>
        <pc:picChg chg="add mod">
          <ac:chgData name="Werner Kunz" userId="e4a801cdd77b3e8b" providerId="LiveId" clId="{259E88BC-B8C2-4B5C-9A7B-40F815D3DECD}" dt="2023-03-09T16:15:49.525" v="2535"/>
          <ac:picMkLst>
            <pc:docMk/>
            <pc:sldMk cId="931004168" sldId="490"/>
            <ac:picMk id="6" creationId="{7959DC62-5657-38B0-4653-387D66625D9D}"/>
          </ac:picMkLst>
        </pc:picChg>
      </pc:sldChg>
      <pc:sldChg chg="addSp delSp modSp mod">
        <pc:chgData name="Werner Kunz" userId="e4a801cdd77b3e8b" providerId="LiveId" clId="{259E88BC-B8C2-4B5C-9A7B-40F815D3DECD}" dt="2023-03-09T16:15:25.688" v="2534" actId="478"/>
        <pc:sldMkLst>
          <pc:docMk/>
          <pc:sldMk cId="1798808485" sldId="491"/>
        </pc:sldMkLst>
        <pc:picChg chg="add mod">
          <ac:chgData name="Werner Kunz" userId="e4a801cdd77b3e8b" providerId="LiveId" clId="{259E88BC-B8C2-4B5C-9A7B-40F815D3DECD}" dt="2023-03-09T16:15:20.354" v="2533"/>
          <ac:picMkLst>
            <pc:docMk/>
            <pc:sldMk cId="1798808485" sldId="491"/>
            <ac:picMk id="2" creationId="{176F7B47-E586-3E15-81D9-36CF8664CBDE}"/>
          </ac:picMkLst>
        </pc:picChg>
        <pc:picChg chg="del">
          <ac:chgData name="Werner Kunz" userId="e4a801cdd77b3e8b" providerId="LiveId" clId="{259E88BC-B8C2-4B5C-9A7B-40F815D3DECD}" dt="2023-03-09T16:15:25.688" v="2534" actId="478"/>
          <ac:picMkLst>
            <pc:docMk/>
            <pc:sldMk cId="1798808485" sldId="491"/>
            <ac:picMk id="3" creationId="{880A55FC-0887-15C1-927B-56C3539215BD}"/>
          </ac:picMkLst>
        </pc:picChg>
        <pc:picChg chg="add mod">
          <ac:chgData name="Werner Kunz" userId="e4a801cdd77b3e8b" providerId="LiveId" clId="{259E88BC-B8C2-4B5C-9A7B-40F815D3DECD}" dt="2023-03-09T16:15:20.354" v="2533"/>
          <ac:picMkLst>
            <pc:docMk/>
            <pc:sldMk cId="1798808485" sldId="491"/>
            <ac:picMk id="4" creationId="{D1139B7F-719B-76FC-AD45-BA6D9E70FDB6}"/>
          </ac:picMkLst>
        </pc:picChg>
        <pc:picChg chg="add mod">
          <ac:chgData name="Werner Kunz" userId="e4a801cdd77b3e8b" providerId="LiveId" clId="{259E88BC-B8C2-4B5C-9A7B-40F815D3DECD}" dt="2023-03-09T16:15:20.354" v="2533"/>
          <ac:picMkLst>
            <pc:docMk/>
            <pc:sldMk cId="1798808485" sldId="491"/>
            <ac:picMk id="6" creationId="{F36027F7-ECE2-38F3-1993-5B97065F5DEE}"/>
          </ac:picMkLst>
        </pc:picChg>
      </pc:sldChg>
      <pc:sldChg chg="addSp delSp modSp mod">
        <pc:chgData name="Werner Kunz" userId="e4a801cdd77b3e8b" providerId="LiveId" clId="{259E88BC-B8C2-4B5C-9A7B-40F815D3DECD}" dt="2023-03-09T16:16:16.327" v="2538" actId="478"/>
        <pc:sldMkLst>
          <pc:docMk/>
          <pc:sldMk cId="3902227096" sldId="493"/>
        </pc:sldMkLst>
        <pc:picChg chg="add mod">
          <ac:chgData name="Werner Kunz" userId="e4a801cdd77b3e8b" providerId="LiveId" clId="{259E88BC-B8C2-4B5C-9A7B-40F815D3DECD}" dt="2023-03-09T16:16:08.467" v="2537"/>
          <ac:picMkLst>
            <pc:docMk/>
            <pc:sldMk cId="3902227096" sldId="493"/>
            <ac:picMk id="2" creationId="{991FB4E4-C8E5-C17A-1E78-41D079306C8C}"/>
          </ac:picMkLst>
        </pc:picChg>
        <pc:picChg chg="del">
          <ac:chgData name="Werner Kunz" userId="e4a801cdd77b3e8b" providerId="LiveId" clId="{259E88BC-B8C2-4B5C-9A7B-40F815D3DECD}" dt="2023-03-09T16:16:16.327" v="2538" actId="478"/>
          <ac:picMkLst>
            <pc:docMk/>
            <pc:sldMk cId="3902227096" sldId="493"/>
            <ac:picMk id="3" creationId="{B7FB196B-3200-D639-D134-9F30A9697A4B}"/>
          </ac:picMkLst>
        </pc:picChg>
        <pc:picChg chg="add mod">
          <ac:chgData name="Werner Kunz" userId="e4a801cdd77b3e8b" providerId="LiveId" clId="{259E88BC-B8C2-4B5C-9A7B-40F815D3DECD}" dt="2023-03-09T16:16:08.467" v="2537"/>
          <ac:picMkLst>
            <pc:docMk/>
            <pc:sldMk cId="3902227096" sldId="493"/>
            <ac:picMk id="4" creationId="{F8270FBD-674C-A804-A80F-39A5CA67D243}"/>
          </ac:picMkLst>
        </pc:picChg>
        <pc:picChg chg="add mod">
          <ac:chgData name="Werner Kunz" userId="e4a801cdd77b3e8b" providerId="LiveId" clId="{259E88BC-B8C2-4B5C-9A7B-40F815D3DECD}" dt="2023-03-09T16:16:08.467" v="2537"/>
          <ac:picMkLst>
            <pc:docMk/>
            <pc:sldMk cId="3902227096" sldId="493"/>
            <ac:picMk id="6" creationId="{65536794-951E-856C-0ACF-71AD75314D08}"/>
          </ac:picMkLst>
        </pc:picChg>
      </pc:sldChg>
      <pc:sldChg chg="addSp delSp modSp add mod modAnim">
        <pc:chgData name="Werner Kunz" userId="e4a801cdd77b3e8b" providerId="LiveId" clId="{259E88BC-B8C2-4B5C-9A7B-40F815D3DECD}" dt="2023-03-09T15:53:00.107" v="2414" actId="1076"/>
        <pc:sldMkLst>
          <pc:docMk/>
          <pc:sldMk cId="764874350" sldId="498"/>
        </pc:sldMkLst>
        <pc:spChg chg="del mod">
          <ac:chgData name="Werner Kunz" userId="e4a801cdd77b3e8b" providerId="LiveId" clId="{259E88BC-B8C2-4B5C-9A7B-40F815D3DECD}" dt="2023-03-09T15:52:55.091" v="2413" actId="478"/>
          <ac:spMkLst>
            <pc:docMk/>
            <pc:sldMk cId="764874350" sldId="498"/>
            <ac:spMk id="3" creationId="{4106A1EA-5299-F207-5E6D-E49B3DEACB0E}"/>
          </ac:spMkLst>
        </pc:spChg>
        <pc:spChg chg="add del mod">
          <ac:chgData name="Werner Kunz" userId="e4a801cdd77b3e8b" providerId="LiveId" clId="{259E88BC-B8C2-4B5C-9A7B-40F815D3DECD}" dt="2023-03-09T15:52:17.524" v="2405"/>
          <ac:spMkLst>
            <pc:docMk/>
            <pc:sldMk cId="764874350" sldId="498"/>
            <ac:spMk id="6" creationId="{51DBD98F-F17F-F61D-1140-F1FB13B28E70}"/>
          </ac:spMkLst>
        </pc:spChg>
        <pc:spChg chg="add del mod">
          <ac:chgData name="Werner Kunz" userId="e4a801cdd77b3e8b" providerId="LiveId" clId="{259E88BC-B8C2-4B5C-9A7B-40F815D3DECD}" dt="2023-03-09T15:52:44.320" v="2409"/>
          <ac:spMkLst>
            <pc:docMk/>
            <pc:sldMk cId="764874350" sldId="498"/>
            <ac:spMk id="8" creationId="{C0CD22B1-8BDF-DB7B-18D6-7A51BF80334C}"/>
          </ac:spMkLst>
        </pc:spChg>
        <pc:picChg chg="add mod">
          <ac:chgData name="Werner Kunz" userId="e4a801cdd77b3e8b" providerId="LiveId" clId="{259E88BC-B8C2-4B5C-9A7B-40F815D3DECD}" dt="2023-03-09T15:53:00.107" v="2414" actId="1076"/>
          <ac:picMkLst>
            <pc:docMk/>
            <pc:sldMk cId="764874350" sldId="498"/>
            <ac:picMk id="7" creationId="{675E8CAE-CEE6-AC4A-4C96-44C5E347C1C5}"/>
          </ac:picMkLst>
        </pc:picChg>
        <pc:picChg chg="add mod">
          <ac:chgData name="Werner Kunz" userId="e4a801cdd77b3e8b" providerId="LiveId" clId="{259E88BC-B8C2-4B5C-9A7B-40F815D3DECD}" dt="2023-03-09T15:52:49.959" v="2411" actId="1076"/>
          <ac:picMkLst>
            <pc:docMk/>
            <pc:sldMk cId="764874350" sldId="498"/>
            <ac:picMk id="9" creationId="{4063C649-7230-0A2A-AC83-A691DD52DC81}"/>
          </ac:picMkLst>
        </pc:picChg>
      </pc:sldChg>
      <pc:sldChg chg="add del">
        <pc:chgData name="Werner Kunz" userId="e4a801cdd77b3e8b" providerId="LiveId" clId="{259E88BC-B8C2-4B5C-9A7B-40F815D3DECD}" dt="2023-03-09T15:40:12.156" v="2228" actId="2696"/>
        <pc:sldMkLst>
          <pc:docMk/>
          <pc:sldMk cId="1362887562" sldId="498"/>
        </pc:sldMkLst>
      </pc:sldChg>
      <pc:sldChg chg="add del">
        <pc:chgData name="Werner Kunz" userId="e4a801cdd77b3e8b" providerId="LiveId" clId="{259E88BC-B8C2-4B5C-9A7B-40F815D3DECD}" dt="2023-03-09T15:51:42.884" v="2400" actId="2696"/>
        <pc:sldMkLst>
          <pc:docMk/>
          <pc:sldMk cId="3285669886" sldId="498"/>
        </pc:sldMkLst>
      </pc:sldChg>
      <pc:sldChg chg="addSp modSp mod">
        <pc:chgData name="Werner Kunz" userId="e4a801cdd77b3e8b" providerId="LiveId" clId="{259E88BC-B8C2-4B5C-9A7B-40F815D3DECD}" dt="2023-03-09T16:18:10.783" v="2541"/>
        <pc:sldMkLst>
          <pc:docMk/>
          <pc:sldMk cId="620533698" sldId="500"/>
        </pc:sldMkLst>
        <pc:spChg chg="add mod">
          <ac:chgData name="Werner Kunz" userId="e4a801cdd77b3e8b" providerId="LiveId" clId="{259E88BC-B8C2-4B5C-9A7B-40F815D3DECD}" dt="2023-03-09T14:33:02.079" v="1900" actId="1076"/>
          <ac:spMkLst>
            <pc:docMk/>
            <pc:sldMk cId="620533698" sldId="500"/>
            <ac:spMk id="3" creationId="{DAEF3021-85A9-B3CC-6DBD-8D66106A78AB}"/>
          </ac:spMkLst>
        </pc:spChg>
        <pc:picChg chg="mod">
          <ac:chgData name="Werner Kunz" userId="e4a801cdd77b3e8b" providerId="LiveId" clId="{259E88BC-B8C2-4B5C-9A7B-40F815D3DECD}" dt="2023-03-09T14:33:08.328" v="1902" actId="14100"/>
          <ac:picMkLst>
            <pc:docMk/>
            <pc:sldMk cId="620533698" sldId="500"/>
            <ac:picMk id="2" creationId="{C0F22AC6-8EB4-8873-5A3A-498A9C3D49EA}"/>
          </ac:picMkLst>
        </pc:picChg>
        <pc:picChg chg="add mod">
          <ac:chgData name="Werner Kunz" userId="e4a801cdd77b3e8b" providerId="LiveId" clId="{259E88BC-B8C2-4B5C-9A7B-40F815D3DECD}" dt="2023-03-09T16:18:10.783" v="2541"/>
          <ac:picMkLst>
            <pc:docMk/>
            <pc:sldMk cId="620533698" sldId="500"/>
            <ac:picMk id="4" creationId="{FD94D440-92FA-974C-E885-53D41309DE13}"/>
          </ac:picMkLst>
        </pc:picChg>
      </pc:sldChg>
      <pc:sldChg chg="addSp delSp modSp mod">
        <pc:chgData name="Werner Kunz" userId="e4a801cdd77b3e8b" providerId="LiveId" clId="{259E88BC-B8C2-4B5C-9A7B-40F815D3DECD}" dt="2023-03-10T16:04:31.149" v="4214" actId="20577"/>
        <pc:sldMkLst>
          <pc:docMk/>
          <pc:sldMk cId="807734044" sldId="501"/>
        </pc:sldMkLst>
        <pc:spChg chg="mod">
          <ac:chgData name="Werner Kunz" userId="e4a801cdd77b3e8b" providerId="LiveId" clId="{259E88BC-B8C2-4B5C-9A7B-40F815D3DECD}" dt="2023-03-10T16:04:31.149" v="4214" actId="20577"/>
          <ac:spMkLst>
            <pc:docMk/>
            <pc:sldMk cId="807734044" sldId="501"/>
            <ac:spMk id="4" creationId="{A75CFA99-1AD2-A0BA-4477-87ED6C21C195}"/>
          </ac:spMkLst>
        </pc:spChg>
        <pc:picChg chg="add mod ord">
          <ac:chgData name="Werner Kunz" userId="e4a801cdd77b3e8b" providerId="LiveId" clId="{259E88BC-B8C2-4B5C-9A7B-40F815D3DECD}" dt="2023-03-09T14:28:20.171" v="1737" actId="14100"/>
          <ac:picMkLst>
            <pc:docMk/>
            <pc:sldMk cId="807734044" sldId="501"/>
            <ac:picMk id="3" creationId="{0D93A10B-C424-9BD3-FBBF-EFB944604E81}"/>
          </ac:picMkLst>
        </pc:picChg>
        <pc:picChg chg="del">
          <ac:chgData name="Werner Kunz" userId="e4a801cdd77b3e8b" providerId="LiveId" clId="{259E88BC-B8C2-4B5C-9A7B-40F815D3DECD}" dt="2023-03-09T14:26:52.634" v="1616" actId="478"/>
          <ac:picMkLst>
            <pc:docMk/>
            <pc:sldMk cId="807734044" sldId="501"/>
            <ac:picMk id="5" creationId="{DCFB6436-7719-6606-45FA-F4833472993C}"/>
          </ac:picMkLst>
        </pc:picChg>
        <pc:picChg chg="add mod">
          <ac:chgData name="Werner Kunz" userId="e4a801cdd77b3e8b" providerId="LiveId" clId="{259E88BC-B8C2-4B5C-9A7B-40F815D3DECD}" dt="2023-03-09T16:17:23.777" v="2539" actId="1076"/>
          <ac:picMkLst>
            <pc:docMk/>
            <pc:sldMk cId="807734044" sldId="501"/>
            <ac:picMk id="6" creationId="{7D56F06F-6A69-8CA3-BDBA-41AB196CED61}"/>
          </ac:picMkLst>
        </pc:picChg>
      </pc:sldChg>
      <pc:sldChg chg="delSp modSp mod">
        <pc:chgData name="Werner Kunz" userId="e4a801cdd77b3e8b" providerId="LiveId" clId="{259E88BC-B8C2-4B5C-9A7B-40F815D3DECD}" dt="2023-03-09T14:31:06.151" v="1827" actId="1036"/>
        <pc:sldMkLst>
          <pc:docMk/>
          <pc:sldMk cId="635520008" sldId="502"/>
        </pc:sldMkLst>
        <pc:spChg chg="del mod">
          <ac:chgData name="Werner Kunz" userId="e4a801cdd77b3e8b" providerId="LiveId" clId="{259E88BC-B8C2-4B5C-9A7B-40F815D3DECD}" dt="2023-03-09T14:30:43.651" v="1816" actId="478"/>
          <ac:spMkLst>
            <pc:docMk/>
            <pc:sldMk cId="635520008" sldId="502"/>
            <ac:spMk id="4" creationId="{A75CFA99-1AD2-A0BA-4477-87ED6C21C195}"/>
          </ac:spMkLst>
        </pc:spChg>
        <pc:picChg chg="mod">
          <ac:chgData name="Werner Kunz" userId="e4a801cdd77b3e8b" providerId="LiveId" clId="{259E88BC-B8C2-4B5C-9A7B-40F815D3DECD}" dt="2023-03-09T14:31:06.151" v="1827" actId="1036"/>
          <ac:picMkLst>
            <pc:docMk/>
            <pc:sldMk cId="635520008" sldId="502"/>
            <ac:picMk id="3" creationId="{7DBB941A-16F4-7525-9275-6FA2F1393DD9}"/>
          </ac:picMkLst>
        </pc:picChg>
      </pc:sldChg>
      <pc:sldChg chg="del">
        <pc:chgData name="Werner Kunz" userId="e4a801cdd77b3e8b" providerId="LiveId" clId="{259E88BC-B8C2-4B5C-9A7B-40F815D3DECD}" dt="2023-03-09T16:57:35.772" v="3322" actId="47"/>
        <pc:sldMkLst>
          <pc:docMk/>
          <pc:sldMk cId="3913181161" sldId="503"/>
        </pc:sldMkLst>
      </pc:sldChg>
      <pc:sldChg chg="delSp modSp mod modAnim">
        <pc:chgData name="Werner Kunz" userId="e4a801cdd77b3e8b" providerId="LiveId" clId="{259E88BC-B8C2-4B5C-9A7B-40F815D3DECD}" dt="2023-03-10T16:12:06.198" v="4228"/>
        <pc:sldMkLst>
          <pc:docMk/>
          <pc:sldMk cId="817051646" sldId="504"/>
        </pc:sldMkLst>
        <pc:spChg chg="mod">
          <ac:chgData name="Werner Kunz" userId="e4a801cdd77b3e8b" providerId="LiveId" clId="{259E88BC-B8C2-4B5C-9A7B-40F815D3DECD}" dt="2023-03-09T16:19:07.768" v="2554" actId="14100"/>
          <ac:spMkLst>
            <pc:docMk/>
            <pc:sldMk cId="817051646" sldId="504"/>
            <ac:spMk id="2" creationId="{515C300E-B5EB-B038-95BB-F3E747EE6F38}"/>
          </ac:spMkLst>
        </pc:spChg>
        <pc:spChg chg="del mod">
          <ac:chgData name="Werner Kunz" userId="e4a801cdd77b3e8b" providerId="LiveId" clId="{259E88BC-B8C2-4B5C-9A7B-40F815D3DECD}" dt="2023-03-09T14:34:21.935" v="1905" actId="478"/>
          <ac:spMkLst>
            <pc:docMk/>
            <pc:sldMk cId="817051646" sldId="504"/>
            <ac:spMk id="4" creationId="{A75CFA99-1AD2-A0BA-4477-87ED6C21C195}"/>
          </ac:spMkLst>
        </pc:spChg>
        <pc:picChg chg="mod ord">
          <ac:chgData name="Werner Kunz" userId="e4a801cdd77b3e8b" providerId="LiveId" clId="{259E88BC-B8C2-4B5C-9A7B-40F815D3DECD}" dt="2023-03-09T14:34:56.898" v="1930" actId="14100"/>
          <ac:picMkLst>
            <pc:docMk/>
            <pc:sldMk cId="817051646" sldId="504"/>
            <ac:picMk id="5" creationId="{F920A6A7-BE5C-3016-7E78-0E2E5892EA76}"/>
          </ac:picMkLst>
        </pc:picChg>
      </pc:sldChg>
      <pc:sldChg chg="del">
        <pc:chgData name="Werner Kunz" userId="e4a801cdd77b3e8b" providerId="LiveId" clId="{259E88BC-B8C2-4B5C-9A7B-40F815D3DECD}" dt="2023-03-09T16:57:28.834" v="3321" actId="47"/>
        <pc:sldMkLst>
          <pc:docMk/>
          <pc:sldMk cId="3869478472" sldId="506"/>
        </pc:sldMkLst>
      </pc:sldChg>
      <pc:sldChg chg="del">
        <pc:chgData name="Werner Kunz" userId="e4a801cdd77b3e8b" providerId="LiveId" clId="{259E88BC-B8C2-4B5C-9A7B-40F815D3DECD}" dt="2023-03-09T14:07:53.418" v="1391" actId="2696"/>
        <pc:sldMkLst>
          <pc:docMk/>
          <pc:sldMk cId="293992934" sldId="508"/>
        </pc:sldMkLst>
      </pc:sldChg>
      <pc:sldChg chg="addSp modSp add mod modAnim">
        <pc:chgData name="Werner Kunz" userId="e4a801cdd77b3e8b" providerId="LiveId" clId="{259E88BC-B8C2-4B5C-9A7B-40F815D3DECD}" dt="2023-03-10T16:03:50.158" v="4206"/>
        <pc:sldMkLst>
          <pc:docMk/>
          <pc:sldMk cId="3109032079" sldId="508"/>
        </pc:sldMkLst>
        <pc:spChg chg="add mod">
          <ac:chgData name="Werner Kunz" userId="e4a801cdd77b3e8b" providerId="LiveId" clId="{259E88BC-B8C2-4B5C-9A7B-40F815D3DECD}" dt="2023-03-09T14:18:43.683" v="1614" actId="20577"/>
          <ac:spMkLst>
            <pc:docMk/>
            <pc:sldMk cId="3109032079" sldId="508"/>
            <ac:spMk id="2" creationId="{57F69A34-1375-87B8-8619-1F5142021634}"/>
          </ac:spMkLst>
        </pc:spChg>
        <pc:spChg chg="mod">
          <ac:chgData name="Werner Kunz" userId="e4a801cdd77b3e8b" providerId="LiveId" clId="{259E88BC-B8C2-4B5C-9A7B-40F815D3DECD}" dt="2023-03-09T14:17:52.695" v="1596" actId="6549"/>
          <ac:spMkLst>
            <pc:docMk/>
            <pc:sldMk cId="3109032079" sldId="508"/>
            <ac:spMk id="4" creationId="{A75CFA99-1AD2-A0BA-4477-87ED6C21C195}"/>
          </ac:spMkLst>
        </pc:spChg>
      </pc:sldChg>
      <pc:sldChg chg="del">
        <pc:chgData name="Werner Kunz" userId="e4a801cdd77b3e8b" providerId="LiveId" clId="{259E88BC-B8C2-4B5C-9A7B-40F815D3DECD}" dt="2023-03-09T16:31:52.878" v="2934" actId="47"/>
        <pc:sldMkLst>
          <pc:docMk/>
          <pc:sldMk cId="350621742" sldId="509"/>
        </pc:sldMkLst>
      </pc:sldChg>
      <pc:sldChg chg="addSp delSp modSp mod delAnim modAnim">
        <pc:chgData name="Werner Kunz" userId="e4a801cdd77b3e8b" providerId="LiveId" clId="{259E88BC-B8C2-4B5C-9A7B-40F815D3DECD}" dt="2023-03-09T15:28:04.016" v="2174" actId="1076"/>
        <pc:sldMkLst>
          <pc:docMk/>
          <pc:sldMk cId="1181292869" sldId="547"/>
        </pc:sldMkLst>
        <pc:spChg chg="add mod">
          <ac:chgData name="Werner Kunz" userId="e4a801cdd77b3e8b" providerId="LiveId" clId="{259E88BC-B8C2-4B5C-9A7B-40F815D3DECD}" dt="2023-03-09T15:28:04.016" v="2174" actId="1076"/>
          <ac:spMkLst>
            <pc:docMk/>
            <pc:sldMk cId="1181292869" sldId="547"/>
            <ac:spMk id="2" creationId="{9EE1A043-79D4-E450-B557-849CEA505A66}"/>
          </ac:spMkLst>
        </pc:spChg>
        <pc:spChg chg="mod">
          <ac:chgData name="Werner Kunz" userId="e4a801cdd77b3e8b" providerId="LiveId" clId="{259E88BC-B8C2-4B5C-9A7B-40F815D3DECD}" dt="2023-03-09T15:26:47.710" v="2091" actId="1076"/>
          <ac:spMkLst>
            <pc:docMk/>
            <pc:sldMk cId="1181292869" sldId="547"/>
            <ac:spMk id="14" creationId="{487DE5E1-8E9C-2079-ADD5-2CC88DE322D4}"/>
          </ac:spMkLst>
        </pc:spChg>
        <pc:spChg chg="del">
          <ac:chgData name="Werner Kunz" userId="e4a801cdd77b3e8b" providerId="LiveId" clId="{259E88BC-B8C2-4B5C-9A7B-40F815D3DECD}" dt="2023-03-09T15:26:10.383" v="2085" actId="478"/>
          <ac:spMkLst>
            <pc:docMk/>
            <pc:sldMk cId="1181292869" sldId="547"/>
            <ac:spMk id="28684" creationId="{7F79A02D-D3E8-B1BA-8970-097A3326DE73}"/>
          </ac:spMkLst>
        </pc:spChg>
        <pc:spChg chg="del">
          <ac:chgData name="Werner Kunz" userId="e4a801cdd77b3e8b" providerId="LiveId" clId="{259E88BC-B8C2-4B5C-9A7B-40F815D3DECD}" dt="2023-03-09T15:26:10.383" v="2085" actId="478"/>
          <ac:spMkLst>
            <pc:docMk/>
            <pc:sldMk cId="1181292869" sldId="547"/>
            <ac:spMk id="78851" creationId="{99842139-CD81-D6FA-760C-F86927D0E07E}"/>
          </ac:spMkLst>
        </pc:spChg>
        <pc:picChg chg="del">
          <ac:chgData name="Werner Kunz" userId="e4a801cdd77b3e8b" providerId="LiveId" clId="{259E88BC-B8C2-4B5C-9A7B-40F815D3DECD}" dt="2023-03-09T15:26:05.775" v="2084" actId="478"/>
          <ac:picMkLst>
            <pc:docMk/>
            <pc:sldMk cId="1181292869" sldId="547"/>
            <ac:picMk id="28682" creationId="{CCC781B8-77BD-C386-C40C-C655BEA2F949}"/>
          </ac:picMkLst>
        </pc:picChg>
        <pc:picChg chg="del">
          <ac:chgData name="Werner Kunz" userId="e4a801cdd77b3e8b" providerId="LiveId" clId="{259E88BC-B8C2-4B5C-9A7B-40F815D3DECD}" dt="2023-03-09T15:26:02.427" v="2083" actId="478"/>
          <ac:picMkLst>
            <pc:docMk/>
            <pc:sldMk cId="1181292869" sldId="547"/>
            <ac:picMk id="78854" creationId="{14921411-EF1F-713D-707D-837CDC0B6794}"/>
          </ac:picMkLst>
        </pc:picChg>
        <pc:picChg chg="mod">
          <ac:chgData name="Werner Kunz" userId="e4a801cdd77b3e8b" providerId="LiveId" clId="{259E88BC-B8C2-4B5C-9A7B-40F815D3DECD}" dt="2023-03-09T15:26:38.551" v="2090" actId="167"/>
          <ac:picMkLst>
            <pc:docMk/>
            <pc:sldMk cId="1181292869" sldId="547"/>
            <ac:picMk id="93190" creationId="{2A9BA9FA-E61A-F1DD-9BE2-44234A0606B0}"/>
          </ac:picMkLst>
        </pc:picChg>
        <pc:cxnChg chg="del">
          <ac:chgData name="Werner Kunz" userId="e4a801cdd77b3e8b" providerId="LiveId" clId="{259E88BC-B8C2-4B5C-9A7B-40F815D3DECD}" dt="2023-03-09T15:26:18.396" v="2087" actId="478"/>
          <ac:cxnSpMkLst>
            <pc:docMk/>
            <pc:sldMk cId="1181292869" sldId="547"/>
            <ac:cxnSpMk id="9" creationId="{FAF7A153-0775-43E6-3F0F-99CABF4A07AB}"/>
          </ac:cxnSpMkLst>
        </pc:cxnChg>
        <pc:cxnChg chg="del">
          <ac:chgData name="Werner Kunz" userId="e4a801cdd77b3e8b" providerId="LiveId" clId="{259E88BC-B8C2-4B5C-9A7B-40F815D3DECD}" dt="2023-03-09T15:26:18.396" v="2087" actId="478"/>
          <ac:cxnSpMkLst>
            <pc:docMk/>
            <pc:sldMk cId="1181292869" sldId="547"/>
            <ac:cxnSpMk id="10" creationId="{A153B98C-1E5B-8599-DB98-8FE0AFEEBCC4}"/>
          </ac:cxnSpMkLst>
        </pc:cxnChg>
      </pc:sldChg>
      <pc:sldChg chg="modSp mod">
        <pc:chgData name="Werner Kunz" userId="e4a801cdd77b3e8b" providerId="LiveId" clId="{259E88BC-B8C2-4B5C-9A7B-40F815D3DECD}" dt="2023-03-09T16:11:21.151" v="2520" actId="14100"/>
        <pc:sldMkLst>
          <pc:docMk/>
          <pc:sldMk cId="0" sldId="607"/>
        </pc:sldMkLst>
        <pc:spChg chg="mod">
          <ac:chgData name="Werner Kunz" userId="e4a801cdd77b3e8b" providerId="LiveId" clId="{259E88BC-B8C2-4B5C-9A7B-40F815D3DECD}" dt="2023-03-09T16:11:21.151" v="2520" actId="14100"/>
          <ac:spMkLst>
            <pc:docMk/>
            <pc:sldMk cId="0" sldId="607"/>
            <ac:spMk id="57347" creationId="{6485AE9C-C3C5-3B23-D0D2-3193C9157675}"/>
          </ac:spMkLst>
        </pc:spChg>
      </pc:sldChg>
      <pc:sldChg chg="add">
        <pc:chgData name="Werner Kunz" userId="e4a801cdd77b3e8b" providerId="LiveId" clId="{259E88BC-B8C2-4B5C-9A7B-40F815D3DECD}" dt="2023-03-09T16:06:46.764" v="2478"/>
        <pc:sldMkLst>
          <pc:docMk/>
          <pc:sldMk cId="2178859916" sldId="772"/>
        </pc:sldMkLst>
      </pc:sldChg>
      <pc:sldChg chg="del">
        <pc:chgData name="Werner Kunz" userId="e4a801cdd77b3e8b" providerId="LiveId" clId="{259E88BC-B8C2-4B5C-9A7B-40F815D3DECD}" dt="2023-03-09T16:06:33.946" v="2477" actId="2696"/>
        <pc:sldMkLst>
          <pc:docMk/>
          <pc:sldMk cId="2293445452" sldId="772"/>
        </pc:sldMkLst>
      </pc:sldChg>
      <pc:sldChg chg="add">
        <pc:chgData name="Werner Kunz" userId="e4a801cdd77b3e8b" providerId="LiveId" clId="{259E88BC-B8C2-4B5C-9A7B-40F815D3DECD}" dt="2023-03-09T16:06:46.764" v="2478"/>
        <pc:sldMkLst>
          <pc:docMk/>
          <pc:sldMk cId="1392878084" sldId="773"/>
        </pc:sldMkLst>
      </pc:sldChg>
      <pc:sldChg chg="del">
        <pc:chgData name="Werner Kunz" userId="e4a801cdd77b3e8b" providerId="LiveId" clId="{259E88BC-B8C2-4B5C-9A7B-40F815D3DECD}" dt="2023-03-09T16:06:33.946" v="2477" actId="2696"/>
        <pc:sldMkLst>
          <pc:docMk/>
          <pc:sldMk cId="1934340153" sldId="773"/>
        </pc:sldMkLst>
      </pc:sldChg>
      <pc:sldChg chg="add del">
        <pc:chgData name="Werner Kunz" userId="e4a801cdd77b3e8b" providerId="LiveId" clId="{259E88BC-B8C2-4B5C-9A7B-40F815D3DECD}" dt="2023-03-09T15:51:35.423" v="2399" actId="47"/>
        <pc:sldMkLst>
          <pc:docMk/>
          <pc:sldMk cId="1836450632" sldId="1125"/>
        </pc:sldMkLst>
      </pc:sldChg>
      <pc:sldChg chg="add del">
        <pc:chgData name="Werner Kunz" userId="e4a801cdd77b3e8b" providerId="LiveId" clId="{259E88BC-B8C2-4B5C-9A7B-40F815D3DECD}" dt="2023-03-09T15:40:12.156" v="2228" actId="2696"/>
        <pc:sldMkLst>
          <pc:docMk/>
          <pc:sldMk cId="3657437171" sldId="1125"/>
        </pc:sldMkLst>
      </pc:sldChg>
      <pc:sldChg chg="modSp add del mod">
        <pc:chgData name="Werner Kunz" userId="e4a801cdd77b3e8b" providerId="LiveId" clId="{259E88BC-B8C2-4B5C-9A7B-40F815D3DECD}" dt="2023-03-09T15:53:43.918" v="2419" actId="47"/>
        <pc:sldMkLst>
          <pc:docMk/>
          <pc:sldMk cId="2639518934" sldId="1141"/>
        </pc:sldMkLst>
        <pc:spChg chg="mod">
          <ac:chgData name="Werner Kunz" userId="e4a801cdd77b3e8b" providerId="LiveId" clId="{259E88BC-B8C2-4B5C-9A7B-40F815D3DECD}" dt="2023-03-09T15:50:38.160" v="2392" actId="1076"/>
          <ac:spMkLst>
            <pc:docMk/>
            <pc:sldMk cId="2639518934" sldId="1141"/>
            <ac:spMk id="2" creationId="{871F38D7-C22C-AFE1-5A3D-054F47DA89F7}"/>
          </ac:spMkLst>
        </pc:spChg>
        <pc:spChg chg="mod">
          <ac:chgData name="Werner Kunz" userId="e4a801cdd77b3e8b" providerId="LiveId" clId="{259E88BC-B8C2-4B5C-9A7B-40F815D3DECD}" dt="2023-03-09T15:50:59.470" v="2396" actId="14100"/>
          <ac:spMkLst>
            <pc:docMk/>
            <pc:sldMk cId="2639518934" sldId="1141"/>
            <ac:spMk id="4" creationId="{953DAB88-8E20-BCE1-E74A-111FAC51F244}"/>
          </ac:spMkLst>
        </pc:spChg>
        <pc:picChg chg="mod">
          <ac:chgData name="Werner Kunz" userId="e4a801cdd77b3e8b" providerId="LiveId" clId="{259E88BC-B8C2-4B5C-9A7B-40F815D3DECD}" dt="2023-03-09T15:51:04.355" v="2397" actId="14100"/>
          <ac:picMkLst>
            <pc:docMk/>
            <pc:sldMk cId="2639518934" sldId="1141"/>
            <ac:picMk id="88067" creationId="{25F0ABBA-3D67-D6A7-9D25-42B35F30CFB9}"/>
          </ac:picMkLst>
        </pc:picChg>
        <pc:picChg chg="mod">
          <ac:chgData name="Werner Kunz" userId="e4a801cdd77b3e8b" providerId="LiveId" clId="{259E88BC-B8C2-4B5C-9A7B-40F815D3DECD}" dt="2023-03-09T15:50:32.167" v="2391" actId="1076"/>
          <ac:picMkLst>
            <pc:docMk/>
            <pc:sldMk cId="2639518934" sldId="1141"/>
            <ac:picMk id="90114" creationId="{A2D85685-761B-1BDD-879A-C4089F9BAD76}"/>
          </ac:picMkLst>
        </pc:picChg>
      </pc:sldChg>
      <pc:sldChg chg="add del">
        <pc:chgData name="Werner Kunz" userId="e4a801cdd77b3e8b" providerId="LiveId" clId="{259E88BC-B8C2-4B5C-9A7B-40F815D3DECD}" dt="2023-03-09T15:40:12.156" v="2228" actId="2696"/>
        <pc:sldMkLst>
          <pc:docMk/>
          <pc:sldMk cId="3794875676" sldId="1141"/>
        </pc:sldMkLst>
      </pc:sldChg>
      <pc:sldChg chg="add del">
        <pc:chgData name="Werner Kunz" userId="e4a801cdd77b3e8b" providerId="LiveId" clId="{259E88BC-B8C2-4B5C-9A7B-40F815D3DECD}" dt="2023-03-09T15:47:54.128" v="2318" actId="2696"/>
        <pc:sldMkLst>
          <pc:docMk/>
          <pc:sldMk cId="3914122661" sldId="1141"/>
        </pc:sldMkLst>
      </pc:sldChg>
      <pc:sldChg chg="add del">
        <pc:chgData name="Werner Kunz" userId="e4a801cdd77b3e8b" providerId="LiveId" clId="{259E88BC-B8C2-4B5C-9A7B-40F815D3DECD}" dt="2023-03-09T16:32:00.850" v="2935" actId="47"/>
        <pc:sldMkLst>
          <pc:docMk/>
          <pc:sldMk cId="2431190714" sldId="1142"/>
        </pc:sldMkLst>
      </pc:sldChg>
      <pc:sldChg chg="del">
        <pc:chgData name="Werner Kunz" userId="e4a801cdd77b3e8b" providerId="LiveId" clId="{259E88BC-B8C2-4B5C-9A7B-40F815D3DECD}" dt="2023-03-09T15:40:12.156" v="2228" actId="2696"/>
        <pc:sldMkLst>
          <pc:docMk/>
          <pc:sldMk cId="167635712" sldId="1143"/>
        </pc:sldMkLst>
      </pc:sldChg>
      <pc:sldChg chg="add del">
        <pc:chgData name="Werner Kunz" userId="e4a801cdd77b3e8b" providerId="LiveId" clId="{259E88BC-B8C2-4B5C-9A7B-40F815D3DECD}" dt="2023-03-09T15:56:43.012" v="2427" actId="2696"/>
        <pc:sldMkLst>
          <pc:docMk/>
          <pc:sldMk cId="2812997135" sldId="1143"/>
        </pc:sldMkLst>
      </pc:sldChg>
      <pc:sldChg chg="addSp modSp add mod modAnim">
        <pc:chgData name="Werner Kunz" userId="e4a801cdd77b3e8b" providerId="LiveId" clId="{259E88BC-B8C2-4B5C-9A7B-40F815D3DECD}" dt="2023-03-10T16:07:57.685" v="4225"/>
        <pc:sldMkLst>
          <pc:docMk/>
          <pc:sldMk cId="3716184270" sldId="1143"/>
        </pc:sldMkLst>
        <pc:spChg chg="add mod">
          <ac:chgData name="Werner Kunz" userId="e4a801cdd77b3e8b" providerId="LiveId" clId="{259E88BC-B8C2-4B5C-9A7B-40F815D3DECD}" dt="2023-03-10T16:07:48.220" v="4224" actId="1076"/>
          <ac:spMkLst>
            <pc:docMk/>
            <pc:sldMk cId="3716184270" sldId="1143"/>
            <ac:spMk id="2" creationId="{14DD8B15-0A68-AC72-1306-56B0DFA1EFD0}"/>
          </ac:spMkLst>
        </pc:spChg>
        <pc:spChg chg="mod">
          <ac:chgData name="Werner Kunz" userId="e4a801cdd77b3e8b" providerId="LiveId" clId="{259E88BC-B8C2-4B5C-9A7B-40F815D3DECD}" dt="2023-03-10T16:06:36.608" v="4221" actId="14100"/>
          <ac:spMkLst>
            <pc:docMk/>
            <pc:sldMk cId="3716184270" sldId="1143"/>
            <ac:spMk id="4" creationId="{A75CFA99-1AD2-A0BA-4477-87ED6C21C195}"/>
          </ac:spMkLst>
        </pc:spChg>
        <pc:picChg chg="mod ord">
          <ac:chgData name="Werner Kunz" userId="e4a801cdd77b3e8b" providerId="LiveId" clId="{259E88BC-B8C2-4B5C-9A7B-40F815D3DECD}" dt="2023-03-09T15:57:26.392" v="2433" actId="167"/>
          <ac:picMkLst>
            <pc:docMk/>
            <pc:sldMk cId="3716184270" sldId="1143"/>
            <ac:picMk id="5" creationId="{57DDC9E2-B1FC-1376-591C-6F01D4331285}"/>
          </ac:picMkLst>
        </pc:picChg>
      </pc:sldChg>
      <pc:sldChg chg="addSp modSp mod setBg modAnim">
        <pc:chgData name="Werner Kunz" userId="e4a801cdd77b3e8b" providerId="LiveId" clId="{259E88BC-B8C2-4B5C-9A7B-40F815D3DECD}" dt="2023-03-10T16:22:21.634" v="4243"/>
        <pc:sldMkLst>
          <pc:docMk/>
          <pc:sldMk cId="1745211216" sldId="1144"/>
        </pc:sldMkLst>
        <pc:spChg chg="add mod">
          <ac:chgData name="Werner Kunz" userId="e4a801cdd77b3e8b" providerId="LiveId" clId="{259E88BC-B8C2-4B5C-9A7B-40F815D3DECD}" dt="2023-03-09T16:31:37.832" v="2933" actId="20577"/>
          <ac:spMkLst>
            <pc:docMk/>
            <pc:sldMk cId="1745211216" sldId="1144"/>
            <ac:spMk id="2" creationId="{1E3C9E3E-EC5B-1571-EA76-3E1A54489167}"/>
          </ac:spMkLst>
        </pc:spChg>
        <pc:spChg chg="mod">
          <ac:chgData name="Werner Kunz" userId="e4a801cdd77b3e8b" providerId="LiveId" clId="{259E88BC-B8C2-4B5C-9A7B-40F815D3DECD}" dt="2023-03-10T16:18:00.255" v="4230" actId="207"/>
          <ac:spMkLst>
            <pc:docMk/>
            <pc:sldMk cId="1745211216" sldId="1144"/>
            <ac:spMk id="4" creationId="{A75CFA99-1AD2-A0BA-4477-87ED6C21C195}"/>
          </ac:spMkLst>
        </pc:spChg>
      </pc:sldChg>
      <pc:sldChg chg="modSp mod">
        <pc:chgData name="Werner Kunz" userId="e4a801cdd77b3e8b" providerId="LiveId" clId="{259E88BC-B8C2-4B5C-9A7B-40F815D3DECD}" dt="2023-03-10T16:21:47.291" v="4242" actId="1036"/>
        <pc:sldMkLst>
          <pc:docMk/>
          <pc:sldMk cId="2921447062" sldId="1145"/>
        </pc:sldMkLst>
        <pc:spChg chg="mod">
          <ac:chgData name="Werner Kunz" userId="e4a801cdd77b3e8b" providerId="LiveId" clId="{259E88BC-B8C2-4B5C-9A7B-40F815D3DECD}" dt="2023-03-10T16:21:47.291" v="4242" actId="1036"/>
          <ac:spMkLst>
            <pc:docMk/>
            <pc:sldMk cId="2921447062" sldId="1145"/>
            <ac:spMk id="4" creationId="{A75CFA99-1AD2-A0BA-4477-87ED6C21C195}"/>
          </ac:spMkLst>
        </pc:spChg>
      </pc:sldChg>
      <pc:sldChg chg="del">
        <pc:chgData name="Werner Kunz" userId="e4a801cdd77b3e8b" providerId="LiveId" clId="{259E88BC-B8C2-4B5C-9A7B-40F815D3DECD}" dt="2023-03-09T16:32:18.172" v="2936" actId="47"/>
        <pc:sldMkLst>
          <pc:docMk/>
          <pc:sldMk cId="679109583" sldId="1151"/>
        </pc:sldMkLst>
      </pc:sldChg>
      <pc:sldChg chg="modSp mod">
        <pc:chgData name="Werner Kunz" userId="e4a801cdd77b3e8b" providerId="LiveId" clId="{259E88BC-B8C2-4B5C-9A7B-40F815D3DECD}" dt="2023-03-10T15:18:32.529" v="3818" actId="20577"/>
        <pc:sldMkLst>
          <pc:docMk/>
          <pc:sldMk cId="2203578607" sldId="1152"/>
        </pc:sldMkLst>
        <pc:spChg chg="mod">
          <ac:chgData name="Werner Kunz" userId="e4a801cdd77b3e8b" providerId="LiveId" clId="{259E88BC-B8C2-4B5C-9A7B-40F815D3DECD}" dt="2023-03-10T15:18:32.529" v="3818" actId="20577"/>
          <ac:spMkLst>
            <pc:docMk/>
            <pc:sldMk cId="2203578607" sldId="1152"/>
            <ac:spMk id="8" creationId="{00000000-0000-0000-0000-000000000000}"/>
          </ac:spMkLst>
        </pc:spChg>
      </pc:sldChg>
      <pc:sldChg chg="del">
        <pc:chgData name="Werner Kunz" userId="e4a801cdd77b3e8b" providerId="LiveId" clId="{259E88BC-B8C2-4B5C-9A7B-40F815D3DECD}" dt="2023-03-10T15:21:12.049" v="3819" actId="47"/>
        <pc:sldMkLst>
          <pc:docMk/>
          <pc:sldMk cId="2481998062" sldId="1154"/>
        </pc:sldMkLst>
      </pc:sldChg>
      <pc:sldChg chg="modSp mod">
        <pc:chgData name="Werner Kunz" userId="e4a801cdd77b3e8b" providerId="LiveId" clId="{259E88BC-B8C2-4B5C-9A7B-40F815D3DECD}" dt="2023-03-08T13:41:52.182" v="26" actId="20577"/>
        <pc:sldMkLst>
          <pc:docMk/>
          <pc:sldMk cId="225872022" sldId="1159"/>
        </pc:sldMkLst>
        <pc:spChg chg="mod">
          <ac:chgData name="Werner Kunz" userId="e4a801cdd77b3e8b" providerId="LiveId" clId="{259E88BC-B8C2-4B5C-9A7B-40F815D3DECD}" dt="2023-03-08T13:23:28.708" v="21" actId="1035"/>
          <ac:spMkLst>
            <pc:docMk/>
            <pc:sldMk cId="225872022" sldId="1159"/>
            <ac:spMk id="2" creationId="{12CA586A-07D4-893B-987E-082A0757619D}"/>
          </ac:spMkLst>
        </pc:spChg>
        <pc:spChg chg="mod">
          <ac:chgData name="Werner Kunz" userId="e4a801cdd77b3e8b" providerId="LiveId" clId="{259E88BC-B8C2-4B5C-9A7B-40F815D3DECD}" dt="2023-03-08T13:41:52.182" v="26" actId="20577"/>
          <ac:spMkLst>
            <pc:docMk/>
            <pc:sldMk cId="225872022" sldId="1159"/>
            <ac:spMk id="4" creationId="{185BF2BE-19CC-B561-DD7D-F958FCEF2B73}"/>
          </ac:spMkLst>
        </pc:spChg>
      </pc:sldChg>
      <pc:sldChg chg="delSp modSp mod modAnim">
        <pc:chgData name="Werner Kunz" userId="e4a801cdd77b3e8b" providerId="LiveId" clId="{259E88BC-B8C2-4B5C-9A7B-40F815D3DECD}" dt="2023-03-10T15:43:36.833" v="4199"/>
        <pc:sldMkLst>
          <pc:docMk/>
          <pc:sldMk cId="3607561404" sldId="1163"/>
        </pc:sldMkLst>
        <pc:spChg chg="mod">
          <ac:chgData name="Werner Kunz" userId="e4a801cdd77b3e8b" providerId="LiveId" clId="{259E88BC-B8C2-4B5C-9A7B-40F815D3DECD}" dt="2023-03-08T14:36:34.465" v="403" actId="20577"/>
          <ac:spMkLst>
            <pc:docMk/>
            <pc:sldMk cId="3607561404" sldId="1163"/>
            <ac:spMk id="2" creationId="{2C572057-8E9F-DA18-C962-EAB342554765}"/>
          </ac:spMkLst>
        </pc:spChg>
        <pc:spChg chg="del">
          <ac:chgData name="Werner Kunz" userId="e4a801cdd77b3e8b" providerId="LiveId" clId="{259E88BC-B8C2-4B5C-9A7B-40F815D3DECD}" dt="2023-03-08T14:36:13.523" v="383" actId="478"/>
          <ac:spMkLst>
            <pc:docMk/>
            <pc:sldMk cId="3607561404" sldId="1163"/>
            <ac:spMk id="8" creationId="{00000000-0000-0000-0000-000000000000}"/>
          </ac:spMkLst>
        </pc:spChg>
      </pc:sldChg>
      <pc:sldChg chg="modSp del mod">
        <pc:chgData name="Werner Kunz" userId="e4a801cdd77b3e8b" providerId="LiveId" clId="{259E88BC-B8C2-4B5C-9A7B-40F815D3DECD}" dt="2023-03-08T15:32:56.699" v="1185" actId="47"/>
        <pc:sldMkLst>
          <pc:docMk/>
          <pc:sldMk cId="2248158307" sldId="1164"/>
        </pc:sldMkLst>
        <pc:spChg chg="mod">
          <ac:chgData name="Werner Kunz" userId="e4a801cdd77b3e8b" providerId="LiveId" clId="{259E88BC-B8C2-4B5C-9A7B-40F815D3DECD}" dt="2023-03-08T15:17:26.990" v="1097" actId="21"/>
          <ac:spMkLst>
            <pc:docMk/>
            <pc:sldMk cId="2248158307" sldId="1164"/>
            <ac:spMk id="8" creationId="{00000000-0000-0000-0000-000000000000}"/>
          </ac:spMkLst>
        </pc:spChg>
      </pc:sldChg>
      <pc:sldChg chg="ord">
        <pc:chgData name="Werner Kunz" userId="e4a801cdd77b3e8b" providerId="LiveId" clId="{259E88BC-B8C2-4B5C-9A7B-40F815D3DECD}" dt="2023-03-08T14:35:51.913" v="382"/>
        <pc:sldMkLst>
          <pc:docMk/>
          <pc:sldMk cId="3794486335" sldId="1165"/>
        </pc:sldMkLst>
      </pc:sldChg>
      <pc:sldChg chg="ord">
        <pc:chgData name="Werner Kunz" userId="e4a801cdd77b3e8b" providerId="LiveId" clId="{259E88BC-B8C2-4B5C-9A7B-40F815D3DECD}" dt="2023-03-08T14:35:33.995" v="380"/>
        <pc:sldMkLst>
          <pc:docMk/>
          <pc:sldMk cId="399470324" sldId="1166"/>
        </pc:sldMkLst>
      </pc:sldChg>
      <pc:sldChg chg="modAnim">
        <pc:chgData name="Werner Kunz" userId="e4a801cdd77b3e8b" providerId="LiveId" clId="{259E88BC-B8C2-4B5C-9A7B-40F815D3DECD}" dt="2023-03-10T14:46:09.281" v="3780"/>
        <pc:sldMkLst>
          <pc:docMk/>
          <pc:sldMk cId="909012079" sldId="1167"/>
        </pc:sldMkLst>
      </pc:sldChg>
      <pc:sldChg chg="modSp mod">
        <pc:chgData name="Werner Kunz" userId="e4a801cdd77b3e8b" providerId="LiveId" clId="{259E88BC-B8C2-4B5C-9A7B-40F815D3DECD}" dt="2023-03-08T15:31:43.739" v="1184" actId="20577"/>
        <pc:sldMkLst>
          <pc:docMk/>
          <pc:sldMk cId="2069505362" sldId="1170"/>
        </pc:sldMkLst>
        <pc:spChg chg="mod">
          <ac:chgData name="Werner Kunz" userId="e4a801cdd77b3e8b" providerId="LiveId" clId="{259E88BC-B8C2-4B5C-9A7B-40F815D3DECD}" dt="2023-03-08T15:31:43.739" v="1184" actId="20577"/>
          <ac:spMkLst>
            <pc:docMk/>
            <pc:sldMk cId="2069505362" sldId="1170"/>
            <ac:spMk id="2" creationId="{94D185B3-EAC8-75FB-7927-45D34AC1FE0A}"/>
          </ac:spMkLst>
        </pc:spChg>
      </pc:sldChg>
      <pc:sldChg chg="delSp modSp mod">
        <pc:chgData name="Werner Kunz" userId="e4a801cdd77b3e8b" providerId="LiveId" clId="{259E88BC-B8C2-4B5C-9A7B-40F815D3DECD}" dt="2023-03-08T14:50:16.949" v="532" actId="6549"/>
        <pc:sldMkLst>
          <pc:docMk/>
          <pc:sldMk cId="1118213872" sldId="1171"/>
        </pc:sldMkLst>
        <pc:spChg chg="mod">
          <ac:chgData name="Werner Kunz" userId="e4a801cdd77b3e8b" providerId="LiveId" clId="{259E88BC-B8C2-4B5C-9A7B-40F815D3DECD}" dt="2023-03-08T14:50:16.949" v="532" actId="6549"/>
          <ac:spMkLst>
            <pc:docMk/>
            <pc:sldMk cId="1118213872" sldId="1171"/>
            <ac:spMk id="2" creationId="{973F4B3B-B564-1C43-46D9-3EDF8B2B9C85}"/>
          </ac:spMkLst>
        </pc:spChg>
        <pc:spChg chg="del">
          <ac:chgData name="Werner Kunz" userId="e4a801cdd77b3e8b" providerId="LiveId" clId="{259E88BC-B8C2-4B5C-9A7B-40F815D3DECD}" dt="2023-03-08T14:40:33.213" v="482" actId="478"/>
          <ac:spMkLst>
            <pc:docMk/>
            <pc:sldMk cId="1118213872" sldId="1171"/>
            <ac:spMk id="4" creationId="{185BF2BE-19CC-B561-DD7D-F958FCEF2B73}"/>
          </ac:spMkLst>
        </pc:spChg>
        <pc:picChg chg="mod">
          <ac:chgData name="Werner Kunz" userId="e4a801cdd77b3e8b" providerId="LiveId" clId="{259E88BC-B8C2-4B5C-9A7B-40F815D3DECD}" dt="2023-03-08T14:40:51.596" v="486" actId="1076"/>
          <ac:picMkLst>
            <pc:docMk/>
            <pc:sldMk cId="1118213872" sldId="1171"/>
            <ac:picMk id="5" creationId="{F51A229D-B477-C78A-7784-36BAC28E26E4}"/>
          </ac:picMkLst>
        </pc:picChg>
      </pc:sldChg>
      <pc:sldChg chg="addSp delSp modSp mod">
        <pc:chgData name="Werner Kunz" userId="e4a801cdd77b3e8b" providerId="LiveId" clId="{259E88BC-B8C2-4B5C-9A7B-40F815D3DECD}" dt="2023-03-08T14:50:32.227" v="534" actId="6549"/>
        <pc:sldMkLst>
          <pc:docMk/>
          <pc:sldMk cId="1496714270" sldId="1174"/>
        </pc:sldMkLst>
        <pc:spChg chg="mod">
          <ac:chgData name="Werner Kunz" userId="e4a801cdd77b3e8b" providerId="LiveId" clId="{259E88BC-B8C2-4B5C-9A7B-40F815D3DECD}" dt="2023-03-08T14:50:32.227" v="534" actId="6549"/>
          <ac:spMkLst>
            <pc:docMk/>
            <pc:sldMk cId="1496714270" sldId="1174"/>
            <ac:spMk id="2" creationId="{EED95A21-7448-FCC4-A554-F7DEB4197324}"/>
          </ac:spMkLst>
        </pc:spChg>
        <pc:spChg chg="del">
          <ac:chgData name="Werner Kunz" userId="e4a801cdd77b3e8b" providerId="LiveId" clId="{259E88BC-B8C2-4B5C-9A7B-40F815D3DECD}" dt="2023-03-08T14:49:19.451" v="527" actId="478"/>
          <ac:spMkLst>
            <pc:docMk/>
            <pc:sldMk cId="1496714270" sldId="1174"/>
            <ac:spMk id="4" creationId="{185BF2BE-19CC-B561-DD7D-F958FCEF2B73}"/>
          </ac:spMkLst>
        </pc:spChg>
        <pc:spChg chg="add mod">
          <ac:chgData name="Werner Kunz" userId="e4a801cdd77b3e8b" providerId="LiveId" clId="{259E88BC-B8C2-4B5C-9A7B-40F815D3DECD}" dt="2023-03-08T14:50:28.436" v="533"/>
          <ac:spMkLst>
            <pc:docMk/>
            <pc:sldMk cId="1496714270" sldId="1174"/>
            <ac:spMk id="5" creationId="{7ABEE4DC-9CD6-4F29-A505-78BC53C32F3C}"/>
          </ac:spMkLst>
        </pc:spChg>
        <pc:picChg chg="mod">
          <ac:chgData name="Werner Kunz" userId="e4a801cdd77b3e8b" providerId="LiveId" clId="{259E88BC-B8C2-4B5C-9A7B-40F815D3DECD}" dt="2023-03-08T14:49:59.863" v="531" actId="14100"/>
          <ac:picMkLst>
            <pc:docMk/>
            <pc:sldMk cId="1496714270" sldId="1174"/>
            <ac:picMk id="3" creationId="{DC33A564-F0CC-10FA-71BF-265851655548}"/>
          </ac:picMkLst>
        </pc:picChg>
      </pc:sldChg>
      <pc:sldChg chg="addSp delSp modSp mod">
        <pc:chgData name="Werner Kunz" userId="e4a801cdd77b3e8b" providerId="LiveId" clId="{259E88BC-B8C2-4B5C-9A7B-40F815D3DECD}" dt="2023-03-08T14:51:18.648" v="545" actId="1037"/>
        <pc:sldMkLst>
          <pc:docMk/>
          <pc:sldMk cId="1954839584" sldId="1176"/>
        </pc:sldMkLst>
        <pc:spChg chg="del mod">
          <ac:chgData name="Werner Kunz" userId="e4a801cdd77b3e8b" providerId="LiveId" clId="{259E88BC-B8C2-4B5C-9A7B-40F815D3DECD}" dt="2023-03-08T14:51:10.203" v="541" actId="478"/>
          <ac:spMkLst>
            <pc:docMk/>
            <pc:sldMk cId="1954839584" sldId="1176"/>
            <ac:spMk id="2" creationId="{F5FCFEC2-6216-4603-0667-68FA96A8DCE5}"/>
          </ac:spMkLst>
        </pc:spChg>
        <pc:spChg chg="add mod">
          <ac:chgData name="Werner Kunz" userId="e4a801cdd77b3e8b" providerId="LiveId" clId="{259E88BC-B8C2-4B5C-9A7B-40F815D3DECD}" dt="2023-03-08T14:50:59.793" v="539"/>
          <ac:spMkLst>
            <pc:docMk/>
            <pc:sldMk cId="1954839584" sldId="1176"/>
            <ac:spMk id="3" creationId="{78FA51ED-5A4A-B013-87FD-138FC6AE9AAB}"/>
          </ac:spMkLst>
        </pc:spChg>
        <pc:spChg chg="del">
          <ac:chgData name="Werner Kunz" userId="e4a801cdd77b3e8b" providerId="LiveId" clId="{259E88BC-B8C2-4B5C-9A7B-40F815D3DECD}" dt="2023-03-08T14:50:44.794" v="535" actId="478"/>
          <ac:spMkLst>
            <pc:docMk/>
            <pc:sldMk cId="1954839584" sldId="1176"/>
            <ac:spMk id="4" creationId="{185BF2BE-19CC-B561-DD7D-F958FCEF2B73}"/>
          </ac:spMkLst>
        </pc:spChg>
        <pc:picChg chg="mod">
          <ac:chgData name="Werner Kunz" userId="e4a801cdd77b3e8b" providerId="LiveId" clId="{259E88BC-B8C2-4B5C-9A7B-40F815D3DECD}" dt="2023-03-08T14:51:18.648" v="545" actId="1037"/>
          <ac:picMkLst>
            <pc:docMk/>
            <pc:sldMk cId="1954839584" sldId="1176"/>
            <ac:picMk id="5" creationId="{3B76EA48-2062-ECFC-60BC-B880E20B9908}"/>
          </ac:picMkLst>
        </pc:picChg>
      </pc:sldChg>
      <pc:sldChg chg="modSp mod">
        <pc:chgData name="Werner Kunz" userId="e4a801cdd77b3e8b" providerId="LiveId" clId="{259E88BC-B8C2-4B5C-9A7B-40F815D3DECD}" dt="2023-03-08T15:10:26.884" v="991" actId="1035"/>
        <pc:sldMkLst>
          <pc:docMk/>
          <pc:sldMk cId="3078771554" sldId="1178"/>
        </pc:sldMkLst>
        <pc:spChg chg="mod">
          <ac:chgData name="Werner Kunz" userId="e4a801cdd77b3e8b" providerId="LiveId" clId="{259E88BC-B8C2-4B5C-9A7B-40F815D3DECD}" dt="2023-03-08T15:10:26.884" v="991" actId="1035"/>
          <ac:spMkLst>
            <pc:docMk/>
            <pc:sldMk cId="3078771554" sldId="1178"/>
            <ac:spMk id="8" creationId="{00000000-0000-0000-0000-000000000000}"/>
          </ac:spMkLst>
        </pc:spChg>
      </pc:sldChg>
      <pc:sldChg chg="del">
        <pc:chgData name="Werner Kunz" userId="e4a801cdd77b3e8b" providerId="LiveId" clId="{259E88BC-B8C2-4B5C-9A7B-40F815D3DECD}" dt="2023-03-08T15:07:16.172" v="968" actId="47"/>
        <pc:sldMkLst>
          <pc:docMk/>
          <pc:sldMk cId="980325497" sldId="1179"/>
        </pc:sldMkLst>
      </pc:sldChg>
      <pc:sldChg chg="addSp modSp mod">
        <pc:chgData name="Werner Kunz" userId="e4a801cdd77b3e8b" providerId="LiveId" clId="{259E88BC-B8C2-4B5C-9A7B-40F815D3DECD}" dt="2023-03-08T15:09:20.446" v="975" actId="20577"/>
        <pc:sldMkLst>
          <pc:docMk/>
          <pc:sldMk cId="746997985" sldId="1180"/>
        </pc:sldMkLst>
        <pc:spChg chg="mod">
          <ac:chgData name="Werner Kunz" userId="e4a801cdd77b3e8b" providerId="LiveId" clId="{259E88BC-B8C2-4B5C-9A7B-40F815D3DECD}" dt="2023-03-08T15:09:20.446" v="975" actId="20577"/>
          <ac:spMkLst>
            <pc:docMk/>
            <pc:sldMk cId="746997985" sldId="1180"/>
            <ac:spMk id="8" creationId="{00000000-0000-0000-0000-000000000000}"/>
          </ac:spMkLst>
        </pc:spChg>
        <pc:picChg chg="add mod">
          <ac:chgData name="Werner Kunz" userId="e4a801cdd77b3e8b" providerId="LiveId" clId="{259E88BC-B8C2-4B5C-9A7B-40F815D3DECD}" dt="2023-03-08T15:08:38.085" v="971" actId="1076"/>
          <ac:picMkLst>
            <pc:docMk/>
            <pc:sldMk cId="746997985" sldId="1180"/>
            <ac:picMk id="4" creationId="{FAF4D3C1-056E-3779-C38A-1E4D3043A4B5}"/>
          </ac:picMkLst>
        </pc:picChg>
      </pc:sldChg>
      <pc:sldChg chg="del">
        <pc:chgData name="Werner Kunz" userId="e4a801cdd77b3e8b" providerId="LiveId" clId="{259E88BC-B8C2-4B5C-9A7B-40F815D3DECD}" dt="2023-03-09T15:28:48.185" v="2175" actId="47"/>
        <pc:sldMkLst>
          <pc:docMk/>
          <pc:sldMk cId="1456282832" sldId="1184"/>
        </pc:sldMkLst>
      </pc:sldChg>
      <pc:sldChg chg="modSp add mod">
        <pc:chgData name="Werner Kunz" userId="e4a801cdd77b3e8b" providerId="LiveId" clId="{259E88BC-B8C2-4B5C-9A7B-40F815D3DECD}" dt="2023-03-09T16:11:49.505" v="2522" actId="14100"/>
        <pc:sldMkLst>
          <pc:docMk/>
          <pc:sldMk cId="1393030032" sldId="1187"/>
        </pc:sldMkLst>
        <pc:picChg chg="mod">
          <ac:chgData name="Werner Kunz" userId="e4a801cdd77b3e8b" providerId="LiveId" clId="{259E88BC-B8C2-4B5C-9A7B-40F815D3DECD}" dt="2023-03-09T16:11:49.505" v="2522" actId="14100"/>
          <ac:picMkLst>
            <pc:docMk/>
            <pc:sldMk cId="1393030032" sldId="1187"/>
            <ac:picMk id="4" creationId="{512D53DF-532E-1516-85CD-10CB03D69D82}"/>
          </ac:picMkLst>
        </pc:picChg>
        <pc:picChg chg="mod">
          <ac:chgData name="Werner Kunz" userId="e4a801cdd77b3e8b" providerId="LiveId" clId="{259E88BC-B8C2-4B5C-9A7B-40F815D3DECD}" dt="2023-03-09T16:11:43.595" v="2521" actId="14100"/>
          <ac:picMkLst>
            <pc:docMk/>
            <pc:sldMk cId="1393030032" sldId="1187"/>
            <ac:picMk id="6" creationId="{9BFDE7FB-8C1E-2644-B89A-5AC8B29E6FBB}"/>
          </ac:picMkLst>
        </pc:picChg>
      </pc:sldChg>
      <pc:sldChg chg="del">
        <pc:chgData name="Werner Kunz" userId="e4a801cdd77b3e8b" providerId="LiveId" clId="{259E88BC-B8C2-4B5C-9A7B-40F815D3DECD}" dt="2023-03-09T16:09:30.443" v="2498" actId="2696"/>
        <pc:sldMkLst>
          <pc:docMk/>
          <pc:sldMk cId="3697873773" sldId="1187"/>
        </pc:sldMkLst>
      </pc:sldChg>
      <pc:sldChg chg="modSp mod ord">
        <pc:chgData name="Werner Kunz" userId="e4a801cdd77b3e8b" providerId="LiveId" clId="{259E88BC-B8C2-4B5C-9A7B-40F815D3DECD}" dt="2023-03-09T16:05:11.904" v="2476"/>
        <pc:sldMkLst>
          <pc:docMk/>
          <pc:sldMk cId="3811471126" sldId="1188"/>
        </pc:sldMkLst>
        <pc:spChg chg="mod">
          <ac:chgData name="Werner Kunz" userId="e4a801cdd77b3e8b" providerId="LiveId" clId="{259E88BC-B8C2-4B5C-9A7B-40F815D3DECD}" dt="2023-03-09T15:30:13.743" v="2217" actId="1036"/>
          <ac:spMkLst>
            <pc:docMk/>
            <pc:sldMk cId="3811471126" sldId="1188"/>
            <ac:spMk id="8" creationId="{00000000-0000-0000-0000-000000000000}"/>
          </ac:spMkLst>
        </pc:spChg>
      </pc:sldChg>
      <pc:sldChg chg="addSp modSp mod modAnim">
        <pc:chgData name="Werner Kunz" userId="e4a801cdd77b3e8b" providerId="LiveId" clId="{259E88BC-B8C2-4B5C-9A7B-40F815D3DECD}" dt="2023-03-09T16:46:59.156" v="3271" actId="1036"/>
        <pc:sldMkLst>
          <pc:docMk/>
          <pc:sldMk cId="2157379048" sldId="1191"/>
        </pc:sldMkLst>
        <pc:spChg chg="add mod">
          <ac:chgData name="Werner Kunz" userId="e4a801cdd77b3e8b" providerId="LiveId" clId="{259E88BC-B8C2-4B5C-9A7B-40F815D3DECD}" dt="2023-03-09T16:46:59.156" v="3271" actId="1036"/>
          <ac:spMkLst>
            <pc:docMk/>
            <pc:sldMk cId="2157379048" sldId="1191"/>
            <ac:spMk id="2" creationId="{6786EC1C-4535-4C3B-22E1-E666B64176D0}"/>
          </ac:spMkLst>
        </pc:spChg>
        <pc:spChg chg="mod">
          <ac:chgData name="Werner Kunz" userId="e4a801cdd77b3e8b" providerId="LiveId" clId="{259E88BC-B8C2-4B5C-9A7B-40F815D3DECD}" dt="2023-03-09T16:46:59.156" v="3271" actId="1036"/>
          <ac:spMkLst>
            <pc:docMk/>
            <pc:sldMk cId="2157379048" sldId="1191"/>
            <ac:spMk id="4" creationId="{A75CFA99-1AD2-A0BA-4477-87ED6C21C195}"/>
          </ac:spMkLst>
        </pc:spChg>
        <pc:picChg chg="mod">
          <ac:chgData name="Werner Kunz" userId="e4a801cdd77b3e8b" providerId="LiveId" clId="{259E88BC-B8C2-4B5C-9A7B-40F815D3DECD}" dt="2023-03-09T16:46:59.156" v="3271" actId="1036"/>
          <ac:picMkLst>
            <pc:docMk/>
            <pc:sldMk cId="2157379048" sldId="1191"/>
            <ac:picMk id="5" creationId="{B864C44B-7714-182F-7283-0DC7B18972AA}"/>
          </ac:picMkLst>
        </pc:picChg>
      </pc:sldChg>
      <pc:sldChg chg="del">
        <pc:chgData name="Werner Kunz" userId="e4a801cdd77b3e8b" providerId="LiveId" clId="{259E88BC-B8C2-4B5C-9A7B-40F815D3DECD}" dt="2023-03-09T16:51:02.394" v="3315" actId="47"/>
        <pc:sldMkLst>
          <pc:docMk/>
          <pc:sldMk cId="1598391989" sldId="1193"/>
        </pc:sldMkLst>
      </pc:sldChg>
      <pc:sldChg chg="del">
        <pc:chgData name="Werner Kunz" userId="e4a801cdd77b3e8b" providerId="LiveId" clId="{259E88BC-B8C2-4B5C-9A7B-40F815D3DECD}" dt="2023-03-09T16:51:06.365" v="3316" actId="47"/>
        <pc:sldMkLst>
          <pc:docMk/>
          <pc:sldMk cId="3911402858" sldId="1194"/>
        </pc:sldMkLst>
      </pc:sldChg>
      <pc:sldChg chg="add del">
        <pc:chgData name="Werner Kunz" userId="e4a801cdd77b3e8b" providerId="LiveId" clId="{259E88BC-B8C2-4B5C-9A7B-40F815D3DECD}" dt="2023-03-09T15:35:24.253" v="2225" actId="47"/>
        <pc:sldMkLst>
          <pc:docMk/>
          <pc:sldMk cId="1827165187" sldId="1195"/>
        </pc:sldMkLst>
      </pc:sldChg>
      <pc:sldChg chg="del">
        <pc:chgData name="Werner Kunz" userId="e4a801cdd77b3e8b" providerId="LiveId" clId="{259E88BC-B8C2-4B5C-9A7B-40F815D3DECD}" dt="2023-03-09T15:34:45.006" v="2223" actId="2696"/>
        <pc:sldMkLst>
          <pc:docMk/>
          <pc:sldMk cId="1892560259" sldId="1195"/>
        </pc:sldMkLst>
      </pc:sldChg>
      <pc:sldChg chg="modSp mod">
        <pc:chgData name="Werner Kunz" userId="e4a801cdd77b3e8b" providerId="LiveId" clId="{259E88BC-B8C2-4B5C-9A7B-40F815D3DECD}" dt="2023-03-09T14:02:09.974" v="1211" actId="1035"/>
        <pc:sldMkLst>
          <pc:docMk/>
          <pc:sldMk cId="103590730" sldId="1197"/>
        </pc:sldMkLst>
        <pc:spChg chg="mod">
          <ac:chgData name="Werner Kunz" userId="e4a801cdd77b3e8b" providerId="LiveId" clId="{259E88BC-B8C2-4B5C-9A7B-40F815D3DECD}" dt="2023-03-09T14:02:09.974" v="1211" actId="1035"/>
          <ac:spMkLst>
            <pc:docMk/>
            <pc:sldMk cId="103590730" sldId="1197"/>
            <ac:spMk id="2" creationId="{94D185B3-EAC8-75FB-7927-45D34AC1FE0A}"/>
          </ac:spMkLst>
        </pc:spChg>
      </pc:sldChg>
      <pc:sldChg chg="del">
        <pc:chgData name="Werner Kunz" userId="e4a801cdd77b3e8b" providerId="LiveId" clId="{259E88BC-B8C2-4B5C-9A7B-40F815D3DECD}" dt="2023-03-09T15:30:25.363" v="2218" actId="47"/>
        <pc:sldMkLst>
          <pc:docMk/>
          <pc:sldMk cId="723510105" sldId="1198"/>
        </pc:sldMkLst>
      </pc:sldChg>
      <pc:sldChg chg="del">
        <pc:chgData name="Werner Kunz" userId="e4a801cdd77b3e8b" providerId="LiveId" clId="{259E88BC-B8C2-4B5C-9A7B-40F815D3DECD}" dt="2023-03-09T16:43:15.470" v="3161" actId="47"/>
        <pc:sldMkLst>
          <pc:docMk/>
          <pc:sldMk cId="2054847246" sldId="1199"/>
        </pc:sldMkLst>
      </pc:sldChg>
      <pc:sldChg chg="del">
        <pc:chgData name="Werner Kunz" userId="e4a801cdd77b3e8b" providerId="LiveId" clId="{259E88BC-B8C2-4B5C-9A7B-40F815D3DECD}" dt="2023-03-09T16:24:11.545" v="2555" actId="47"/>
        <pc:sldMkLst>
          <pc:docMk/>
          <pc:sldMk cId="2882199823" sldId="1200"/>
        </pc:sldMkLst>
      </pc:sldChg>
      <pc:sldChg chg="del">
        <pc:chgData name="Werner Kunz" userId="e4a801cdd77b3e8b" providerId="LiveId" clId="{259E88BC-B8C2-4B5C-9A7B-40F815D3DECD}" dt="2023-03-09T16:56:19.954" v="3317" actId="47"/>
        <pc:sldMkLst>
          <pc:docMk/>
          <pc:sldMk cId="373790549" sldId="1201"/>
        </pc:sldMkLst>
      </pc:sldChg>
      <pc:sldChg chg="del">
        <pc:chgData name="Werner Kunz" userId="e4a801cdd77b3e8b" providerId="LiveId" clId="{259E88BC-B8C2-4B5C-9A7B-40F815D3DECD}" dt="2023-03-09T16:56:24.814" v="3318" actId="47"/>
        <pc:sldMkLst>
          <pc:docMk/>
          <pc:sldMk cId="1321993469" sldId="1202"/>
        </pc:sldMkLst>
      </pc:sldChg>
      <pc:sldChg chg="del">
        <pc:chgData name="Werner Kunz" userId="e4a801cdd77b3e8b" providerId="LiveId" clId="{259E88BC-B8C2-4B5C-9A7B-40F815D3DECD}" dt="2023-03-09T16:56:28.346" v="3319" actId="47"/>
        <pc:sldMkLst>
          <pc:docMk/>
          <pc:sldMk cId="1615051149" sldId="1203"/>
        </pc:sldMkLst>
      </pc:sldChg>
      <pc:sldChg chg="modSp">
        <pc:chgData name="Werner Kunz" userId="e4a801cdd77b3e8b" providerId="LiveId" clId="{259E88BC-B8C2-4B5C-9A7B-40F815D3DECD}" dt="2023-03-09T16:38:46.010" v="3145" actId="20577"/>
        <pc:sldMkLst>
          <pc:docMk/>
          <pc:sldMk cId="3796677963" sldId="1204"/>
        </pc:sldMkLst>
        <pc:spChg chg="mod">
          <ac:chgData name="Werner Kunz" userId="e4a801cdd77b3e8b" providerId="LiveId" clId="{259E88BC-B8C2-4B5C-9A7B-40F815D3DECD}" dt="2023-03-09T16:38:46.010" v="3145" actId="20577"/>
          <ac:spMkLst>
            <pc:docMk/>
            <pc:sldMk cId="3796677963" sldId="1204"/>
            <ac:spMk id="5" creationId="{75905E29-7E1F-60F8-5C62-8BD7651B2AD6}"/>
          </ac:spMkLst>
        </pc:spChg>
      </pc:sldChg>
      <pc:sldChg chg="del">
        <pc:chgData name="Werner Kunz" userId="e4a801cdd77b3e8b" providerId="LiveId" clId="{259E88BC-B8C2-4B5C-9A7B-40F815D3DECD}" dt="2023-03-09T16:07:05.507" v="2479" actId="2696"/>
        <pc:sldMkLst>
          <pc:docMk/>
          <pc:sldMk cId="3249159562" sldId="1207"/>
        </pc:sldMkLst>
      </pc:sldChg>
      <pc:sldChg chg="addSp delSp modSp add mod delAnim">
        <pc:chgData name="Werner Kunz" userId="e4a801cdd77b3e8b" providerId="LiveId" clId="{259E88BC-B8C2-4B5C-9A7B-40F815D3DECD}" dt="2023-03-09T16:18:31.533" v="2543" actId="1076"/>
        <pc:sldMkLst>
          <pc:docMk/>
          <pc:sldMk cId="3427664162" sldId="1207"/>
        </pc:sldMkLst>
        <pc:spChg chg="del mod">
          <ac:chgData name="Werner Kunz" userId="e4a801cdd77b3e8b" providerId="LiveId" clId="{259E88BC-B8C2-4B5C-9A7B-40F815D3DECD}" dt="2023-03-09T16:08:04.770" v="2484" actId="478"/>
          <ac:spMkLst>
            <pc:docMk/>
            <pc:sldMk cId="3427664162" sldId="1207"/>
            <ac:spMk id="4" creationId="{F98A955F-A419-5369-A798-F4A96932B640}"/>
          </ac:spMkLst>
        </pc:spChg>
        <pc:spChg chg="mod">
          <ac:chgData name="Werner Kunz" userId="e4a801cdd77b3e8b" providerId="LiveId" clId="{259E88BC-B8C2-4B5C-9A7B-40F815D3DECD}" dt="2023-03-09T16:09:05.996" v="2497" actId="1036"/>
          <ac:spMkLst>
            <pc:docMk/>
            <pc:sldMk cId="3427664162" sldId="1207"/>
            <ac:spMk id="7" creationId="{00000000-0000-0000-0000-000000000000}"/>
          </ac:spMkLst>
        </pc:spChg>
        <pc:picChg chg="add mod">
          <ac:chgData name="Werner Kunz" userId="e4a801cdd77b3e8b" providerId="LiveId" clId="{259E88BC-B8C2-4B5C-9A7B-40F815D3DECD}" dt="2023-03-09T16:18:31.533" v="2543" actId="1076"/>
          <ac:picMkLst>
            <pc:docMk/>
            <pc:sldMk cId="3427664162" sldId="1207"/>
            <ac:picMk id="2" creationId="{B7495B30-5E33-9B41-91BC-A044D425577C}"/>
          </ac:picMkLst>
        </pc:picChg>
        <pc:picChg chg="mod">
          <ac:chgData name="Werner Kunz" userId="e4a801cdd77b3e8b" providerId="LiveId" clId="{259E88BC-B8C2-4B5C-9A7B-40F815D3DECD}" dt="2023-03-09T16:09:05.996" v="2497" actId="1036"/>
          <ac:picMkLst>
            <pc:docMk/>
            <pc:sldMk cId="3427664162" sldId="1207"/>
            <ac:picMk id="49154" creationId="{00000000-0000-0000-0000-000000000000}"/>
          </ac:picMkLst>
        </pc:picChg>
      </pc:sldChg>
      <pc:sldChg chg="del">
        <pc:chgData name="Werner Kunz" userId="e4a801cdd77b3e8b" providerId="LiveId" clId="{259E88BC-B8C2-4B5C-9A7B-40F815D3DECD}" dt="2023-03-09T15:33:35.969" v="2222" actId="47"/>
        <pc:sldMkLst>
          <pc:docMk/>
          <pc:sldMk cId="1497599090" sldId="1208"/>
        </pc:sldMkLst>
      </pc:sldChg>
      <pc:sldChg chg="del">
        <pc:chgData name="Werner Kunz" userId="e4a801cdd77b3e8b" providerId="LiveId" clId="{259E88BC-B8C2-4B5C-9A7B-40F815D3DECD}" dt="2023-03-09T15:31:00.616" v="2219" actId="2696"/>
        <pc:sldMkLst>
          <pc:docMk/>
          <pc:sldMk cId="3304920004" sldId="1211"/>
        </pc:sldMkLst>
      </pc:sldChg>
      <pc:sldChg chg="add">
        <pc:chgData name="Werner Kunz" userId="e4a801cdd77b3e8b" providerId="LiveId" clId="{259E88BC-B8C2-4B5C-9A7B-40F815D3DECD}" dt="2023-03-09T15:31:35.279" v="2221"/>
        <pc:sldMkLst>
          <pc:docMk/>
          <pc:sldMk cId="4118319796" sldId="1211"/>
        </pc:sldMkLst>
      </pc:sldChg>
      <pc:sldChg chg="add del">
        <pc:chgData name="Werner Kunz" userId="e4a801cdd77b3e8b" providerId="LiveId" clId="{259E88BC-B8C2-4B5C-9A7B-40F815D3DECD}" dt="2023-03-10T16:10:02.185" v="4226" actId="47"/>
        <pc:sldMkLst>
          <pc:docMk/>
          <pc:sldMk cId="202474093" sldId="1212"/>
        </pc:sldMkLst>
      </pc:sldChg>
      <pc:sldChg chg="add del">
        <pc:chgData name="Werner Kunz" userId="e4a801cdd77b3e8b" providerId="LiveId" clId="{259E88BC-B8C2-4B5C-9A7B-40F815D3DECD}" dt="2023-03-09T15:40:12.156" v="2228" actId="2696"/>
        <pc:sldMkLst>
          <pc:docMk/>
          <pc:sldMk cId="3094483085" sldId="1212"/>
        </pc:sldMkLst>
      </pc:sldChg>
      <pc:sldChg chg="delSp modSp add mod ord">
        <pc:chgData name="Werner Kunz" userId="e4a801cdd77b3e8b" providerId="LiveId" clId="{259E88BC-B8C2-4B5C-9A7B-40F815D3DECD}" dt="2023-03-09T16:03:05.357" v="2465" actId="1037"/>
        <pc:sldMkLst>
          <pc:docMk/>
          <pc:sldMk cId="2252316874" sldId="1213"/>
        </pc:sldMkLst>
        <pc:picChg chg="mod ord">
          <ac:chgData name="Werner Kunz" userId="e4a801cdd77b3e8b" providerId="LiveId" clId="{259E88BC-B8C2-4B5C-9A7B-40F815D3DECD}" dt="2023-03-09T16:03:05.357" v="2465" actId="1037"/>
          <ac:picMkLst>
            <pc:docMk/>
            <pc:sldMk cId="2252316874" sldId="1213"/>
            <ac:picMk id="3" creationId="{3AA04568-3200-18E4-F12C-F7A4F1C1CB9D}"/>
          </ac:picMkLst>
        </pc:picChg>
        <pc:picChg chg="del">
          <ac:chgData name="Werner Kunz" userId="e4a801cdd77b3e8b" providerId="LiveId" clId="{259E88BC-B8C2-4B5C-9A7B-40F815D3DECD}" dt="2023-03-09T16:02:36.854" v="2457" actId="478"/>
          <ac:picMkLst>
            <pc:docMk/>
            <pc:sldMk cId="2252316874" sldId="1213"/>
            <ac:picMk id="7" creationId="{3DCC12AD-F34C-C50B-CDBA-16A626D34DE9}"/>
          </ac:picMkLst>
        </pc:picChg>
      </pc:sldChg>
      <pc:sldChg chg="add del">
        <pc:chgData name="Werner Kunz" userId="e4a801cdd77b3e8b" providerId="LiveId" clId="{259E88BC-B8C2-4B5C-9A7B-40F815D3DECD}" dt="2023-03-09T15:40:12.156" v="2228" actId="2696"/>
        <pc:sldMkLst>
          <pc:docMk/>
          <pc:sldMk cId="3198228844" sldId="1213"/>
        </pc:sldMkLst>
      </pc:sldChg>
      <pc:sldChg chg="modSp mod">
        <pc:chgData name="Werner Kunz" userId="e4a801cdd77b3e8b" providerId="LiveId" clId="{259E88BC-B8C2-4B5C-9A7B-40F815D3DECD}" dt="2023-03-08T14:34:54.932" v="378" actId="113"/>
        <pc:sldMkLst>
          <pc:docMk/>
          <pc:sldMk cId="3025364928" sldId="1214"/>
        </pc:sldMkLst>
        <pc:spChg chg="mod">
          <ac:chgData name="Werner Kunz" userId="e4a801cdd77b3e8b" providerId="LiveId" clId="{259E88BC-B8C2-4B5C-9A7B-40F815D3DECD}" dt="2023-03-08T14:34:54.932" v="378" actId="113"/>
          <ac:spMkLst>
            <pc:docMk/>
            <pc:sldMk cId="3025364928" sldId="1214"/>
            <ac:spMk id="2" creationId="{94D185B3-EAC8-75FB-7927-45D34AC1FE0A}"/>
          </ac:spMkLst>
        </pc:spChg>
      </pc:sldChg>
      <pc:sldChg chg="addSp modSp mod">
        <pc:chgData name="Werner Kunz" userId="e4a801cdd77b3e8b" providerId="LiveId" clId="{259E88BC-B8C2-4B5C-9A7B-40F815D3DECD}" dt="2023-03-08T15:13:19.596" v="1010" actId="207"/>
        <pc:sldMkLst>
          <pc:docMk/>
          <pc:sldMk cId="1318046710" sldId="1215"/>
        </pc:sldMkLst>
        <pc:spChg chg="add mod">
          <ac:chgData name="Werner Kunz" userId="e4a801cdd77b3e8b" providerId="LiveId" clId="{259E88BC-B8C2-4B5C-9A7B-40F815D3DECD}" dt="2023-03-08T15:13:19.596" v="1010" actId="207"/>
          <ac:spMkLst>
            <pc:docMk/>
            <pc:sldMk cId="1318046710" sldId="1215"/>
            <ac:spMk id="3" creationId="{DFA9FA98-B294-A1F6-5620-F531952EA020}"/>
          </ac:spMkLst>
        </pc:spChg>
      </pc:sldChg>
      <pc:sldChg chg="del">
        <pc:chgData name="Werner Kunz" userId="e4a801cdd77b3e8b" providerId="LiveId" clId="{259E88BC-B8C2-4B5C-9A7B-40F815D3DECD}" dt="2023-03-09T16:44:35.252" v="3164" actId="47"/>
        <pc:sldMkLst>
          <pc:docMk/>
          <pc:sldMk cId="3696853259" sldId="1218"/>
        </pc:sldMkLst>
      </pc:sldChg>
      <pc:sldChg chg="del">
        <pc:chgData name="Werner Kunz" userId="e4a801cdd77b3e8b" providerId="LiveId" clId="{259E88BC-B8C2-4B5C-9A7B-40F815D3DECD}" dt="2023-03-09T16:46:29.684" v="3261" actId="47"/>
        <pc:sldMkLst>
          <pc:docMk/>
          <pc:sldMk cId="797243473" sldId="1219"/>
        </pc:sldMkLst>
      </pc:sldChg>
      <pc:sldChg chg="del">
        <pc:chgData name="Werner Kunz" userId="e4a801cdd77b3e8b" providerId="LiveId" clId="{259E88BC-B8C2-4B5C-9A7B-40F815D3DECD}" dt="2023-03-09T16:49:47.642" v="3314" actId="47"/>
        <pc:sldMkLst>
          <pc:docMk/>
          <pc:sldMk cId="3430984156" sldId="1221"/>
        </pc:sldMkLst>
      </pc:sldChg>
      <pc:sldChg chg="modSp mod">
        <pc:chgData name="Werner Kunz" userId="e4a801cdd77b3e8b" providerId="LiveId" clId="{259E88BC-B8C2-4B5C-9A7B-40F815D3DECD}" dt="2023-03-09T16:49:26.813" v="3313" actId="207"/>
        <pc:sldMkLst>
          <pc:docMk/>
          <pc:sldMk cId="1220659563" sldId="1223"/>
        </pc:sldMkLst>
        <pc:spChg chg="mod">
          <ac:chgData name="Werner Kunz" userId="e4a801cdd77b3e8b" providerId="LiveId" clId="{259E88BC-B8C2-4B5C-9A7B-40F815D3DECD}" dt="2023-03-09T16:49:26.813" v="3313" actId="207"/>
          <ac:spMkLst>
            <pc:docMk/>
            <pc:sldMk cId="1220659563" sldId="1223"/>
            <ac:spMk id="2" creationId="{38E37DE5-3C82-808A-FEF8-03F30BA93EF4}"/>
          </ac:spMkLst>
        </pc:spChg>
        <pc:spChg chg="mod">
          <ac:chgData name="Werner Kunz" userId="e4a801cdd77b3e8b" providerId="LiveId" clId="{259E88BC-B8C2-4B5C-9A7B-40F815D3DECD}" dt="2023-03-09T16:48:16.167" v="3284" actId="1036"/>
          <ac:spMkLst>
            <pc:docMk/>
            <pc:sldMk cId="1220659563" sldId="1223"/>
            <ac:spMk id="4" creationId="{A75CFA99-1AD2-A0BA-4477-87ED6C21C195}"/>
          </ac:spMkLst>
        </pc:spChg>
      </pc:sldChg>
      <pc:sldChg chg="modSp mod">
        <pc:chgData name="Werner Kunz" userId="e4a801cdd77b3e8b" providerId="LiveId" clId="{259E88BC-B8C2-4B5C-9A7B-40F815D3DECD}" dt="2023-03-10T14:24:01.597" v="3687" actId="1076"/>
        <pc:sldMkLst>
          <pc:docMk/>
          <pc:sldMk cId="2088570140" sldId="1226"/>
        </pc:sldMkLst>
        <pc:picChg chg="mod">
          <ac:chgData name="Werner Kunz" userId="e4a801cdd77b3e8b" providerId="LiveId" clId="{259E88BC-B8C2-4B5C-9A7B-40F815D3DECD}" dt="2023-03-10T14:24:01.597" v="3687" actId="1076"/>
          <ac:picMkLst>
            <pc:docMk/>
            <pc:sldMk cId="2088570140" sldId="1226"/>
            <ac:picMk id="5" creationId="{0281DB0D-2C74-EE40-B0DC-00792525518F}"/>
          </ac:picMkLst>
        </pc:picChg>
      </pc:sldChg>
      <pc:sldChg chg="modAnim">
        <pc:chgData name="Werner Kunz" userId="e4a801cdd77b3e8b" providerId="LiveId" clId="{259E88BC-B8C2-4B5C-9A7B-40F815D3DECD}" dt="2023-03-10T14:45:41.639" v="3779"/>
        <pc:sldMkLst>
          <pc:docMk/>
          <pc:sldMk cId="1621911757" sldId="1228"/>
        </pc:sldMkLst>
      </pc:sldChg>
      <pc:sldChg chg="addSp delSp modSp mod delAnim modAnim">
        <pc:chgData name="Werner Kunz" userId="e4a801cdd77b3e8b" providerId="LiveId" clId="{259E88BC-B8C2-4B5C-9A7B-40F815D3DECD}" dt="2023-03-10T15:42:31.891" v="4197"/>
        <pc:sldMkLst>
          <pc:docMk/>
          <pc:sldMk cId="2113046618" sldId="1230"/>
        </pc:sldMkLst>
        <pc:spChg chg="del">
          <ac:chgData name="Werner Kunz" userId="e4a801cdd77b3e8b" providerId="LiveId" clId="{259E88BC-B8C2-4B5C-9A7B-40F815D3DECD}" dt="2023-03-08T14:20:47.366" v="112" actId="478"/>
          <ac:spMkLst>
            <pc:docMk/>
            <pc:sldMk cId="2113046618" sldId="1230"/>
            <ac:spMk id="2" creationId="{9D5B15B4-205D-22EB-C86E-833EDF4280D1}"/>
          </ac:spMkLst>
        </pc:spChg>
        <pc:spChg chg="del">
          <ac:chgData name="Werner Kunz" userId="e4a801cdd77b3e8b" providerId="LiveId" clId="{259E88BC-B8C2-4B5C-9A7B-40F815D3DECD}" dt="2023-03-08T14:20:55.618" v="113" actId="21"/>
          <ac:spMkLst>
            <pc:docMk/>
            <pc:sldMk cId="2113046618" sldId="1230"/>
            <ac:spMk id="3" creationId="{B33A1A21-4C6A-BA56-8D61-8055032B64A0}"/>
          </ac:spMkLst>
        </pc:spChg>
        <pc:spChg chg="add mod">
          <ac:chgData name="Werner Kunz" userId="e4a801cdd77b3e8b" providerId="LiveId" clId="{259E88BC-B8C2-4B5C-9A7B-40F815D3DECD}" dt="2023-03-08T14:21:45.368" v="187" actId="20577"/>
          <ac:spMkLst>
            <pc:docMk/>
            <pc:sldMk cId="2113046618" sldId="1230"/>
            <ac:spMk id="4" creationId="{5D39C30A-78AB-5005-D5F8-81C25089CB9D}"/>
          </ac:spMkLst>
        </pc:spChg>
        <pc:spChg chg="mod">
          <ac:chgData name="Werner Kunz" userId="e4a801cdd77b3e8b" providerId="LiveId" clId="{259E88BC-B8C2-4B5C-9A7B-40F815D3DECD}" dt="2023-03-08T14:22:10.288" v="188" actId="20578"/>
          <ac:spMkLst>
            <pc:docMk/>
            <pc:sldMk cId="2113046618" sldId="1230"/>
            <ac:spMk id="8" creationId="{00000000-0000-0000-0000-000000000000}"/>
          </ac:spMkLst>
        </pc:spChg>
      </pc:sldChg>
      <pc:sldChg chg="addSp delSp modSp mod modAnim">
        <pc:chgData name="Werner Kunz" userId="e4a801cdd77b3e8b" providerId="LiveId" clId="{259E88BC-B8C2-4B5C-9A7B-40F815D3DECD}" dt="2023-03-10T15:23:27.644" v="3820"/>
        <pc:sldMkLst>
          <pc:docMk/>
          <pc:sldMk cId="191801651" sldId="1231"/>
        </pc:sldMkLst>
        <pc:spChg chg="add mod">
          <ac:chgData name="Werner Kunz" userId="e4a801cdd77b3e8b" providerId="LiveId" clId="{259E88BC-B8C2-4B5C-9A7B-40F815D3DECD}" dt="2023-03-08T14:23:14.249" v="243" actId="20577"/>
          <ac:spMkLst>
            <pc:docMk/>
            <pc:sldMk cId="191801651" sldId="1231"/>
            <ac:spMk id="2" creationId="{E706BCC6-049C-56BB-A16A-D10029364E06}"/>
          </ac:spMkLst>
        </pc:spChg>
        <pc:spChg chg="mod">
          <ac:chgData name="Werner Kunz" userId="e4a801cdd77b3e8b" providerId="LiveId" clId="{259E88BC-B8C2-4B5C-9A7B-40F815D3DECD}" dt="2023-03-08T14:22:38.456" v="222" actId="113"/>
          <ac:spMkLst>
            <pc:docMk/>
            <pc:sldMk cId="191801651" sldId="1231"/>
            <ac:spMk id="4" creationId="{A75CFA99-1AD2-A0BA-4477-87ED6C21C195}"/>
          </ac:spMkLst>
        </pc:spChg>
        <pc:picChg chg="del">
          <ac:chgData name="Werner Kunz" userId="e4a801cdd77b3e8b" providerId="LiveId" clId="{259E88BC-B8C2-4B5C-9A7B-40F815D3DECD}" dt="2023-03-08T14:20:37.977" v="111" actId="478"/>
          <ac:picMkLst>
            <pc:docMk/>
            <pc:sldMk cId="191801651" sldId="1231"/>
            <ac:picMk id="5" creationId="{B864C44B-7714-182F-7283-0DC7B18972AA}"/>
          </ac:picMkLst>
        </pc:picChg>
      </pc:sldChg>
      <pc:sldChg chg="delSp modSp mod modAnim">
        <pc:chgData name="Werner Kunz" userId="e4a801cdd77b3e8b" providerId="LiveId" clId="{259E88BC-B8C2-4B5C-9A7B-40F815D3DECD}" dt="2023-03-10T15:43:01.770" v="4198"/>
        <pc:sldMkLst>
          <pc:docMk/>
          <pc:sldMk cId="1817241416" sldId="1232"/>
        </pc:sldMkLst>
        <pc:spChg chg="mod">
          <ac:chgData name="Werner Kunz" userId="e4a801cdd77b3e8b" providerId="LiveId" clId="{259E88BC-B8C2-4B5C-9A7B-40F815D3DECD}" dt="2023-03-08T14:28:23.299" v="349" actId="20577"/>
          <ac:spMkLst>
            <pc:docMk/>
            <pc:sldMk cId="1817241416" sldId="1232"/>
            <ac:spMk id="2" creationId="{9D5B15B4-205D-22EB-C86E-833EDF4280D1}"/>
          </ac:spMkLst>
        </pc:spChg>
        <pc:spChg chg="del">
          <ac:chgData name="Werner Kunz" userId="e4a801cdd77b3e8b" providerId="LiveId" clId="{259E88BC-B8C2-4B5C-9A7B-40F815D3DECD}" dt="2023-03-08T14:25:32.450" v="245" actId="21"/>
          <ac:spMkLst>
            <pc:docMk/>
            <pc:sldMk cId="1817241416" sldId="1232"/>
            <ac:spMk id="3" creationId="{BD4B51D5-8E2D-7AC0-5422-0EC291AC742B}"/>
          </ac:spMkLst>
        </pc:spChg>
        <pc:spChg chg="mod">
          <ac:chgData name="Werner Kunz" userId="e4a801cdd77b3e8b" providerId="LiveId" clId="{259E88BC-B8C2-4B5C-9A7B-40F815D3DECD}" dt="2023-03-08T14:28:06.161" v="345" actId="1038"/>
          <ac:spMkLst>
            <pc:docMk/>
            <pc:sldMk cId="1817241416" sldId="1232"/>
            <ac:spMk id="8" creationId="{00000000-0000-0000-0000-000000000000}"/>
          </ac:spMkLst>
        </pc:spChg>
      </pc:sldChg>
      <pc:sldChg chg="modSp mod">
        <pc:chgData name="Werner Kunz" userId="e4a801cdd77b3e8b" providerId="LiveId" clId="{259E88BC-B8C2-4B5C-9A7B-40F815D3DECD}" dt="2023-03-08T15:13:56.459" v="1011" actId="113"/>
        <pc:sldMkLst>
          <pc:docMk/>
          <pc:sldMk cId="3500448739" sldId="1233"/>
        </pc:sldMkLst>
        <pc:spChg chg="mod">
          <ac:chgData name="Werner Kunz" userId="e4a801cdd77b3e8b" providerId="LiveId" clId="{259E88BC-B8C2-4B5C-9A7B-40F815D3DECD}" dt="2023-03-08T15:13:56.459" v="1011" actId="113"/>
          <ac:spMkLst>
            <pc:docMk/>
            <pc:sldMk cId="3500448739" sldId="1233"/>
            <ac:spMk id="8" creationId="{00000000-0000-0000-0000-000000000000}"/>
          </ac:spMkLst>
        </pc:spChg>
      </pc:sldChg>
      <pc:sldChg chg="del">
        <pc:chgData name="Werner Kunz" userId="e4a801cdd77b3e8b" providerId="LiveId" clId="{259E88BC-B8C2-4B5C-9A7B-40F815D3DECD}" dt="2023-03-09T16:43:19.035" v="3162" actId="2696"/>
        <pc:sldMkLst>
          <pc:docMk/>
          <pc:sldMk cId="1184699502" sldId="1234"/>
        </pc:sldMkLst>
      </pc:sldChg>
      <pc:sldChg chg="add">
        <pc:chgData name="Werner Kunz" userId="e4a801cdd77b3e8b" providerId="LiveId" clId="{259E88BC-B8C2-4B5C-9A7B-40F815D3DECD}" dt="2023-03-09T16:43:29.197" v="3163"/>
        <pc:sldMkLst>
          <pc:docMk/>
          <pc:sldMk cId="3086198389" sldId="1234"/>
        </pc:sldMkLst>
      </pc:sldChg>
      <pc:sldChg chg="del">
        <pc:chgData name="Werner Kunz" userId="e4a801cdd77b3e8b" providerId="LiveId" clId="{259E88BC-B8C2-4B5C-9A7B-40F815D3DECD}" dt="2023-03-09T16:57:25.110" v="3320" actId="47"/>
        <pc:sldMkLst>
          <pc:docMk/>
          <pc:sldMk cId="4182912869" sldId="1235"/>
        </pc:sldMkLst>
      </pc:sldChg>
      <pc:sldChg chg="del">
        <pc:chgData name="Werner Kunz" userId="e4a801cdd77b3e8b" providerId="LiveId" clId="{259E88BC-B8C2-4B5C-9A7B-40F815D3DECD}" dt="2023-03-09T15:31:30.161" v="2220" actId="47"/>
        <pc:sldMkLst>
          <pc:docMk/>
          <pc:sldMk cId="2391491261" sldId="1236"/>
        </pc:sldMkLst>
      </pc:sldChg>
      <pc:sldChg chg="del">
        <pc:chgData name="Werner Kunz" userId="e4a801cdd77b3e8b" providerId="LiveId" clId="{259E88BC-B8C2-4B5C-9A7B-40F815D3DECD}" dt="2023-03-08T14:26:49.514" v="305" actId="47"/>
        <pc:sldMkLst>
          <pc:docMk/>
          <pc:sldMk cId="1520417341" sldId="1237"/>
        </pc:sldMkLst>
      </pc:sldChg>
      <pc:sldChg chg="modSp mod">
        <pc:chgData name="Werner Kunz" userId="e4a801cdd77b3e8b" providerId="LiveId" clId="{259E88BC-B8C2-4B5C-9A7B-40F815D3DECD}" dt="2023-03-08T14:30:44.026" v="370" actId="1035"/>
        <pc:sldMkLst>
          <pc:docMk/>
          <pc:sldMk cId="304614118" sldId="1238"/>
        </pc:sldMkLst>
        <pc:spChg chg="mod">
          <ac:chgData name="Werner Kunz" userId="e4a801cdd77b3e8b" providerId="LiveId" clId="{259E88BC-B8C2-4B5C-9A7B-40F815D3DECD}" dt="2023-03-08T14:30:44.026" v="370" actId="1035"/>
          <ac:spMkLst>
            <pc:docMk/>
            <pc:sldMk cId="304614118" sldId="1238"/>
            <ac:spMk id="2" creationId="{94D185B3-EAC8-75FB-7927-45D34AC1FE0A}"/>
          </ac:spMkLst>
        </pc:spChg>
      </pc:sldChg>
      <pc:sldChg chg="modSp mod">
        <pc:chgData name="Werner Kunz" userId="e4a801cdd77b3e8b" providerId="LiveId" clId="{259E88BC-B8C2-4B5C-9A7B-40F815D3DECD}" dt="2023-03-10T14:18:15.491" v="3686" actId="20577"/>
        <pc:sldMkLst>
          <pc:docMk/>
          <pc:sldMk cId="3157229582" sldId="1246"/>
        </pc:sldMkLst>
        <pc:spChg chg="mod">
          <ac:chgData name="Werner Kunz" userId="e4a801cdd77b3e8b" providerId="LiveId" clId="{259E88BC-B8C2-4B5C-9A7B-40F815D3DECD}" dt="2023-03-10T14:18:15.491" v="3686" actId="20577"/>
          <ac:spMkLst>
            <pc:docMk/>
            <pc:sldMk cId="3157229582" sldId="1246"/>
            <ac:spMk id="2" creationId="{94D185B3-EAC8-75FB-7927-45D34AC1FE0A}"/>
          </ac:spMkLst>
        </pc:spChg>
      </pc:sldChg>
      <pc:sldChg chg="modSp mod">
        <pc:chgData name="Werner Kunz" userId="e4a801cdd77b3e8b" providerId="LiveId" clId="{259E88BC-B8C2-4B5C-9A7B-40F815D3DECD}" dt="2023-03-10T14:45:09.301" v="3778" actId="6549"/>
        <pc:sldMkLst>
          <pc:docMk/>
          <pc:sldMk cId="3232352207" sldId="1248"/>
        </pc:sldMkLst>
        <pc:spChg chg="mod">
          <ac:chgData name="Werner Kunz" userId="e4a801cdd77b3e8b" providerId="LiveId" clId="{259E88BC-B8C2-4B5C-9A7B-40F815D3DECD}" dt="2023-03-10T14:45:09.301" v="3778" actId="6549"/>
          <ac:spMkLst>
            <pc:docMk/>
            <pc:sldMk cId="3232352207" sldId="1248"/>
            <ac:spMk id="2" creationId="{8032C2BF-F8A7-CC74-B1F7-C578693C2B29}"/>
          </ac:spMkLst>
        </pc:spChg>
      </pc:sldChg>
      <pc:sldChg chg="modSp mod">
        <pc:chgData name="Werner Kunz" userId="e4a801cdd77b3e8b" providerId="LiveId" clId="{259E88BC-B8C2-4B5C-9A7B-40F815D3DECD}" dt="2023-03-08T13:50:01.720" v="27" actId="14100"/>
        <pc:sldMkLst>
          <pc:docMk/>
          <pc:sldMk cId="3914184614" sldId="1252"/>
        </pc:sldMkLst>
        <pc:spChg chg="mod">
          <ac:chgData name="Werner Kunz" userId="e4a801cdd77b3e8b" providerId="LiveId" clId="{259E88BC-B8C2-4B5C-9A7B-40F815D3DECD}" dt="2023-03-08T13:50:01.720" v="27" actId="14100"/>
          <ac:spMkLst>
            <pc:docMk/>
            <pc:sldMk cId="3914184614" sldId="1252"/>
            <ac:spMk id="9" creationId="{E933E0F9-4413-0E49-D05B-3813B451EFB9}"/>
          </ac:spMkLst>
        </pc:spChg>
      </pc:sldChg>
      <pc:sldChg chg="del">
        <pc:chgData name="Werner Kunz" userId="e4a801cdd77b3e8b" providerId="LiveId" clId="{259E88BC-B8C2-4B5C-9A7B-40F815D3DECD}" dt="2023-03-08T13:50:21.760" v="28" actId="47"/>
        <pc:sldMkLst>
          <pc:docMk/>
          <pc:sldMk cId="184151032" sldId="1253"/>
        </pc:sldMkLst>
      </pc:sldChg>
      <pc:sldChg chg="add del">
        <pc:chgData name="Werner Kunz" userId="e4a801cdd77b3e8b" providerId="LiveId" clId="{259E88BC-B8C2-4B5C-9A7B-40F815D3DECD}" dt="2023-03-08T13:12:52.871" v="15" actId="47"/>
        <pc:sldMkLst>
          <pc:docMk/>
          <pc:sldMk cId="4216555911" sldId="1254"/>
        </pc:sldMkLst>
      </pc:sldChg>
      <pc:sldChg chg="addSp delSp modSp add mod delAnim">
        <pc:chgData name="Werner Kunz" userId="e4a801cdd77b3e8b" providerId="LiveId" clId="{259E88BC-B8C2-4B5C-9A7B-40F815D3DECD}" dt="2023-03-08T13:12:37.426" v="14" actId="1038"/>
        <pc:sldMkLst>
          <pc:docMk/>
          <pc:sldMk cId="2728823424" sldId="1255"/>
        </pc:sldMkLst>
        <pc:spChg chg="del">
          <ac:chgData name="Werner Kunz" userId="e4a801cdd77b3e8b" providerId="LiveId" clId="{259E88BC-B8C2-4B5C-9A7B-40F815D3DECD}" dt="2023-03-08T13:11:19.366" v="8" actId="478"/>
          <ac:spMkLst>
            <pc:docMk/>
            <pc:sldMk cId="2728823424" sldId="1255"/>
            <ac:spMk id="5" creationId="{00000000-0000-0000-0000-000000000000}"/>
          </ac:spMkLst>
        </pc:spChg>
        <pc:spChg chg="del">
          <ac:chgData name="Werner Kunz" userId="e4a801cdd77b3e8b" providerId="LiveId" clId="{259E88BC-B8C2-4B5C-9A7B-40F815D3DECD}" dt="2023-03-08T13:10:19.922" v="3" actId="478"/>
          <ac:spMkLst>
            <pc:docMk/>
            <pc:sldMk cId="2728823424" sldId="1255"/>
            <ac:spMk id="9" creationId="{67AFF893-EB09-77A4-9673-BFB92AD7E529}"/>
          </ac:spMkLst>
        </pc:spChg>
        <pc:spChg chg="del">
          <ac:chgData name="Werner Kunz" userId="e4a801cdd77b3e8b" providerId="LiveId" clId="{259E88BC-B8C2-4B5C-9A7B-40F815D3DECD}" dt="2023-03-08T13:10:19.922" v="3" actId="478"/>
          <ac:spMkLst>
            <pc:docMk/>
            <pc:sldMk cId="2728823424" sldId="1255"/>
            <ac:spMk id="10" creationId="{74C4A643-4A93-68BE-80F9-013482588A7F}"/>
          </ac:spMkLst>
        </pc:spChg>
        <pc:picChg chg="add del mod ord">
          <ac:chgData name="Werner Kunz" userId="e4a801cdd77b3e8b" providerId="LiveId" clId="{259E88BC-B8C2-4B5C-9A7B-40F815D3DECD}" dt="2023-03-08T13:12:20.547" v="9" actId="478"/>
          <ac:picMkLst>
            <pc:docMk/>
            <pc:sldMk cId="2728823424" sldId="1255"/>
            <ac:picMk id="3" creationId="{B9F3C0EA-148B-E102-7E77-6D821009666A}"/>
          </ac:picMkLst>
        </pc:picChg>
        <pc:picChg chg="del">
          <ac:chgData name="Werner Kunz" userId="e4a801cdd77b3e8b" providerId="LiveId" clId="{259E88BC-B8C2-4B5C-9A7B-40F815D3DECD}" dt="2023-03-08T13:10:19.922" v="3" actId="478"/>
          <ac:picMkLst>
            <pc:docMk/>
            <pc:sldMk cId="2728823424" sldId="1255"/>
            <ac:picMk id="6" creationId="{BE9BBFB7-A611-05BF-7DDE-8B1AF6D04EA9}"/>
          </ac:picMkLst>
        </pc:picChg>
        <pc:picChg chg="add mod">
          <ac:chgData name="Werner Kunz" userId="e4a801cdd77b3e8b" providerId="LiveId" clId="{259E88BC-B8C2-4B5C-9A7B-40F815D3DECD}" dt="2023-03-08T13:12:37.426" v="14" actId="1038"/>
          <ac:picMkLst>
            <pc:docMk/>
            <pc:sldMk cId="2728823424" sldId="1255"/>
            <ac:picMk id="7" creationId="{6296B4EF-F203-3921-FD25-5D35ECEB43DA}"/>
          </ac:picMkLst>
        </pc:picChg>
      </pc:sldChg>
      <pc:sldChg chg="addSp delSp modSp add mod delAnim">
        <pc:chgData name="Werner Kunz" userId="e4a801cdd77b3e8b" providerId="LiveId" clId="{259E88BC-B8C2-4B5C-9A7B-40F815D3DECD}" dt="2023-03-08T14:26:35.048" v="304" actId="207"/>
        <pc:sldMkLst>
          <pc:docMk/>
          <pc:sldMk cId="778590419" sldId="1256"/>
        </pc:sldMkLst>
        <pc:spChg chg="add mod">
          <ac:chgData name="Werner Kunz" userId="e4a801cdd77b3e8b" providerId="LiveId" clId="{259E88BC-B8C2-4B5C-9A7B-40F815D3DECD}" dt="2023-03-08T14:26:35.048" v="304" actId="207"/>
          <ac:spMkLst>
            <pc:docMk/>
            <pc:sldMk cId="778590419" sldId="1256"/>
            <ac:spMk id="2" creationId="{E44D8A80-2C2E-C886-CC26-A3292E467069}"/>
          </ac:spMkLst>
        </pc:spChg>
        <pc:spChg chg="del">
          <ac:chgData name="Werner Kunz" userId="e4a801cdd77b3e8b" providerId="LiveId" clId="{259E88BC-B8C2-4B5C-9A7B-40F815D3DECD}" dt="2023-03-08T14:24:51.668" v="244" actId="478"/>
          <ac:spMkLst>
            <pc:docMk/>
            <pc:sldMk cId="778590419" sldId="1256"/>
            <ac:spMk id="4" creationId="{A75CFA99-1AD2-A0BA-4477-87ED6C21C195}"/>
          </ac:spMkLst>
        </pc:spChg>
        <pc:picChg chg="mod">
          <ac:chgData name="Werner Kunz" userId="e4a801cdd77b3e8b" providerId="LiveId" clId="{259E88BC-B8C2-4B5C-9A7B-40F815D3DECD}" dt="2023-03-08T14:26:20.369" v="303" actId="1036"/>
          <ac:picMkLst>
            <pc:docMk/>
            <pc:sldMk cId="778590419" sldId="1256"/>
            <ac:picMk id="5" creationId="{B864C44B-7714-182F-7283-0DC7B18972AA}"/>
          </ac:picMkLst>
        </pc:picChg>
      </pc:sldChg>
      <pc:sldChg chg="addSp modSp add mod">
        <pc:chgData name="Werner Kunz" userId="e4a801cdd77b3e8b" providerId="LiveId" clId="{259E88BC-B8C2-4B5C-9A7B-40F815D3DECD}" dt="2023-03-10T15:46:07.638" v="4200" actId="6549"/>
        <pc:sldMkLst>
          <pc:docMk/>
          <pc:sldMk cId="2557245226" sldId="1257"/>
        </pc:sldMkLst>
        <pc:spChg chg="add mod">
          <ac:chgData name="Werner Kunz" userId="e4a801cdd77b3e8b" providerId="LiveId" clId="{259E88BC-B8C2-4B5C-9A7B-40F815D3DECD}" dt="2023-03-08T15:06:25.167" v="967" actId="20577"/>
          <ac:spMkLst>
            <pc:docMk/>
            <pc:sldMk cId="2557245226" sldId="1257"/>
            <ac:spMk id="2" creationId="{CA5636C0-80EC-BE6A-9E50-C3CD4D4C4C72}"/>
          </ac:spMkLst>
        </pc:spChg>
        <pc:spChg chg="mod">
          <ac:chgData name="Werner Kunz" userId="e4a801cdd77b3e8b" providerId="LiveId" clId="{259E88BC-B8C2-4B5C-9A7B-40F815D3DECD}" dt="2023-03-10T15:46:07.638" v="4200" actId="6549"/>
          <ac:spMkLst>
            <pc:docMk/>
            <pc:sldMk cId="2557245226" sldId="1257"/>
            <ac:spMk id="8" creationId="{00000000-0000-0000-0000-000000000000}"/>
          </ac:spMkLst>
        </pc:spChg>
      </pc:sldChg>
      <pc:sldChg chg="del">
        <pc:chgData name="Werner Kunz" userId="e4a801cdd77b3e8b" providerId="LiveId" clId="{259E88BC-B8C2-4B5C-9A7B-40F815D3DECD}" dt="2023-03-10T16:00:31.464" v="4201" actId="47"/>
        <pc:sldMkLst>
          <pc:docMk/>
          <pc:sldMk cId="2964487506" sldId="1263"/>
        </pc:sldMkLst>
      </pc:sldChg>
      <pc:sldChg chg="modSp mod modAnim">
        <pc:chgData name="Werner Kunz" userId="e4a801cdd77b3e8b" providerId="LiveId" clId="{259E88BC-B8C2-4B5C-9A7B-40F815D3DECD}" dt="2023-03-10T16:03:16.573" v="4205"/>
        <pc:sldMkLst>
          <pc:docMk/>
          <pc:sldMk cId="900444490" sldId="1266"/>
        </pc:sldMkLst>
        <pc:spChg chg="mod">
          <ac:chgData name="Werner Kunz" userId="e4a801cdd77b3e8b" providerId="LiveId" clId="{259E88BC-B8C2-4B5C-9A7B-40F815D3DECD}" dt="2023-03-10T16:01:21.618" v="4203" actId="6549"/>
          <ac:spMkLst>
            <pc:docMk/>
            <pc:sldMk cId="900444490" sldId="1266"/>
            <ac:spMk id="2" creationId="{B9C85AE6-D366-1DDC-697E-F9648DB4BFB4}"/>
          </ac:spMkLst>
        </pc:spChg>
        <pc:spChg chg="mod">
          <ac:chgData name="Werner Kunz" userId="e4a801cdd77b3e8b" providerId="LiveId" clId="{259E88BC-B8C2-4B5C-9A7B-40F815D3DECD}" dt="2023-03-09T14:04:13.108" v="1254"/>
          <ac:spMkLst>
            <pc:docMk/>
            <pc:sldMk cId="900444490" sldId="1266"/>
            <ac:spMk id="4" creationId="{A75CFA99-1AD2-A0BA-4477-87ED6C21C195}"/>
          </ac:spMkLst>
        </pc:spChg>
      </pc:sldChg>
      <pc:sldChg chg="delSp modSp mod">
        <pc:chgData name="Werner Kunz" userId="e4a801cdd77b3e8b" providerId="LiveId" clId="{259E88BC-B8C2-4B5C-9A7B-40F815D3DECD}" dt="2023-03-09T14:10:21.880" v="1465" actId="21"/>
        <pc:sldMkLst>
          <pc:docMk/>
          <pc:sldMk cId="2826838556" sldId="1267"/>
        </pc:sldMkLst>
        <pc:spChg chg="mod">
          <ac:chgData name="Werner Kunz" userId="e4a801cdd77b3e8b" providerId="LiveId" clId="{259E88BC-B8C2-4B5C-9A7B-40F815D3DECD}" dt="2023-03-09T14:09:02.501" v="1402" actId="1076"/>
          <ac:spMkLst>
            <pc:docMk/>
            <pc:sldMk cId="2826838556" sldId="1267"/>
            <ac:spMk id="4" creationId="{A75CFA99-1AD2-A0BA-4477-87ED6C21C195}"/>
          </ac:spMkLst>
        </pc:spChg>
        <pc:spChg chg="del mod">
          <ac:chgData name="Werner Kunz" userId="e4a801cdd77b3e8b" providerId="LiveId" clId="{259E88BC-B8C2-4B5C-9A7B-40F815D3DECD}" dt="2023-03-09T14:10:21.880" v="1465" actId="21"/>
          <ac:spMkLst>
            <pc:docMk/>
            <pc:sldMk cId="2826838556" sldId="1267"/>
            <ac:spMk id="7" creationId="{E3EC5610-79E8-F6E4-1567-F15E2FD8F3BF}"/>
          </ac:spMkLst>
        </pc:spChg>
        <pc:picChg chg="mod">
          <ac:chgData name="Werner Kunz" userId="e4a801cdd77b3e8b" providerId="LiveId" clId="{259E88BC-B8C2-4B5C-9A7B-40F815D3DECD}" dt="2023-03-09T14:08:54.595" v="1401" actId="1076"/>
          <ac:picMkLst>
            <pc:docMk/>
            <pc:sldMk cId="2826838556" sldId="1267"/>
            <ac:picMk id="6" creationId="{5E08E7D7-EA71-2DD3-5974-4A98D44D4A0F}"/>
          </ac:picMkLst>
        </pc:picChg>
      </pc:sldChg>
      <pc:sldChg chg="addSp delSp modSp mod">
        <pc:chgData name="Werner Kunz" userId="e4a801cdd77b3e8b" providerId="LiveId" clId="{259E88BC-B8C2-4B5C-9A7B-40F815D3DECD}" dt="2023-03-10T16:02:15.892" v="4204" actId="14100"/>
        <pc:sldMkLst>
          <pc:docMk/>
          <pc:sldMk cId="2322112557" sldId="1269"/>
        </pc:sldMkLst>
        <pc:spChg chg="add mod">
          <ac:chgData name="Werner Kunz" userId="e4a801cdd77b3e8b" providerId="LiveId" clId="{259E88BC-B8C2-4B5C-9A7B-40F815D3DECD}" dt="2023-03-10T16:02:15.892" v="4204" actId="14100"/>
          <ac:spMkLst>
            <pc:docMk/>
            <pc:sldMk cId="2322112557" sldId="1269"/>
            <ac:spMk id="2" creationId="{AE03BCDA-9255-753B-25EB-330F7010BA33}"/>
          </ac:spMkLst>
        </pc:spChg>
        <pc:spChg chg="del">
          <ac:chgData name="Werner Kunz" userId="e4a801cdd77b3e8b" providerId="LiveId" clId="{259E88BC-B8C2-4B5C-9A7B-40F815D3DECD}" dt="2023-03-09T14:10:08.093" v="1464" actId="478"/>
          <ac:spMkLst>
            <pc:docMk/>
            <pc:sldMk cId="2322112557" sldId="1269"/>
            <ac:spMk id="4" creationId="{A75CFA99-1AD2-A0BA-4477-87ED6C21C195}"/>
          </ac:spMkLst>
        </pc:spChg>
      </pc:sldChg>
      <pc:sldChg chg="addSp delSp modSp mod">
        <pc:chgData name="Werner Kunz" userId="e4a801cdd77b3e8b" providerId="LiveId" clId="{259E88BC-B8C2-4B5C-9A7B-40F815D3DECD}" dt="2023-03-09T14:17:19.570" v="1595" actId="1076"/>
        <pc:sldMkLst>
          <pc:docMk/>
          <pc:sldMk cId="2878636117" sldId="1270"/>
        </pc:sldMkLst>
        <pc:spChg chg="add mod">
          <ac:chgData name="Werner Kunz" userId="e4a801cdd77b3e8b" providerId="LiveId" clId="{259E88BC-B8C2-4B5C-9A7B-40F815D3DECD}" dt="2023-03-09T14:17:19.570" v="1595" actId="1076"/>
          <ac:spMkLst>
            <pc:docMk/>
            <pc:sldMk cId="2878636117" sldId="1270"/>
            <ac:spMk id="2" creationId="{89CA4DB9-5B15-A377-7A05-439D4EC7C1CD}"/>
          </ac:spMkLst>
        </pc:spChg>
        <pc:spChg chg="del mod">
          <ac:chgData name="Werner Kunz" userId="e4a801cdd77b3e8b" providerId="LiveId" clId="{259E88BC-B8C2-4B5C-9A7B-40F815D3DECD}" dt="2023-03-09T14:11:26.251" v="1469" actId="21"/>
          <ac:spMkLst>
            <pc:docMk/>
            <pc:sldMk cId="2878636117" sldId="1270"/>
            <ac:spMk id="4" creationId="{A75CFA99-1AD2-A0BA-4477-87ED6C21C195}"/>
          </ac:spMkLst>
        </pc:spChg>
        <pc:picChg chg="mod">
          <ac:chgData name="Werner Kunz" userId="e4a801cdd77b3e8b" providerId="LiveId" clId="{259E88BC-B8C2-4B5C-9A7B-40F815D3DECD}" dt="2023-03-09T14:11:44.723" v="1473" actId="14100"/>
          <ac:picMkLst>
            <pc:docMk/>
            <pc:sldMk cId="2878636117" sldId="1270"/>
            <ac:picMk id="5" creationId="{8850E142-989F-6F76-45B3-4197ABB984DF}"/>
          </ac:picMkLst>
        </pc:picChg>
      </pc:sldChg>
      <pc:sldChg chg="addSp modSp add mod">
        <pc:chgData name="Werner Kunz" userId="e4a801cdd77b3e8b" providerId="LiveId" clId="{259E88BC-B8C2-4B5C-9A7B-40F815D3DECD}" dt="2023-03-09T16:18:04.447" v="2540"/>
        <pc:sldMkLst>
          <pc:docMk/>
          <pc:sldMk cId="3022911200" sldId="1271"/>
        </pc:sldMkLst>
        <pc:spChg chg="mod">
          <ac:chgData name="Werner Kunz" userId="e4a801cdd77b3e8b" providerId="LiveId" clId="{259E88BC-B8C2-4B5C-9A7B-40F815D3DECD}" dt="2023-03-09T14:32:09.521" v="1829" actId="14100"/>
          <ac:spMkLst>
            <pc:docMk/>
            <pc:sldMk cId="3022911200" sldId="1271"/>
            <ac:spMk id="4" creationId="{A75CFA99-1AD2-A0BA-4477-87ED6C21C195}"/>
          </ac:spMkLst>
        </pc:spChg>
        <pc:picChg chg="add mod">
          <ac:chgData name="Werner Kunz" userId="e4a801cdd77b3e8b" providerId="LiveId" clId="{259E88BC-B8C2-4B5C-9A7B-40F815D3DECD}" dt="2023-03-09T16:18:04.447" v="2540"/>
          <ac:picMkLst>
            <pc:docMk/>
            <pc:sldMk cId="3022911200" sldId="1271"/>
            <ac:picMk id="2" creationId="{DD6BDDA4-CB62-A640-72AC-0221FD48C3A9}"/>
          </ac:picMkLst>
        </pc:picChg>
        <pc:picChg chg="mod">
          <ac:chgData name="Werner Kunz" userId="e4a801cdd77b3e8b" providerId="LiveId" clId="{259E88BC-B8C2-4B5C-9A7B-40F815D3DECD}" dt="2023-03-09T14:30:23.904" v="1814" actId="14100"/>
          <ac:picMkLst>
            <pc:docMk/>
            <pc:sldMk cId="3022911200" sldId="1271"/>
            <ac:picMk id="5" creationId="{DCFB6436-7719-6606-45FA-F4833472993C}"/>
          </ac:picMkLst>
        </pc:picChg>
      </pc:sldChg>
      <pc:sldChg chg="delSp modSp add mod ord setBg modAnim">
        <pc:chgData name="Werner Kunz" userId="e4a801cdd77b3e8b" providerId="LiveId" clId="{259E88BC-B8C2-4B5C-9A7B-40F815D3DECD}" dt="2023-03-09T15:25:50.481" v="2082"/>
        <pc:sldMkLst>
          <pc:docMk/>
          <pc:sldMk cId="3945458080" sldId="1272"/>
        </pc:sldMkLst>
        <pc:spChg chg="del">
          <ac:chgData name="Werner Kunz" userId="e4a801cdd77b3e8b" providerId="LiveId" clId="{259E88BC-B8C2-4B5C-9A7B-40F815D3DECD}" dt="2023-03-09T14:45:26.940" v="2049" actId="478"/>
          <ac:spMkLst>
            <pc:docMk/>
            <pc:sldMk cId="3945458080" sldId="1272"/>
            <ac:spMk id="14" creationId="{487DE5E1-8E9C-2079-ADD5-2CC88DE322D4}"/>
          </ac:spMkLst>
        </pc:spChg>
        <pc:spChg chg="mod">
          <ac:chgData name="Werner Kunz" userId="e4a801cdd77b3e8b" providerId="LiveId" clId="{259E88BC-B8C2-4B5C-9A7B-40F815D3DECD}" dt="2023-03-09T15:25:35.979" v="2080" actId="1035"/>
          <ac:spMkLst>
            <pc:docMk/>
            <pc:sldMk cId="3945458080" sldId="1272"/>
            <ac:spMk id="28684" creationId="{7F79A02D-D3E8-B1BA-8970-097A3326DE73}"/>
          </ac:spMkLst>
        </pc:spChg>
        <pc:spChg chg="mod">
          <ac:chgData name="Werner Kunz" userId="e4a801cdd77b3e8b" providerId="LiveId" clId="{259E88BC-B8C2-4B5C-9A7B-40F815D3DECD}" dt="2023-03-09T15:25:35.979" v="2080" actId="1035"/>
          <ac:spMkLst>
            <pc:docMk/>
            <pc:sldMk cId="3945458080" sldId="1272"/>
            <ac:spMk id="78851" creationId="{99842139-CD81-D6FA-760C-F86927D0E07E}"/>
          </ac:spMkLst>
        </pc:spChg>
        <pc:picChg chg="mod">
          <ac:chgData name="Werner Kunz" userId="e4a801cdd77b3e8b" providerId="LiveId" clId="{259E88BC-B8C2-4B5C-9A7B-40F815D3DECD}" dt="2023-03-09T14:47:22.928" v="2075" actId="14100"/>
          <ac:picMkLst>
            <pc:docMk/>
            <pc:sldMk cId="3945458080" sldId="1272"/>
            <ac:picMk id="28682" creationId="{CCC781B8-77BD-C386-C40C-C655BEA2F949}"/>
          </ac:picMkLst>
        </pc:picChg>
        <pc:picChg chg="mod">
          <ac:chgData name="Werner Kunz" userId="e4a801cdd77b3e8b" providerId="LiveId" clId="{259E88BC-B8C2-4B5C-9A7B-40F815D3DECD}" dt="2023-03-09T14:47:22.928" v="2075" actId="14100"/>
          <ac:picMkLst>
            <pc:docMk/>
            <pc:sldMk cId="3945458080" sldId="1272"/>
            <ac:picMk id="78854" creationId="{14921411-EF1F-713D-707D-837CDC0B6794}"/>
          </ac:picMkLst>
        </pc:picChg>
        <pc:picChg chg="del">
          <ac:chgData name="Werner Kunz" userId="e4a801cdd77b3e8b" providerId="LiveId" clId="{259E88BC-B8C2-4B5C-9A7B-40F815D3DECD}" dt="2023-03-09T14:45:26.940" v="2049" actId="478"/>
          <ac:picMkLst>
            <pc:docMk/>
            <pc:sldMk cId="3945458080" sldId="1272"/>
            <ac:picMk id="93190" creationId="{2A9BA9FA-E61A-F1DD-9BE2-44234A0606B0}"/>
          </ac:picMkLst>
        </pc:picChg>
        <pc:cxnChg chg="mod">
          <ac:chgData name="Werner Kunz" userId="e4a801cdd77b3e8b" providerId="LiveId" clId="{259E88BC-B8C2-4B5C-9A7B-40F815D3DECD}" dt="2023-03-09T15:25:04.021" v="2077" actId="1076"/>
          <ac:cxnSpMkLst>
            <pc:docMk/>
            <pc:sldMk cId="3945458080" sldId="1272"/>
            <ac:cxnSpMk id="9" creationId="{FAF7A153-0775-43E6-3F0F-99CABF4A07AB}"/>
          </ac:cxnSpMkLst>
        </pc:cxnChg>
        <pc:cxnChg chg="mod">
          <ac:chgData name="Werner Kunz" userId="e4a801cdd77b3e8b" providerId="LiveId" clId="{259E88BC-B8C2-4B5C-9A7B-40F815D3DECD}" dt="2023-03-09T15:25:09.109" v="2078" actId="1076"/>
          <ac:cxnSpMkLst>
            <pc:docMk/>
            <pc:sldMk cId="3945458080" sldId="1272"/>
            <ac:cxnSpMk id="10" creationId="{A153B98C-1E5B-8599-DB98-8FE0AFEEBCC4}"/>
          </ac:cxnSpMkLst>
        </pc:cxnChg>
      </pc:sldChg>
      <pc:sldChg chg="addSp delSp modSp add mod">
        <pc:chgData name="Werner Kunz" userId="e4a801cdd77b3e8b" providerId="LiveId" clId="{259E88BC-B8C2-4B5C-9A7B-40F815D3DECD}" dt="2023-03-09T15:54:16.427" v="2421" actId="1076"/>
        <pc:sldMkLst>
          <pc:docMk/>
          <pc:sldMk cId="2497594122" sldId="1273"/>
        </pc:sldMkLst>
        <pc:spChg chg="mod">
          <ac:chgData name="Werner Kunz" userId="e4a801cdd77b3e8b" providerId="LiveId" clId="{259E88BC-B8C2-4B5C-9A7B-40F815D3DECD}" dt="2023-03-09T15:54:16.427" v="2421" actId="1076"/>
          <ac:spMkLst>
            <pc:docMk/>
            <pc:sldMk cId="2497594122" sldId="1273"/>
            <ac:spMk id="4" creationId="{A75CFA99-1AD2-A0BA-4477-87ED6C21C195}"/>
          </ac:spMkLst>
        </pc:spChg>
        <pc:picChg chg="del">
          <ac:chgData name="Werner Kunz" userId="e4a801cdd77b3e8b" providerId="LiveId" clId="{259E88BC-B8C2-4B5C-9A7B-40F815D3DECD}" dt="2023-03-09T15:46:17.147" v="2236" actId="478"/>
          <ac:picMkLst>
            <pc:docMk/>
            <pc:sldMk cId="2497594122" sldId="1273"/>
            <ac:picMk id="3" creationId="{0D93A10B-C424-9BD3-FBBF-EFB944604E81}"/>
          </ac:picMkLst>
        </pc:picChg>
        <pc:picChg chg="add mod ord">
          <ac:chgData name="Werner Kunz" userId="e4a801cdd77b3e8b" providerId="LiveId" clId="{259E88BC-B8C2-4B5C-9A7B-40F815D3DECD}" dt="2023-03-09T15:47:39.713" v="2317" actId="167"/>
          <ac:picMkLst>
            <pc:docMk/>
            <pc:sldMk cId="2497594122" sldId="1273"/>
            <ac:picMk id="5" creationId="{2B2E11AE-EFF8-AEF3-C926-28C0AA47FF68}"/>
          </ac:picMkLst>
        </pc:picChg>
      </pc:sldChg>
      <pc:sldChg chg="delSp modSp add mod delAnim modAnim">
        <pc:chgData name="Werner Kunz" userId="e4a801cdd77b3e8b" providerId="LiveId" clId="{259E88BC-B8C2-4B5C-9A7B-40F815D3DECD}" dt="2023-03-10T16:05:26.120" v="4216"/>
        <pc:sldMkLst>
          <pc:docMk/>
          <pc:sldMk cId="718354596" sldId="1274"/>
        </pc:sldMkLst>
        <pc:spChg chg="mod">
          <ac:chgData name="Werner Kunz" userId="e4a801cdd77b3e8b" providerId="LiveId" clId="{259E88BC-B8C2-4B5C-9A7B-40F815D3DECD}" dt="2023-03-09T15:55:01.316" v="2425" actId="14100"/>
          <ac:spMkLst>
            <pc:docMk/>
            <pc:sldMk cId="718354596" sldId="1274"/>
            <ac:spMk id="2" creationId="{871F38D7-C22C-AFE1-5A3D-054F47DA89F7}"/>
          </ac:spMkLst>
        </pc:spChg>
        <pc:spChg chg="del">
          <ac:chgData name="Werner Kunz" userId="e4a801cdd77b3e8b" providerId="LiveId" clId="{259E88BC-B8C2-4B5C-9A7B-40F815D3DECD}" dt="2023-03-09T15:52:09.322" v="2403" actId="21"/>
          <ac:spMkLst>
            <pc:docMk/>
            <pc:sldMk cId="718354596" sldId="1274"/>
            <ac:spMk id="4" creationId="{953DAB88-8E20-BCE1-E74A-111FAC51F244}"/>
          </ac:spMkLst>
        </pc:spChg>
        <pc:spChg chg="mod">
          <ac:chgData name="Werner Kunz" userId="e4a801cdd77b3e8b" providerId="LiveId" clId="{259E88BC-B8C2-4B5C-9A7B-40F815D3DECD}" dt="2023-03-09T15:53:33.888" v="2418" actId="1076"/>
          <ac:spMkLst>
            <pc:docMk/>
            <pc:sldMk cId="718354596" sldId="1274"/>
            <ac:spMk id="6" creationId="{C78AD2FB-BE07-B227-0D9D-3853691210FC}"/>
          </ac:spMkLst>
        </pc:spChg>
        <pc:spChg chg="del">
          <ac:chgData name="Werner Kunz" userId="e4a801cdd77b3e8b" providerId="LiveId" clId="{259E88BC-B8C2-4B5C-9A7B-40F815D3DECD}" dt="2023-03-09T15:52:36.123" v="2407" actId="21"/>
          <ac:spMkLst>
            <pc:docMk/>
            <pc:sldMk cId="718354596" sldId="1274"/>
            <ac:spMk id="8" creationId="{5E6B1BEA-27DB-1E68-26EA-F732BF4603CA}"/>
          </ac:spMkLst>
        </pc:spChg>
        <pc:picChg chg="del">
          <ac:chgData name="Werner Kunz" userId="e4a801cdd77b3e8b" providerId="LiveId" clId="{259E88BC-B8C2-4B5C-9A7B-40F815D3DECD}" dt="2023-03-09T15:51:54.331" v="2402" actId="478"/>
          <ac:picMkLst>
            <pc:docMk/>
            <pc:sldMk cId="718354596" sldId="1274"/>
            <ac:picMk id="88067" creationId="{25F0ABBA-3D67-D6A7-9D25-42B35F30CFB9}"/>
          </ac:picMkLst>
        </pc:picChg>
        <pc:picChg chg="mod">
          <ac:chgData name="Werner Kunz" userId="e4a801cdd77b3e8b" providerId="LiveId" clId="{259E88BC-B8C2-4B5C-9A7B-40F815D3DECD}" dt="2023-03-09T15:53:28.062" v="2417" actId="1076"/>
          <ac:picMkLst>
            <pc:docMk/>
            <pc:sldMk cId="718354596" sldId="1274"/>
            <ac:picMk id="90114" creationId="{A2D85685-761B-1BDD-879A-C4089F9BAD76}"/>
          </ac:picMkLst>
        </pc:picChg>
      </pc:sldChg>
      <pc:sldChg chg="addSp delSp modSp add mod">
        <pc:chgData name="Werner Kunz" userId="e4a801cdd77b3e8b" providerId="LiveId" clId="{259E88BC-B8C2-4B5C-9A7B-40F815D3DECD}" dt="2023-03-09T16:00:26.573" v="2446" actId="166"/>
        <pc:sldMkLst>
          <pc:docMk/>
          <pc:sldMk cId="3274145722" sldId="1275"/>
        </pc:sldMkLst>
        <pc:picChg chg="add mod">
          <ac:chgData name="Werner Kunz" userId="e4a801cdd77b3e8b" providerId="LiveId" clId="{259E88BC-B8C2-4B5C-9A7B-40F815D3DECD}" dt="2023-03-09T16:00:16.147" v="2445" actId="14100"/>
          <ac:picMkLst>
            <pc:docMk/>
            <pc:sldMk cId="3274145722" sldId="1275"/>
            <ac:picMk id="3" creationId="{19D2E768-6BA0-63C7-F05E-51E0E1C54971}"/>
          </ac:picMkLst>
        </pc:picChg>
        <pc:picChg chg="del">
          <ac:chgData name="Werner Kunz" userId="e4a801cdd77b3e8b" providerId="LiveId" clId="{259E88BC-B8C2-4B5C-9A7B-40F815D3DECD}" dt="2023-03-09T16:00:05.464" v="2441" actId="478"/>
          <ac:picMkLst>
            <pc:docMk/>
            <pc:sldMk cId="3274145722" sldId="1275"/>
            <ac:picMk id="4" creationId="{46F56B72-979E-EAFB-FA62-B29734FDB7B0}"/>
          </ac:picMkLst>
        </pc:picChg>
        <pc:picChg chg="ord">
          <ac:chgData name="Werner Kunz" userId="e4a801cdd77b3e8b" providerId="LiveId" clId="{259E88BC-B8C2-4B5C-9A7B-40F815D3DECD}" dt="2023-03-09T16:00:26.573" v="2446" actId="166"/>
          <ac:picMkLst>
            <pc:docMk/>
            <pc:sldMk cId="3274145722" sldId="1275"/>
            <ac:picMk id="6" creationId="{71113E3A-5D3D-8C64-CC0E-B352C6709AFC}"/>
          </ac:picMkLst>
        </pc:picChg>
      </pc:sldChg>
      <pc:sldChg chg="addSp delSp modSp add mod">
        <pc:chgData name="Werner Kunz" userId="e4a801cdd77b3e8b" providerId="LiveId" clId="{259E88BC-B8C2-4B5C-9A7B-40F815D3DECD}" dt="2023-03-09T16:01:48.520" v="2453" actId="167"/>
        <pc:sldMkLst>
          <pc:docMk/>
          <pc:sldMk cId="3596141019" sldId="1276"/>
        </pc:sldMkLst>
        <pc:picChg chg="del">
          <ac:chgData name="Werner Kunz" userId="e4a801cdd77b3e8b" providerId="LiveId" clId="{259E88BC-B8C2-4B5C-9A7B-40F815D3DECD}" dt="2023-03-09T16:00:37.489" v="2448" actId="478"/>
          <ac:picMkLst>
            <pc:docMk/>
            <pc:sldMk cId="3596141019" sldId="1276"/>
            <ac:picMk id="3" creationId="{19D2E768-6BA0-63C7-F05E-51E0E1C54971}"/>
          </ac:picMkLst>
        </pc:picChg>
        <pc:picChg chg="add mod ord">
          <ac:chgData name="Werner Kunz" userId="e4a801cdd77b3e8b" providerId="LiveId" clId="{259E88BC-B8C2-4B5C-9A7B-40F815D3DECD}" dt="2023-03-09T16:01:48.520" v="2453" actId="167"/>
          <ac:picMkLst>
            <pc:docMk/>
            <pc:sldMk cId="3596141019" sldId="1276"/>
            <ac:picMk id="4" creationId="{666D2069-BE03-012A-6030-59980F9C4A33}"/>
          </ac:picMkLst>
        </pc:picChg>
      </pc:sldChg>
      <pc:sldChg chg="addSp delSp modSp add mod">
        <pc:chgData name="Werner Kunz" userId="e4a801cdd77b3e8b" providerId="LiveId" clId="{259E88BC-B8C2-4B5C-9A7B-40F815D3DECD}" dt="2023-03-09T16:04:37.698" v="2473" actId="14100"/>
        <pc:sldMkLst>
          <pc:docMk/>
          <pc:sldMk cId="3019721075" sldId="1277"/>
        </pc:sldMkLst>
        <pc:picChg chg="del">
          <ac:chgData name="Werner Kunz" userId="e4a801cdd77b3e8b" providerId="LiveId" clId="{259E88BC-B8C2-4B5C-9A7B-40F815D3DECD}" dt="2023-03-09T16:02:22.842" v="2456" actId="21"/>
          <ac:picMkLst>
            <pc:docMk/>
            <pc:sldMk cId="3019721075" sldId="1277"/>
            <ac:picMk id="3" creationId="{3AA04568-3200-18E4-F12C-F7A4F1C1CB9D}"/>
          </ac:picMkLst>
        </pc:picChg>
        <pc:picChg chg="add mod">
          <ac:chgData name="Werner Kunz" userId="e4a801cdd77b3e8b" providerId="LiveId" clId="{259E88BC-B8C2-4B5C-9A7B-40F815D3DECD}" dt="2023-03-09T16:04:37.698" v="2473" actId="14100"/>
          <ac:picMkLst>
            <pc:docMk/>
            <pc:sldMk cId="3019721075" sldId="1277"/>
            <ac:picMk id="4" creationId="{5981F33D-005C-0973-1F12-7975C7EE7ED0}"/>
          </ac:picMkLst>
        </pc:picChg>
        <pc:picChg chg="del">
          <ac:chgData name="Werner Kunz" userId="e4a801cdd77b3e8b" providerId="LiveId" clId="{259E88BC-B8C2-4B5C-9A7B-40F815D3DECD}" dt="2023-03-09T16:04:28.652" v="2470" actId="478"/>
          <ac:picMkLst>
            <pc:docMk/>
            <pc:sldMk cId="3019721075" sldId="1277"/>
            <ac:picMk id="6" creationId="{71113E3A-5D3D-8C64-CC0E-B352C6709AFC}"/>
          </ac:picMkLst>
        </pc:picChg>
        <pc:picChg chg="del mod">
          <ac:chgData name="Werner Kunz" userId="e4a801cdd77b3e8b" providerId="LiveId" clId="{259E88BC-B8C2-4B5C-9A7B-40F815D3DECD}" dt="2023-03-09T16:04:23.709" v="2469" actId="478"/>
          <ac:picMkLst>
            <pc:docMk/>
            <pc:sldMk cId="3019721075" sldId="1277"/>
            <ac:picMk id="7" creationId="{3DCC12AD-F34C-C50B-CDBA-16A626D34DE9}"/>
          </ac:picMkLst>
        </pc:picChg>
      </pc:sldChg>
      <pc:sldChg chg="delSp modSp add mod">
        <pc:chgData name="Werner Kunz" userId="e4a801cdd77b3e8b" providerId="LiveId" clId="{259E88BC-B8C2-4B5C-9A7B-40F815D3DECD}" dt="2023-03-10T16:19:06.905" v="4231" actId="207"/>
        <pc:sldMkLst>
          <pc:docMk/>
          <pc:sldMk cId="393151973" sldId="1278"/>
        </pc:sldMkLst>
        <pc:spChg chg="mod">
          <ac:chgData name="Werner Kunz" userId="e4a801cdd77b3e8b" providerId="LiveId" clId="{259E88BC-B8C2-4B5C-9A7B-40F815D3DECD}" dt="2023-03-10T16:19:06.905" v="4231" actId="207"/>
          <ac:spMkLst>
            <pc:docMk/>
            <pc:sldMk cId="393151973" sldId="1278"/>
            <ac:spMk id="2" creationId="{1E3C9E3E-EC5B-1571-EA76-3E1A54489167}"/>
          </ac:spMkLst>
        </pc:spChg>
        <pc:spChg chg="del mod">
          <ac:chgData name="Werner Kunz" userId="e4a801cdd77b3e8b" providerId="LiveId" clId="{259E88BC-B8C2-4B5C-9A7B-40F815D3DECD}" dt="2023-03-09T16:32:58.658" v="2940" actId="478"/>
          <ac:spMkLst>
            <pc:docMk/>
            <pc:sldMk cId="393151973" sldId="1278"/>
            <ac:spMk id="4" creationId="{A75CFA99-1AD2-A0BA-4477-87ED6C21C195}"/>
          </ac:spMkLst>
        </pc:spChg>
      </pc:sldChg>
      <pc:sldChg chg="add del">
        <pc:chgData name="Werner Kunz" userId="e4a801cdd77b3e8b" providerId="LiveId" clId="{259E88BC-B8C2-4B5C-9A7B-40F815D3DECD}" dt="2023-03-09T16:04:56.525" v="2474" actId="47"/>
        <pc:sldMkLst>
          <pc:docMk/>
          <pc:sldMk cId="2763454810" sldId="1278"/>
        </pc:sldMkLst>
      </pc:sldChg>
      <pc:sldChg chg="modSp add mod">
        <pc:chgData name="Werner Kunz" userId="e4a801cdd77b3e8b" providerId="LiveId" clId="{259E88BC-B8C2-4B5C-9A7B-40F815D3DECD}" dt="2023-03-09T16:42:52.981" v="3160" actId="1076"/>
        <pc:sldMkLst>
          <pc:docMk/>
          <pc:sldMk cId="3457582265" sldId="1279"/>
        </pc:sldMkLst>
        <pc:spChg chg="mod">
          <ac:chgData name="Werner Kunz" userId="e4a801cdd77b3e8b" providerId="LiveId" clId="{259E88BC-B8C2-4B5C-9A7B-40F815D3DECD}" dt="2023-03-09T16:42:52.981" v="3160" actId="1076"/>
          <ac:spMkLst>
            <pc:docMk/>
            <pc:sldMk cId="3457582265" sldId="1279"/>
            <ac:spMk id="4" creationId="{A75CFA99-1AD2-A0BA-4477-87ED6C21C195}"/>
          </ac:spMkLst>
        </pc:spChg>
      </pc:sldChg>
      <pc:sldChg chg="modAnim">
        <pc:chgData name="Werner Kunz" userId="e4a801cdd77b3e8b" providerId="LiveId" clId="{259E88BC-B8C2-4B5C-9A7B-40F815D3DECD}" dt="2023-03-10T16:34:04.630" v="4245"/>
        <pc:sldMkLst>
          <pc:docMk/>
          <pc:sldMk cId="3534699374" sldId="1282"/>
        </pc:sldMkLst>
      </pc:sldChg>
      <pc:sldChg chg="modAnim">
        <pc:chgData name="Werner Kunz" userId="e4a801cdd77b3e8b" providerId="LiveId" clId="{259E88BC-B8C2-4B5C-9A7B-40F815D3DECD}" dt="2023-03-10T16:33:04.807" v="4244"/>
        <pc:sldMkLst>
          <pc:docMk/>
          <pc:sldMk cId="1677780495" sldId="1284"/>
        </pc:sldMkLst>
      </pc:sldChg>
      <pc:sldChg chg="modSp modAnim">
        <pc:chgData name="Werner Kunz" userId="e4a801cdd77b3e8b" providerId="LiveId" clId="{259E88BC-B8C2-4B5C-9A7B-40F815D3DECD}" dt="2023-03-10T16:34:56.181" v="4247" actId="255"/>
        <pc:sldMkLst>
          <pc:docMk/>
          <pc:sldMk cId="54440026" sldId="1285"/>
        </pc:sldMkLst>
        <pc:spChg chg="mod">
          <ac:chgData name="Werner Kunz" userId="e4a801cdd77b3e8b" providerId="LiveId" clId="{259E88BC-B8C2-4B5C-9A7B-40F815D3DECD}" dt="2023-03-10T16:34:56.181" v="4247" actId="255"/>
          <ac:spMkLst>
            <pc:docMk/>
            <pc:sldMk cId="54440026" sldId="1285"/>
            <ac:spMk id="2" creationId="{4E8E0550-0A33-A3DE-2393-EA8DBC657E00}"/>
          </ac:spMkLst>
        </pc:spChg>
        <pc:spChg chg="mod">
          <ac:chgData name="Werner Kunz" userId="e4a801cdd77b3e8b" providerId="LiveId" clId="{259E88BC-B8C2-4B5C-9A7B-40F815D3DECD}" dt="2023-03-10T16:34:56.181" v="4247" actId="255"/>
          <ac:spMkLst>
            <pc:docMk/>
            <pc:sldMk cId="54440026" sldId="1285"/>
            <ac:spMk id="5" creationId="{75905E29-7E1F-60F8-5C62-8BD7651B2AD6}"/>
          </ac:spMkLst>
        </pc:spChg>
      </pc:sldChg>
      <pc:sldChg chg="addSp delSp modSp add mod delAnim modAnim">
        <pc:chgData name="Werner Kunz" userId="e4a801cdd77b3e8b" providerId="LiveId" clId="{259E88BC-B8C2-4B5C-9A7B-40F815D3DECD}" dt="2023-03-10T14:17:54.744" v="3685" actId="6549"/>
        <pc:sldMkLst>
          <pc:docMk/>
          <pc:sldMk cId="3986190668" sldId="1289"/>
        </pc:sldMkLst>
        <pc:spChg chg="add mod">
          <ac:chgData name="Werner Kunz" userId="e4a801cdd77b3e8b" providerId="LiveId" clId="{259E88BC-B8C2-4B5C-9A7B-40F815D3DECD}" dt="2023-03-10T14:17:54.744" v="3685" actId="6549"/>
          <ac:spMkLst>
            <pc:docMk/>
            <pc:sldMk cId="3986190668" sldId="1289"/>
            <ac:spMk id="2" creationId="{3904956B-2342-1132-21F3-970D2A5DDEB5}"/>
          </ac:spMkLst>
        </pc:spChg>
        <pc:spChg chg="del mod">
          <ac:chgData name="Werner Kunz" userId="e4a801cdd77b3e8b" providerId="LiveId" clId="{259E88BC-B8C2-4B5C-9A7B-40F815D3DECD}" dt="2023-03-10T14:10:52.476" v="3495" actId="478"/>
          <ac:spMkLst>
            <pc:docMk/>
            <pc:sldMk cId="3986190668" sldId="1289"/>
            <ac:spMk id="7" creationId="{B3856412-117A-EC0D-D18E-670A25058C8E}"/>
          </ac:spMkLst>
        </pc:spChg>
        <pc:spChg chg="mod">
          <ac:chgData name="Werner Kunz" userId="e4a801cdd77b3e8b" providerId="LiveId" clId="{259E88BC-B8C2-4B5C-9A7B-40F815D3DECD}" dt="2023-03-10T14:14:08.098" v="3672" actId="1038"/>
          <ac:spMkLst>
            <pc:docMk/>
            <pc:sldMk cId="3986190668" sldId="1289"/>
            <ac:spMk id="8" creationId="{00000000-0000-0000-0000-000000000000}"/>
          </ac:spMkLst>
        </pc:spChg>
        <pc:spChg chg="del mod">
          <ac:chgData name="Werner Kunz" userId="e4a801cdd77b3e8b" providerId="LiveId" clId="{259E88BC-B8C2-4B5C-9A7B-40F815D3DECD}" dt="2023-03-10T14:09:49.890" v="3384" actId="478"/>
          <ac:spMkLst>
            <pc:docMk/>
            <pc:sldMk cId="3986190668" sldId="1289"/>
            <ac:spMk id="10" creationId="{00000000-0000-0000-0000-000000000000}"/>
          </ac:spMkLst>
        </pc:spChg>
        <pc:picChg chg="del">
          <ac:chgData name="Werner Kunz" userId="e4a801cdd77b3e8b" providerId="LiveId" clId="{259E88BC-B8C2-4B5C-9A7B-40F815D3DECD}" dt="2023-03-10T14:09:43.647" v="3381" actId="478"/>
          <ac:picMkLst>
            <pc:docMk/>
            <pc:sldMk cId="3986190668" sldId="1289"/>
            <ac:picMk id="4" creationId="{9126BB4D-FC2B-93EB-885D-B65312A31207}"/>
          </ac:picMkLst>
        </pc:picChg>
        <pc:picChg chg="mod">
          <ac:chgData name="Werner Kunz" userId="e4a801cdd77b3e8b" providerId="LiveId" clId="{259E88BC-B8C2-4B5C-9A7B-40F815D3DECD}" dt="2023-03-10T14:16:07.678" v="3683" actId="1036"/>
          <ac:picMkLst>
            <pc:docMk/>
            <pc:sldMk cId="3986190668" sldId="1289"/>
            <ac:picMk id="6" creationId="{1DB7520F-3066-2128-45C9-B7A9222CAEF9}"/>
          </ac:picMkLst>
        </pc:picChg>
      </pc:sldChg>
      <pc:sldChg chg="addSp modSp add mod modAnim">
        <pc:chgData name="Werner Kunz" userId="e4a801cdd77b3e8b" providerId="LiveId" clId="{259E88BC-B8C2-4B5C-9A7B-40F815D3DECD}" dt="2023-03-10T15:41:34.585" v="4196"/>
        <pc:sldMkLst>
          <pc:docMk/>
          <pc:sldMk cId="3473560850" sldId="1290"/>
        </pc:sldMkLst>
        <pc:spChg chg="add mod">
          <ac:chgData name="Werner Kunz" userId="e4a801cdd77b3e8b" providerId="LiveId" clId="{259E88BC-B8C2-4B5C-9A7B-40F815D3DECD}" dt="2023-03-10T15:41:02.117" v="4195" actId="20577"/>
          <ac:spMkLst>
            <pc:docMk/>
            <pc:sldMk cId="3473560850" sldId="1290"/>
            <ac:spMk id="2" creationId="{3D90EC43-5EAD-FB41-8BD1-81C7846603BF}"/>
          </ac:spMkLst>
        </pc:spChg>
        <pc:spChg chg="mod">
          <ac:chgData name="Werner Kunz" userId="e4a801cdd77b3e8b" providerId="LiveId" clId="{259E88BC-B8C2-4B5C-9A7B-40F815D3DECD}" dt="2023-03-10T15:40:34.191" v="4193" actId="20577"/>
          <ac:spMkLst>
            <pc:docMk/>
            <pc:sldMk cId="3473560850" sldId="1290"/>
            <ac:spMk id="8" creationId="{00000000-0000-0000-0000-000000000000}"/>
          </ac:spMkLst>
        </pc:spChg>
      </pc:sldChg>
      <pc:sldMasterChg chg="add del addSldLayout delSldLayout">
        <pc:chgData name="Werner Kunz" userId="e4a801cdd77b3e8b" providerId="LiveId" clId="{259E88BC-B8C2-4B5C-9A7B-40F815D3DECD}" dt="2023-03-09T15:40:12.156" v="2228" actId="2696"/>
        <pc:sldMasterMkLst>
          <pc:docMk/>
          <pc:sldMasterMk cId="2055476145" sldId="2147484122"/>
        </pc:sldMasterMkLst>
        <pc:sldLayoutChg chg="add del">
          <pc:chgData name="Werner Kunz" userId="e4a801cdd77b3e8b" providerId="LiveId" clId="{259E88BC-B8C2-4B5C-9A7B-40F815D3DECD}" dt="2023-03-09T15:40:12.156" v="2228" actId="2696"/>
          <pc:sldLayoutMkLst>
            <pc:docMk/>
            <pc:sldMasterMk cId="2055476145" sldId="2147484122"/>
            <pc:sldLayoutMk cId="3673291786" sldId="2147484123"/>
          </pc:sldLayoutMkLst>
        </pc:sldLayoutChg>
        <pc:sldLayoutChg chg="add del">
          <pc:chgData name="Werner Kunz" userId="e4a801cdd77b3e8b" providerId="LiveId" clId="{259E88BC-B8C2-4B5C-9A7B-40F815D3DECD}" dt="2023-03-09T15:40:12.156" v="2228" actId="2696"/>
          <pc:sldLayoutMkLst>
            <pc:docMk/>
            <pc:sldMasterMk cId="2055476145" sldId="2147484122"/>
            <pc:sldLayoutMk cId="3777413466" sldId="2147484124"/>
          </pc:sldLayoutMkLst>
        </pc:sldLayoutChg>
        <pc:sldLayoutChg chg="add del">
          <pc:chgData name="Werner Kunz" userId="e4a801cdd77b3e8b" providerId="LiveId" clId="{259E88BC-B8C2-4B5C-9A7B-40F815D3DECD}" dt="2023-03-09T15:40:12.156" v="2228" actId="2696"/>
          <pc:sldLayoutMkLst>
            <pc:docMk/>
            <pc:sldMasterMk cId="2055476145" sldId="2147484122"/>
            <pc:sldLayoutMk cId="1083346489" sldId="2147484125"/>
          </pc:sldLayoutMkLst>
        </pc:sldLayoutChg>
        <pc:sldLayoutChg chg="add del">
          <pc:chgData name="Werner Kunz" userId="e4a801cdd77b3e8b" providerId="LiveId" clId="{259E88BC-B8C2-4B5C-9A7B-40F815D3DECD}" dt="2023-03-09T15:40:12.156" v="2228" actId="2696"/>
          <pc:sldLayoutMkLst>
            <pc:docMk/>
            <pc:sldMasterMk cId="2055476145" sldId="2147484122"/>
            <pc:sldLayoutMk cId="527023835" sldId="2147484126"/>
          </pc:sldLayoutMkLst>
        </pc:sldLayoutChg>
        <pc:sldLayoutChg chg="add del">
          <pc:chgData name="Werner Kunz" userId="e4a801cdd77b3e8b" providerId="LiveId" clId="{259E88BC-B8C2-4B5C-9A7B-40F815D3DECD}" dt="2023-03-09T15:40:12.156" v="2228" actId="2696"/>
          <pc:sldLayoutMkLst>
            <pc:docMk/>
            <pc:sldMasterMk cId="2055476145" sldId="2147484122"/>
            <pc:sldLayoutMk cId="1796331145" sldId="2147484127"/>
          </pc:sldLayoutMkLst>
        </pc:sldLayoutChg>
        <pc:sldLayoutChg chg="add del">
          <pc:chgData name="Werner Kunz" userId="e4a801cdd77b3e8b" providerId="LiveId" clId="{259E88BC-B8C2-4B5C-9A7B-40F815D3DECD}" dt="2023-03-09T15:40:12.156" v="2228" actId="2696"/>
          <pc:sldLayoutMkLst>
            <pc:docMk/>
            <pc:sldMasterMk cId="2055476145" sldId="2147484122"/>
            <pc:sldLayoutMk cId="1059538436" sldId="2147484128"/>
          </pc:sldLayoutMkLst>
        </pc:sldLayoutChg>
        <pc:sldLayoutChg chg="add del">
          <pc:chgData name="Werner Kunz" userId="e4a801cdd77b3e8b" providerId="LiveId" clId="{259E88BC-B8C2-4B5C-9A7B-40F815D3DECD}" dt="2023-03-09T15:40:12.156" v="2228" actId="2696"/>
          <pc:sldLayoutMkLst>
            <pc:docMk/>
            <pc:sldMasterMk cId="2055476145" sldId="2147484122"/>
            <pc:sldLayoutMk cId="2533771568" sldId="2147484129"/>
          </pc:sldLayoutMkLst>
        </pc:sldLayoutChg>
        <pc:sldLayoutChg chg="add del">
          <pc:chgData name="Werner Kunz" userId="e4a801cdd77b3e8b" providerId="LiveId" clId="{259E88BC-B8C2-4B5C-9A7B-40F815D3DECD}" dt="2023-03-09T15:40:12.156" v="2228" actId="2696"/>
          <pc:sldLayoutMkLst>
            <pc:docMk/>
            <pc:sldMasterMk cId="2055476145" sldId="2147484122"/>
            <pc:sldLayoutMk cId="2448141413" sldId="2147484130"/>
          </pc:sldLayoutMkLst>
        </pc:sldLayoutChg>
        <pc:sldLayoutChg chg="add del">
          <pc:chgData name="Werner Kunz" userId="e4a801cdd77b3e8b" providerId="LiveId" clId="{259E88BC-B8C2-4B5C-9A7B-40F815D3DECD}" dt="2023-03-09T15:40:12.156" v="2228" actId="2696"/>
          <pc:sldLayoutMkLst>
            <pc:docMk/>
            <pc:sldMasterMk cId="2055476145" sldId="2147484122"/>
            <pc:sldLayoutMk cId="2785780091" sldId="2147484131"/>
          </pc:sldLayoutMkLst>
        </pc:sldLayoutChg>
        <pc:sldLayoutChg chg="add del">
          <pc:chgData name="Werner Kunz" userId="e4a801cdd77b3e8b" providerId="LiveId" clId="{259E88BC-B8C2-4B5C-9A7B-40F815D3DECD}" dt="2023-03-09T15:40:12.156" v="2228" actId="2696"/>
          <pc:sldLayoutMkLst>
            <pc:docMk/>
            <pc:sldMasterMk cId="2055476145" sldId="2147484122"/>
            <pc:sldLayoutMk cId="1343882935" sldId="2147484132"/>
          </pc:sldLayoutMkLst>
        </pc:sldLayoutChg>
        <pc:sldLayoutChg chg="add del">
          <pc:chgData name="Werner Kunz" userId="e4a801cdd77b3e8b" providerId="LiveId" clId="{259E88BC-B8C2-4B5C-9A7B-40F815D3DECD}" dt="2023-03-09T15:40:12.156" v="2228" actId="2696"/>
          <pc:sldLayoutMkLst>
            <pc:docMk/>
            <pc:sldMasterMk cId="2055476145" sldId="2147484122"/>
            <pc:sldLayoutMk cId="2061107280" sldId="2147484133"/>
          </pc:sldLayoutMkLst>
        </pc:sldLayoutChg>
      </pc:sldMasterChg>
      <pc:sldMasterChg chg="del delSldLayout">
        <pc:chgData name="Werner Kunz" userId="e4a801cdd77b3e8b" providerId="LiveId" clId="{259E88BC-B8C2-4B5C-9A7B-40F815D3DECD}" dt="2023-03-09T16:06:33.946" v="2477" actId="2696"/>
        <pc:sldMasterMkLst>
          <pc:docMk/>
          <pc:sldMasterMk cId="2619184326" sldId="2147484134"/>
        </pc:sldMasterMkLst>
        <pc:sldLayoutChg chg="del">
          <pc:chgData name="Werner Kunz" userId="e4a801cdd77b3e8b" providerId="LiveId" clId="{259E88BC-B8C2-4B5C-9A7B-40F815D3DECD}" dt="2023-03-09T16:06:33.946" v="2477" actId="2696"/>
          <pc:sldLayoutMkLst>
            <pc:docMk/>
            <pc:sldMasterMk cId="2619184326" sldId="2147484134"/>
            <pc:sldLayoutMk cId="3813577751" sldId="2147484135"/>
          </pc:sldLayoutMkLst>
        </pc:sldLayoutChg>
      </pc:sldMasterChg>
      <pc:sldMasterChg chg="del delSldLayout">
        <pc:chgData name="Werner Kunz" userId="e4a801cdd77b3e8b" providerId="LiveId" clId="{259E88BC-B8C2-4B5C-9A7B-40F815D3DECD}" dt="2023-03-09T15:56:43.012" v="2427" actId="2696"/>
        <pc:sldMasterMkLst>
          <pc:docMk/>
          <pc:sldMasterMk cId="3014635076" sldId="2147484144"/>
        </pc:sldMasterMkLst>
        <pc:sldLayoutChg chg="del">
          <pc:chgData name="Werner Kunz" userId="e4a801cdd77b3e8b" providerId="LiveId" clId="{259E88BC-B8C2-4B5C-9A7B-40F815D3DECD}" dt="2023-03-09T15:56:43.012" v="2427" actId="2696"/>
          <pc:sldLayoutMkLst>
            <pc:docMk/>
            <pc:sldMasterMk cId="3014635076" sldId="2147484144"/>
            <pc:sldLayoutMk cId="763988143" sldId="2147484145"/>
          </pc:sldLayoutMkLst>
        </pc:sldLayoutChg>
        <pc:sldLayoutChg chg="del">
          <pc:chgData name="Werner Kunz" userId="e4a801cdd77b3e8b" providerId="LiveId" clId="{259E88BC-B8C2-4B5C-9A7B-40F815D3DECD}" dt="2023-03-09T15:56:43.012" v="2427" actId="2696"/>
          <pc:sldLayoutMkLst>
            <pc:docMk/>
            <pc:sldMasterMk cId="3014635076" sldId="2147484144"/>
            <pc:sldLayoutMk cId="1581068620" sldId="2147484146"/>
          </pc:sldLayoutMkLst>
        </pc:sldLayoutChg>
        <pc:sldLayoutChg chg="del">
          <pc:chgData name="Werner Kunz" userId="e4a801cdd77b3e8b" providerId="LiveId" clId="{259E88BC-B8C2-4B5C-9A7B-40F815D3DECD}" dt="2023-03-09T15:56:43.012" v="2427" actId="2696"/>
          <pc:sldLayoutMkLst>
            <pc:docMk/>
            <pc:sldMasterMk cId="3014635076" sldId="2147484144"/>
            <pc:sldLayoutMk cId="1308565614" sldId="2147484147"/>
          </pc:sldLayoutMkLst>
        </pc:sldLayoutChg>
        <pc:sldLayoutChg chg="del">
          <pc:chgData name="Werner Kunz" userId="e4a801cdd77b3e8b" providerId="LiveId" clId="{259E88BC-B8C2-4B5C-9A7B-40F815D3DECD}" dt="2023-03-09T15:56:43.012" v="2427" actId="2696"/>
          <pc:sldLayoutMkLst>
            <pc:docMk/>
            <pc:sldMasterMk cId="3014635076" sldId="2147484144"/>
            <pc:sldLayoutMk cId="2305213871" sldId="2147484148"/>
          </pc:sldLayoutMkLst>
        </pc:sldLayoutChg>
        <pc:sldLayoutChg chg="del">
          <pc:chgData name="Werner Kunz" userId="e4a801cdd77b3e8b" providerId="LiveId" clId="{259E88BC-B8C2-4B5C-9A7B-40F815D3DECD}" dt="2023-03-09T15:56:43.012" v="2427" actId="2696"/>
          <pc:sldLayoutMkLst>
            <pc:docMk/>
            <pc:sldMasterMk cId="3014635076" sldId="2147484144"/>
            <pc:sldLayoutMk cId="3263785899" sldId="2147484149"/>
          </pc:sldLayoutMkLst>
        </pc:sldLayoutChg>
        <pc:sldLayoutChg chg="del">
          <pc:chgData name="Werner Kunz" userId="e4a801cdd77b3e8b" providerId="LiveId" clId="{259E88BC-B8C2-4B5C-9A7B-40F815D3DECD}" dt="2023-03-09T15:56:43.012" v="2427" actId="2696"/>
          <pc:sldLayoutMkLst>
            <pc:docMk/>
            <pc:sldMasterMk cId="3014635076" sldId="2147484144"/>
            <pc:sldLayoutMk cId="1319397779" sldId="2147484150"/>
          </pc:sldLayoutMkLst>
        </pc:sldLayoutChg>
        <pc:sldLayoutChg chg="del">
          <pc:chgData name="Werner Kunz" userId="e4a801cdd77b3e8b" providerId="LiveId" clId="{259E88BC-B8C2-4B5C-9A7B-40F815D3DECD}" dt="2023-03-09T15:56:43.012" v="2427" actId="2696"/>
          <pc:sldLayoutMkLst>
            <pc:docMk/>
            <pc:sldMasterMk cId="3014635076" sldId="2147484144"/>
            <pc:sldLayoutMk cId="94444912" sldId="2147484151"/>
          </pc:sldLayoutMkLst>
        </pc:sldLayoutChg>
        <pc:sldLayoutChg chg="del">
          <pc:chgData name="Werner Kunz" userId="e4a801cdd77b3e8b" providerId="LiveId" clId="{259E88BC-B8C2-4B5C-9A7B-40F815D3DECD}" dt="2023-03-09T15:56:43.012" v="2427" actId="2696"/>
          <pc:sldLayoutMkLst>
            <pc:docMk/>
            <pc:sldMasterMk cId="3014635076" sldId="2147484144"/>
            <pc:sldLayoutMk cId="4117634026" sldId="2147484152"/>
          </pc:sldLayoutMkLst>
        </pc:sldLayoutChg>
        <pc:sldLayoutChg chg="del">
          <pc:chgData name="Werner Kunz" userId="e4a801cdd77b3e8b" providerId="LiveId" clId="{259E88BC-B8C2-4B5C-9A7B-40F815D3DECD}" dt="2023-03-09T15:56:43.012" v="2427" actId="2696"/>
          <pc:sldLayoutMkLst>
            <pc:docMk/>
            <pc:sldMasterMk cId="3014635076" sldId="2147484144"/>
            <pc:sldLayoutMk cId="2376302328" sldId="2147484153"/>
          </pc:sldLayoutMkLst>
        </pc:sldLayoutChg>
        <pc:sldLayoutChg chg="del">
          <pc:chgData name="Werner Kunz" userId="e4a801cdd77b3e8b" providerId="LiveId" clId="{259E88BC-B8C2-4B5C-9A7B-40F815D3DECD}" dt="2023-03-09T15:56:43.012" v="2427" actId="2696"/>
          <pc:sldLayoutMkLst>
            <pc:docMk/>
            <pc:sldMasterMk cId="3014635076" sldId="2147484144"/>
            <pc:sldLayoutMk cId="1791785488" sldId="2147484154"/>
          </pc:sldLayoutMkLst>
        </pc:sldLayoutChg>
        <pc:sldLayoutChg chg="del">
          <pc:chgData name="Werner Kunz" userId="e4a801cdd77b3e8b" providerId="LiveId" clId="{259E88BC-B8C2-4B5C-9A7B-40F815D3DECD}" dt="2023-03-09T15:56:43.012" v="2427" actId="2696"/>
          <pc:sldLayoutMkLst>
            <pc:docMk/>
            <pc:sldMasterMk cId="3014635076" sldId="2147484144"/>
            <pc:sldLayoutMk cId="2964250206" sldId="2147484155"/>
          </pc:sldLayoutMkLst>
        </pc:sldLayoutChg>
      </pc:sldMasterChg>
    </pc:docChg>
  </pc:docChgLst>
  <pc:docChgLst>
    <pc:chgData name="Werner Kunz" userId="e4a801cdd77b3e8b" providerId="LiveId" clId="{99A9796E-D94C-4321-B06B-77C1E564E6E0}"/>
    <pc:docChg chg="undo redo custSel addSld delSld modSld sldOrd delMainMaster">
      <pc:chgData name="Werner Kunz" userId="e4a801cdd77b3e8b" providerId="LiveId" clId="{99A9796E-D94C-4321-B06B-77C1E564E6E0}" dt="2023-03-13T21:14:17.304" v="1018"/>
      <pc:docMkLst>
        <pc:docMk/>
      </pc:docMkLst>
      <pc:sldChg chg="delSp modSp mod">
        <pc:chgData name="Werner Kunz" userId="e4a801cdd77b3e8b" providerId="LiveId" clId="{99A9796E-D94C-4321-B06B-77C1E564E6E0}" dt="2023-03-06T12:32:22.994" v="11" actId="478"/>
        <pc:sldMkLst>
          <pc:docMk/>
          <pc:sldMk cId="0" sldId="347"/>
        </pc:sldMkLst>
        <pc:spChg chg="del">
          <ac:chgData name="Werner Kunz" userId="e4a801cdd77b3e8b" providerId="LiveId" clId="{99A9796E-D94C-4321-B06B-77C1E564E6E0}" dt="2023-03-06T12:32:22.994" v="11" actId="478"/>
          <ac:spMkLst>
            <pc:docMk/>
            <pc:sldMk cId="0" sldId="347"/>
            <ac:spMk id="2" creationId="{3BD84D84-4486-A105-2621-9A15656D8F9B}"/>
          </ac:spMkLst>
        </pc:spChg>
        <pc:spChg chg="mod">
          <ac:chgData name="Werner Kunz" userId="e4a801cdd77b3e8b" providerId="LiveId" clId="{99A9796E-D94C-4321-B06B-77C1E564E6E0}" dt="2023-03-06T12:32:13.824" v="10" actId="6549"/>
          <ac:spMkLst>
            <pc:docMk/>
            <pc:sldMk cId="0" sldId="347"/>
            <ac:spMk id="33794" creationId="{00000000-0000-0000-0000-000000000000}"/>
          </ac:spMkLst>
        </pc:spChg>
      </pc:sldChg>
      <pc:sldChg chg="modSp mod">
        <pc:chgData name="Werner Kunz" userId="e4a801cdd77b3e8b" providerId="LiveId" clId="{99A9796E-D94C-4321-B06B-77C1E564E6E0}" dt="2023-03-06T12:57:54.873" v="32" actId="20577"/>
        <pc:sldMkLst>
          <pc:docMk/>
          <pc:sldMk cId="0" sldId="371"/>
        </pc:sldMkLst>
        <pc:spChg chg="mod">
          <ac:chgData name="Werner Kunz" userId="e4a801cdd77b3e8b" providerId="LiveId" clId="{99A9796E-D94C-4321-B06B-77C1E564E6E0}" dt="2023-03-06T12:57:54.873" v="32" actId="20577"/>
          <ac:spMkLst>
            <pc:docMk/>
            <pc:sldMk cId="0" sldId="371"/>
            <ac:spMk id="35842" creationId="{00000000-0000-0000-0000-000000000000}"/>
          </ac:spMkLst>
        </pc:spChg>
      </pc:sldChg>
      <pc:sldChg chg="addSp delSp modSp mod">
        <pc:chgData name="Werner Kunz" userId="e4a801cdd77b3e8b" providerId="LiveId" clId="{99A9796E-D94C-4321-B06B-77C1E564E6E0}" dt="2023-03-06T12:58:32.495" v="37" actId="20577"/>
        <pc:sldMkLst>
          <pc:docMk/>
          <pc:sldMk cId="0" sldId="374"/>
        </pc:sldMkLst>
        <pc:spChg chg="mod ord">
          <ac:chgData name="Werner Kunz" userId="e4a801cdd77b3e8b" providerId="LiveId" clId="{99A9796E-D94C-4321-B06B-77C1E564E6E0}" dt="2023-03-06T12:58:32.495" v="37" actId="20577"/>
          <ac:spMkLst>
            <pc:docMk/>
            <pc:sldMk cId="0" sldId="374"/>
            <ac:spMk id="20484" creationId="{00000000-0000-0000-0000-000000000000}"/>
          </ac:spMkLst>
        </pc:spChg>
        <pc:spChg chg="mod">
          <ac:chgData name="Werner Kunz" userId="e4a801cdd77b3e8b" providerId="LiveId" clId="{99A9796E-D94C-4321-B06B-77C1E564E6E0}" dt="2023-03-06T12:56:29.084" v="25" actId="20577"/>
          <ac:spMkLst>
            <pc:docMk/>
            <pc:sldMk cId="0" sldId="374"/>
            <ac:spMk id="37890" creationId="{00000000-0000-0000-0000-000000000000}"/>
          </ac:spMkLst>
        </pc:spChg>
        <pc:picChg chg="del mod">
          <ac:chgData name="Werner Kunz" userId="e4a801cdd77b3e8b" providerId="LiveId" clId="{99A9796E-D94C-4321-B06B-77C1E564E6E0}" dt="2023-03-06T12:57:16.812" v="27" actId="478"/>
          <ac:picMkLst>
            <pc:docMk/>
            <pc:sldMk cId="0" sldId="374"/>
            <ac:picMk id="3" creationId="{0646C0A0-BF31-5B84-7E45-529A6650FB1A}"/>
          </ac:picMkLst>
        </pc:picChg>
        <pc:picChg chg="add mod">
          <ac:chgData name="Werner Kunz" userId="e4a801cdd77b3e8b" providerId="LiveId" clId="{99A9796E-D94C-4321-B06B-77C1E564E6E0}" dt="2023-03-06T12:57:34.339" v="29" actId="1076"/>
          <ac:picMkLst>
            <pc:docMk/>
            <pc:sldMk cId="0" sldId="374"/>
            <ac:picMk id="4" creationId="{FF39BD9B-0F85-C924-3691-B7B242C56FCD}"/>
          </ac:picMkLst>
        </pc:picChg>
      </pc:sldChg>
      <pc:sldChg chg="addSp delSp modSp mod">
        <pc:chgData name="Werner Kunz" userId="e4a801cdd77b3e8b" providerId="LiveId" clId="{99A9796E-D94C-4321-B06B-77C1E564E6E0}" dt="2023-03-06T21:36:45.326" v="879" actId="1035"/>
        <pc:sldMkLst>
          <pc:docMk/>
          <pc:sldMk cId="0" sldId="377"/>
        </pc:sldMkLst>
        <pc:spChg chg="mod">
          <ac:chgData name="Werner Kunz" userId="e4a801cdd77b3e8b" providerId="LiveId" clId="{99A9796E-D94C-4321-B06B-77C1E564E6E0}" dt="2023-03-06T21:36:45.326" v="879" actId="1035"/>
          <ac:spMkLst>
            <pc:docMk/>
            <pc:sldMk cId="0" sldId="377"/>
            <ac:spMk id="2" creationId="{618DB0BD-F7F3-8623-AEE8-84C42B4C4B24}"/>
          </ac:spMkLst>
        </pc:spChg>
        <pc:spChg chg="add del mod">
          <ac:chgData name="Werner Kunz" userId="e4a801cdd77b3e8b" providerId="LiveId" clId="{99A9796E-D94C-4321-B06B-77C1E564E6E0}" dt="2023-03-06T21:29:34.271" v="814"/>
          <ac:spMkLst>
            <pc:docMk/>
            <pc:sldMk cId="0" sldId="377"/>
            <ac:spMk id="3" creationId="{F8656933-F4F1-CF5F-A2BA-D4DD1B344E25}"/>
          </ac:spMkLst>
        </pc:spChg>
        <pc:spChg chg="add mod">
          <ac:chgData name="Werner Kunz" userId="e4a801cdd77b3e8b" providerId="LiveId" clId="{99A9796E-D94C-4321-B06B-77C1E564E6E0}" dt="2023-03-06T21:31:07.211" v="872" actId="113"/>
          <ac:spMkLst>
            <pc:docMk/>
            <pc:sldMk cId="0" sldId="377"/>
            <ac:spMk id="4" creationId="{9AB010F3-C3F3-4F98-391B-8821F3BD1CB6}"/>
          </ac:spMkLst>
        </pc:spChg>
        <pc:spChg chg="mod">
          <ac:chgData name="Werner Kunz" userId="e4a801cdd77b3e8b" providerId="LiveId" clId="{99A9796E-D94C-4321-B06B-77C1E564E6E0}" dt="2023-03-06T21:36:33.287" v="874" actId="207"/>
          <ac:spMkLst>
            <pc:docMk/>
            <pc:sldMk cId="0" sldId="377"/>
            <ac:spMk id="40962" creationId="{00000000-0000-0000-0000-000000000000}"/>
          </ac:spMkLst>
        </pc:spChg>
        <pc:spChg chg="mod">
          <ac:chgData name="Werner Kunz" userId="e4a801cdd77b3e8b" providerId="LiveId" clId="{99A9796E-D94C-4321-B06B-77C1E564E6E0}" dt="2023-03-06T21:29:52.032" v="820" actId="1036"/>
          <ac:spMkLst>
            <pc:docMk/>
            <pc:sldMk cId="0" sldId="377"/>
            <ac:spMk id="40963" creationId="{00000000-0000-0000-0000-000000000000}"/>
          </ac:spMkLst>
        </pc:spChg>
      </pc:sldChg>
      <pc:sldChg chg="modSp mod">
        <pc:chgData name="Werner Kunz" userId="e4a801cdd77b3e8b" providerId="LiveId" clId="{99A9796E-D94C-4321-B06B-77C1E564E6E0}" dt="2023-03-06T21:37:46.258" v="891" actId="20577"/>
        <pc:sldMkLst>
          <pc:docMk/>
          <pc:sldMk cId="0" sldId="379"/>
        </pc:sldMkLst>
        <pc:spChg chg="mod">
          <ac:chgData name="Werner Kunz" userId="e4a801cdd77b3e8b" providerId="LiveId" clId="{99A9796E-D94C-4321-B06B-77C1E564E6E0}" dt="2023-03-06T21:37:46.258" v="891" actId="20577"/>
          <ac:spMkLst>
            <pc:docMk/>
            <pc:sldMk cId="0" sldId="379"/>
            <ac:spMk id="2" creationId="{2F2FE1CC-BD93-101E-AEA8-C23F3A716ECD}"/>
          </ac:spMkLst>
        </pc:spChg>
      </pc:sldChg>
      <pc:sldChg chg="modSp mod">
        <pc:chgData name="Werner Kunz" userId="e4a801cdd77b3e8b" providerId="LiveId" clId="{99A9796E-D94C-4321-B06B-77C1E564E6E0}" dt="2023-03-06T22:42:13.647" v="953" actId="207"/>
        <pc:sldMkLst>
          <pc:docMk/>
          <pc:sldMk cId="0" sldId="382"/>
        </pc:sldMkLst>
        <pc:spChg chg="mod">
          <ac:chgData name="Werner Kunz" userId="e4a801cdd77b3e8b" providerId="LiveId" clId="{99A9796E-D94C-4321-B06B-77C1E564E6E0}" dt="2023-03-06T22:42:13.647" v="953" actId="207"/>
          <ac:spMkLst>
            <pc:docMk/>
            <pc:sldMk cId="0" sldId="382"/>
            <ac:spMk id="45062" creationId="{00000000-0000-0000-0000-000000000000}"/>
          </ac:spMkLst>
        </pc:spChg>
      </pc:sldChg>
      <pc:sldChg chg="modAnim">
        <pc:chgData name="Werner Kunz" userId="e4a801cdd77b3e8b" providerId="LiveId" clId="{99A9796E-D94C-4321-B06B-77C1E564E6E0}" dt="2023-03-13T20:44:02.249" v="990"/>
        <pc:sldMkLst>
          <pc:docMk/>
          <pc:sldMk cId="0" sldId="383"/>
        </pc:sldMkLst>
      </pc:sldChg>
      <pc:sldChg chg="add">
        <pc:chgData name="Werner Kunz" userId="e4a801cdd77b3e8b" providerId="LiveId" clId="{99A9796E-D94C-4321-B06B-77C1E564E6E0}" dt="2023-03-06T21:26:30.581" v="786"/>
        <pc:sldMkLst>
          <pc:docMk/>
          <pc:sldMk cId="1653727321" sldId="454"/>
        </pc:sldMkLst>
      </pc:sldChg>
      <pc:sldChg chg="del">
        <pc:chgData name="Werner Kunz" userId="e4a801cdd77b3e8b" providerId="LiveId" clId="{99A9796E-D94C-4321-B06B-77C1E564E6E0}" dt="2023-03-06T21:26:14.994" v="785" actId="2696"/>
        <pc:sldMkLst>
          <pc:docMk/>
          <pc:sldMk cId="2772136211" sldId="455"/>
        </pc:sldMkLst>
      </pc:sldChg>
      <pc:sldChg chg="modSp mod">
        <pc:chgData name="Werner Kunz" userId="e4a801cdd77b3e8b" providerId="LiveId" clId="{99A9796E-D94C-4321-B06B-77C1E564E6E0}" dt="2023-03-13T20:45:35.136" v="991" actId="207"/>
        <pc:sldMkLst>
          <pc:docMk/>
          <pc:sldMk cId="0" sldId="463"/>
        </pc:sldMkLst>
        <pc:spChg chg="mod">
          <ac:chgData name="Werner Kunz" userId="e4a801cdd77b3e8b" providerId="LiveId" clId="{99A9796E-D94C-4321-B06B-77C1E564E6E0}" dt="2023-03-13T20:45:35.136" v="991" actId="207"/>
          <ac:spMkLst>
            <pc:docMk/>
            <pc:sldMk cId="0" sldId="463"/>
            <ac:spMk id="8" creationId="{00000000-0000-0000-0000-000000000000}"/>
          </ac:spMkLst>
        </pc:spChg>
      </pc:sldChg>
      <pc:sldChg chg="ord">
        <pc:chgData name="Werner Kunz" userId="e4a801cdd77b3e8b" providerId="LiveId" clId="{99A9796E-D94C-4321-B06B-77C1E564E6E0}" dt="2023-03-06T21:27:56.177" v="788"/>
        <pc:sldMkLst>
          <pc:docMk/>
          <pc:sldMk cId="2930133094" sldId="474"/>
        </pc:sldMkLst>
      </pc:sldChg>
      <pc:sldChg chg="addSp delSp modSp mod delAnim">
        <pc:chgData name="Werner Kunz" userId="e4a801cdd77b3e8b" providerId="LiveId" clId="{99A9796E-D94C-4321-B06B-77C1E564E6E0}" dt="2023-03-06T21:44:58.319" v="906" actId="14100"/>
        <pc:sldMkLst>
          <pc:docMk/>
          <pc:sldMk cId="2006632387" sldId="479"/>
        </pc:sldMkLst>
        <pc:picChg chg="mod">
          <ac:chgData name="Werner Kunz" userId="e4a801cdd77b3e8b" providerId="LiveId" clId="{99A9796E-D94C-4321-B06B-77C1E564E6E0}" dt="2023-03-06T21:44:04.362" v="898" actId="1076"/>
          <ac:picMkLst>
            <pc:docMk/>
            <pc:sldMk cId="2006632387" sldId="479"/>
            <ac:picMk id="5" creationId="{F5849AA8-4C2C-45EC-A851-81B2DAE3256F}"/>
          </ac:picMkLst>
        </pc:picChg>
        <pc:picChg chg="add del mod ord">
          <ac:chgData name="Werner Kunz" userId="e4a801cdd77b3e8b" providerId="LiveId" clId="{99A9796E-D94C-4321-B06B-77C1E564E6E0}" dt="2023-03-06T21:44:46.240" v="903" actId="478"/>
          <ac:picMkLst>
            <pc:docMk/>
            <pc:sldMk cId="2006632387" sldId="479"/>
            <ac:picMk id="6" creationId="{9093101F-51E8-D2A9-BDC0-140FC44B47D8}"/>
          </ac:picMkLst>
        </pc:picChg>
        <pc:picChg chg="del">
          <ac:chgData name="Werner Kunz" userId="e4a801cdd77b3e8b" providerId="LiveId" clId="{99A9796E-D94C-4321-B06B-77C1E564E6E0}" dt="2023-03-06T21:43:32.976" v="892" actId="478"/>
          <ac:picMkLst>
            <pc:docMk/>
            <pc:sldMk cId="2006632387" sldId="479"/>
            <ac:picMk id="7" creationId="{2DBBD41F-2F83-FBFC-D851-54169821816F}"/>
          </ac:picMkLst>
        </pc:picChg>
        <pc:picChg chg="add mod">
          <ac:chgData name="Werner Kunz" userId="e4a801cdd77b3e8b" providerId="LiveId" clId="{99A9796E-D94C-4321-B06B-77C1E564E6E0}" dt="2023-03-06T21:44:58.319" v="906" actId="14100"/>
          <ac:picMkLst>
            <pc:docMk/>
            <pc:sldMk cId="2006632387" sldId="479"/>
            <ac:picMk id="11" creationId="{AD7E64E6-90A3-CE33-B137-4C5F0228A83E}"/>
          </ac:picMkLst>
        </pc:picChg>
      </pc:sldChg>
      <pc:sldChg chg="ord">
        <pc:chgData name="Werner Kunz" userId="e4a801cdd77b3e8b" providerId="LiveId" clId="{99A9796E-D94C-4321-B06B-77C1E564E6E0}" dt="2023-03-06T22:29:15.071" v="908"/>
        <pc:sldMkLst>
          <pc:docMk/>
          <pc:sldMk cId="3397689356" sldId="481"/>
        </pc:sldMkLst>
      </pc:sldChg>
      <pc:sldChg chg="modAnim">
        <pc:chgData name="Werner Kunz" userId="e4a801cdd77b3e8b" providerId="LiveId" clId="{99A9796E-D94C-4321-B06B-77C1E564E6E0}" dt="2023-03-13T20:43:14.046" v="988"/>
        <pc:sldMkLst>
          <pc:docMk/>
          <pc:sldMk cId="2119076725" sldId="482"/>
        </pc:sldMkLst>
      </pc:sldChg>
      <pc:sldChg chg="modSp mod">
        <pc:chgData name="Werner Kunz" userId="e4a801cdd77b3e8b" providerId="LiveId" clId="{99A9796E-D94C-4321-B06B-77C1E564E6E0}" dt="2023-03-06T12:59:46.888" v="38" actId="113"/>
        <pc:sldMkLst>
          <pc:docMk/>
          <pc:sldMk cId="2666228875" sldId="486"/>
        </pc:sldMkLst>
        <pc:spChg chg="mod">
          <ac:chgData name="Werner Kunz" userId="e4a801cdd77b3e8b" providerId="LiveId" clId="{99A9796E-D94C-4321-B06B-77C1E564E6E0}" dt="2023-03-06T12:59:46.888" v="38" actId="113"/>
          <ac:spMkLst>
            <pc:docMk/>
            <pc:sldMk cId="2666228875" sldId="486"/>
            <ac:spMk id="20484" creationId="{00000000-0000-0000-0000-000000000000}"/>
          </ac:spMkLst>
        </pc:spChg>
      </pc:sldChg>
      <pc:sldChg chg="modSp setBg">
        <pc:chgData name="Werner Kunz" userId="e4a801cdd77b3e8b" providerId="LiveId" clId="{99A9796E-D94C-4321-B06B-77C1E564E6E0}" dt="2023-03-13T21:08:39.674" v="1013" actId="1076"/>
        <pc:sldMkLst>
          <pc:docMk/>
          <pc:sldMk cId="0" sldId="608"/>
        </pc:sldMkLst>
        <pc:picChg chg="mod">
          <ac:chgData name="Werner Kunz" userId="e4a801cdd77b3e8b" providerId="LiveId" clId="{99A9796E-D94C-4321-B06B-77C1E564E6E0}" dt="2023-03-13T21:08:39.674" v="1013" actId="1076"/>
          <ac:picMkLst>
            <pc:docMk/>
            <pc:sldMk cId="0" sldId="608"/>
            <ac:picMk id="58370" creationId="{D1A18BC4-9504-6CF4-266C-E2504559022C}"/>
          </ac:picMkLst>
        </pc:picChg>
      </pc:sldChg>
      <pc:sldChg chg="modAnim">
        <pc:chgData name="Werner Kunz" userId="e4a801cdd77b3e8b" providerId="LiveId" clId="{99A9796E-D94C-4321-B06B-77C1E564E6E0}" dt="2023-03-13T20:46:47.674" v="993"/>
        <pc:sldMkLst>
          <pc:docMk/>
          <pc:sldMk cId="140061071" sldId="1153"/>
        </pc:sldMkLst>
      </pc:sldChg>
      <pc:sldChg chg="modSp mod">
        <pc:chgData name="Werner Kunz" userId="e4a801cdd77b3e8b" providerId="LiveId" clId="{99A9796E-D94C-4321-B06B-77C1E564E6E0}" dt="2023-03-13T20:50:50.249" v="1011" actId="122"/>
        <pc:sldMkLst>
          <pc:docMk/>
          <pc:sldMk cId="3607561404" sldId="1163"/>
        </pc:sldMkLst>
        <pc:spChg chg="mod">
          <ac:chgData name="Werner Kunz" userId="e4a801cdd77b3e8b" providerId="LiveId" clId="{99A9796E-D94C-4321-B06B-77C1E564E6E0}" dt="2023-03-13T20:50:50.249" v="1011" actId="122"/>
          <ac:spMkLst>
            <pc:docMk/>
            <pc:sldMk cId="3607561404" sldId="1163"/>
            <ac:spMk id="2" creationId="{2C572057-8E9F-DA18-C962-EAB342554765}"/>
          </ac:spMkLst>
        </pc:spChg>
      </pc:sldChg>
      <pc:sldChg chg="delSp del mod">
        <pc:chgData name="Werner Kunz" userId="e4a801cdd77b3e8b" providerId="LiveId" clId="{99A9796E-D94C-4321-B06B-77C1E564E6E0}" dt="2023-03-06T13:04:14.396" v="61" actId="47"/>
        <pc:sldMkLst>
          <pc:docMk/>
          <pc:sldMk cId="3647434992" sldId="1168"/>
        </pc:sldMkLst>
        <pc:spChg chg="del">
          <ac:chgData name="Werner Kunz" userId="e4a801cdd77b3e8b" providerId="LiveId" clId="{99A9796E-D94C-4321-B06B-77C1E564E6E0}" dt="2023-03-06T13:03:10.597" v="39" actId="478"/>
          <ac:spMkLst>
            <pc:docMk/>
            <pc:sldMk cId="3647434992" sldId="1168"/>
            <ac:spMk id="2" creationId="{94D185B3-EAC8-75FB-7927-45D34AC1FE0A}"/>
          </ac:spMkLst>
        </pc:spChg>
      </pc:sldChg>
      <pc:sldChg chg="modSp mod">
        <pc:chgData name="Werner Kunz" userId="e4a801cdd77b3e8b" providerId="LiveId" clId="{99A9796E-D94C-4321-B06B-77C1E564E6E0}" dt="2023-03-06T21:37:20.366" v="890" actId="20577"/>
        <pc:sldMkLst>
          <pc:docMk/>
          <pc:sldMk cId="386365323" sldId="1169"/>
        </pc:sldMkLst>
        <pc:spChg chg="mod">
          <ac:chgData name="Werner Kunz" userId="e4a801cdd77b3e8b" providerId="LiveId" clId="{99A9796E-D94C-4321-B06B-77C1E564E6E0}" dt="2023-03-06T21:37:20.366" v="890" actId="20577"/>
          <ac:spMkLst>
            <pc:docMk/>
            <pc:sldMk cId="386365323" sldId="1169"/>
            <ac:spMk id="2" creationId="{94D185B3-EAC8-75FB-7927-45D34AC1FE0A}"/>
          </ac:spMkLst>
        </pc:spChg>
      </pc:sldChg>
      <pc:sldChg chg="modSp">
        <pc:chgData name="Werner Kunz" userId="e4a801cdd77b3e8b" providerId="LiveId" clId="{99A9796E-D94C-4321-B06B-77C1E564E6E0}" dt="2023-03-13T21:13:10.580" v="1014" actId="113"/>
        <pc:sldMkLst>
          <pc:docMk/>
          <pc:sldMk cId="3796677963" sldId="1204"/>
        </pc:sldMkLst>
        <pc:spChg chg="mod">
          <ac:chgData name="Werner Kunz" userId="e4a801cdd77b3e8b" providerId="LiveId" clId="{99A9796E-D94C-4321-B06B-77C1E564E6E0}" dt="2023-03-13T21:13:10.580" v="1014" actId="113"/>
          <ac:spMkLst>
            <pc:docMk/>
            <pc:sldMk cId="3796677963" sldId="1204"/>
            <ac:spMk id="2" creationId="{2BC38E3E-189D-194F-8407-529D11F609B2}"/>
          </ac:spMkLst>
        </pc:spChg>
      </pc:sldChg>
      <pc:sldChg chg="addSp delSp modSp add mod">
        <pc:chgData name="Werner Kunz" userId="e4a801cdd77b3e8b" providerId="LiveId" clId="{99A9796E-D94C-4321-B06B-77C1E564E6E0}" dt="2023-03-06T19:13:32.620" v="589" actId="115"/>
        <pc:sldMkLst>
          <pc:docMk/>
          <pc:sldMk cId="3397600744" sldId="1239"/>
        </pc:sldMkLst>
        <pc:spChg chg="add mod">
          <ac:chgData name="Werner Kunz" userId="e4a801cdd77b3e8b" providerId="LiveId" clId="{99A9796E-D94C-4321-B06B-77C1E564E6E0}" dt="2023-03-06T19:13:32.620" v="589" actId="115"/>
          <ac:spMkLst>
            <pc:docMk/>
            <pc:sldMk cId="3397600744" sldId="1239"/>
            <ac:spMk id="2" creationId="{3F39990C-8678-4D0B-B067-53A00D24179A}"/>
          </ac:spMkLst>
        </pc:spChg>
        <pc:spChg chg="add mod">
          <ac:chgData name="Werner Kunz" userId="e4a801cdd77b3e8b" providerId="LiveId" clId="{99A9796E-D94C-4321-B06B-77C1E564E6E0}" dt="2023-03-06T19:10:52.998" v="578" actId="1036"/>
          <ac:spMkLst>
            <pc:docMk/>
            <pc:sldMk cId="3397600744" sldId="1239"/>
            <ac:spMk id="5" creationId="{18770A68-E262-14E0-8BFC-9BC04407B030}"/>
          </ac:spMkLst>
        </pc:spChg>
        <pc:spChg chg="add del mod">
          <ac:chgData name="Werner Kunz" userId="e4a801cdd77b3e8b" providerId="LiveId" clId="{99A9796E-D94C-4321-B06B-77C1E564E6E0}" dt="2023-03-06T13:29:05.446" v="181"/>
          <ac:spMkLst>
            <pc:docMk/>
            <pc:sldMk cId="3397600744" sldId="1239"/>
            <ac:spMk id="6" creationId="{99445D0E-7F21-83C6-2436-F4C53B34B9D8}"/>
          </ac:spMkLst>
        </pc:spChg>
        <pc:spChg chg="del mod">
          <ac:chgData name="Werner Kunz" userId="e4a801cdd77b3e8b" providerId="LiveId" clId="{99A9796E-D94C-4321-B06B-77C1E564E6E0}" dt="2023-03-06T18:49:13.429" v="370" actId="21"/>
          <ac:spMkLst>
            <pc:docMk/>
            <pc:sldMk cId="3397600744" sldId="1239"/>
            <ac:spMk id="20484" creationId="{00000000-0000-0000-0000-000000000000}"/>
          </ac:spMkLst>
        </pc:spChg>
        <pc:picChg chg="add mod ord">
          <ac:chgData name="Werner Kunz" userId="e4a801cdd77b3e8b" providerId="LiveId" clId="{99A9796E-D94C-4321-B06B-77C1E564E6E0}" dt="2023-03-06T19:12:09.856" v="583" actId="1076"/>
          <ac:picMkLst>
            <pc:docMk/>
            <pc:sldMk cId="3397600744" sldId="1239"/>
            <ac:picMk id="4" creationId="{230B8988-48E1-A09C-B49D-4BBE49A66FC8}"/>
          </ac:picMkLst>
        </pc:picChg>
        <pc:picChg chg="add mod">
          <ac:chgData name="Werner Kunz" userId="e4a801cdd77b3e8b" providerId="LiveId" clId="{99A9796E-D94C-4321-B06B-77C1E564E6E0}" dt="2023-03-06T19:10:44.906" v="576" actId="1076"/>
          <ac:picMkLst>
            <pc:docMk/>
            <pc:sldMk cId="3397600744" sldId="1239"/>
            <ac:picMk id="6" creationId="{6C84285B-B8C2-07FC-8616-7DD6A090FAFF}"/>
          </ac:picMkLst>
        </pc:picChg>
      </pc:sldChg>
      <pc:sldChg chg="addSp delSp modSp add mod">
        <pc:chgData name="Werner Kunz" userId="e4a801cdd77b3e8b" providerId="LiveId" clId="{99A9796E-D94C-4321-B06B-77C1E564E6E0}" dt="2023-03-06T19:14:22.612" v="590" actId="6549"/>
        <pc:sldMkLst>
          <pc:docMk/>
          <pc:sldMk cId="3511824124" sldId="1240"/>
        </pc:sldMkLst>
        <pc:spChg chg="mod">
          <ac:chgData name="Werner Kunz" userId="e4a801cdd77b3e8b" providerId="LiveId" clId="{99A9796E-D94C-4321-B06B-77C1E564E6E0}" dt="2023-03-06T13:14:37.361" v="126" actId="1076"/>
          <ac:spMkLst>
            <pc:docMk/>
            <pc:sldMk cId="3511824124" sldId="1240"/>
            <ac:spMk id="2" creationId="{3F39990C-8678-4D0B-B067-53A00D24179A}"/>
          </ac:spMkLst>
        </pc:spChg>
        <pc:spChg chg="add del mod">
          <ac:chgData name="Werner Kunz" userId="e4a801cdd77b3e8b" providerId="LiveId" clId="{99A9796E-D94C-4321-B06B-77C1E564E6E0}" dt="2023-03-06T13:14:12.826" v="120" actId="478"/>
          <ac:spMkLst>
            <pc:docMk/>
            <pc:sldMk cId="3511824124" sldId="1240"/>
            <ac:spMk id="9" creationId="{0D247405-25F2-892B-D123-E9BC65C61FCD}"/>
          </ac:spMkLst>
        </pc:spChg>
        <pc:spChg chg="add del mod">
          <ac:chgData name="Werner Kunz" userId="e4a801cdd77b3e8b" providerId="LiveId" clId="{99A9796E-D94C-4321-B06B-77C1E564E6E0}" dt="2023-03-06T13:12:35.792" v="102" actId="478"/>
          <ac:spMkLst>
            <pc:docMk/>
            <pc:sldMk cId="3511824124" sldId="1240"/>
            <ac:spMk id="10" creationId="{F46B3FBD-7BDA-9954-3F2B-3A2AA4FA2212}"/>
          </ac:spMkLst>
        </pc:spChg>
        <pc:spChg chg="add mod">
          <ac:chgData name="Werner Kunz" userId="e4a801cdd77b3e8b" providerId="LiveId" clId="{99A9796E-D94C-4321-B06B-77C1E564E6E0}" dt="2023-03-06T19:14:22.612" v="590" actId="6549"/>
          <ac:spMkLst>
            <pc:docMk/>
            <pc:sldMk cId="3511824124" sldId="1240"/>
            <ac:spMk id="11" creationId="{6B5B1773-37BC-7AC5-6617-46889C3EB56F}"/>
          </ac:spMkLst>
        </pc:spChg>
        <pc:spChg chg="del">
          <ac:chgData name="Werner Kunz" userId="e4a801cdd77b3e8b" providerId="LiveId" clId="{99A9796E-D94C-4321-B06B-77C1E564E6E0}" dt="2023-03-06T13:05:19.312" v="67" actId="478"/>
          <ac:spMkLst>
            <pc:docMk/>
            <pc:sldMk cId="3511824124" sldId="1240"/>
            <ac:spMk id="20484" creationId="{00000000-0000-0000-0000-000000000000}"/>
          </ac:spMkLst>
        </pc:spChg>
        <pc:picChg chg="add del mod ord">
          <ac:chgData name="Werner Kunz" userId="e4a801cdd77b3e8b" providerId="LiveId" clId="{99A9796E-D94C-4321-B06B-77C1E564E6E0}" dt="2023-03-06T13:09:44.861" v="73" actId="478"/>
          <ac:picMkLst>
            <pc:docMk/>
            <pc:sldMk cId="3511824124" sldId="1240"/>
            <ac:picMk id="4" creationId="{9C024E8C-F0C3-7428-8B6F-59BCCA265879}"/>
          </ac:picMkLst>
        </pc:picChg>
        <pc:picChg chg="add del mod">
          <ac:chgData name="Werner Kunz" userId="e4a801cdd77b3e8b" providerId="LiveId" clId="{99A9796E-D94C-4321-B06B-77C1E564E6E0}" dt="2023-03-06T13:10:01.932" v="77" actId="478"/>
          <ac:picMkLst>
            <pc:docMk/>
            <pc:sldMk cId="3511824124" sldId="1240"/>
            <ac:picMk id="6" creationId="{35DB6E09-AAF4-3A95-06CB-223C90624BB8}"/>
          </ac:picMkLst>
        </pc:picChg>
        <pc:picChg chg="add mod ord">
          <ac:chgData name="Werner Kunz" userId="e4a801cdd77b3e8b" providerId="LiveId" clId="{99A9796E-D94C-4321-B06B-77C1E564E6E0}" dt="2023-03-06T13:10:36.270" v="85" actId="167"/>
          <ac:picMkLst>
            <pc:docMk/>
            <pc:sldMk cId="3511824124" sldId="1240"/>
            <ac:picMk id="8" creationId="{4DCEF6D1-88D1-CEFD-22D9-7952DE2993D5}"/>
          </ac:picMkLst>
        </pc:picChg>
      </pc:sldChg>
      <pc:sldChg chg="addSp delSp modSp add mod">
        <pc:chgData name="Werner Kunz" userId="e4a801cdd77b3e8b" providerId="LiveId" clId="{99A9796E-D94C-4321-B06B-77C1E564E6E0}" dt="2023-03-06T21:19:11.907" v="592" actId="20577"/>
        <pc:sldMkLst>
          <pc:docMk/>
          <pc:sldMk cId="1445521481" sldId="1241"/>
        </pc:sldMkLst>
        <pc:spChg chg="add mod">
          <ac:chgData name="Werner Kunz" userId="e4a801cdd77b3e8b" providerId="LiveId" clId="{99A9796E-D94C-4321-B06B-77C1E564E6E0}" dt="2023-03-06T21:19:11.907" v="592" actId="20577"/>
          <ac:spMkLst>
            <pc:docMk/>
            <pc:sldMk cId="1445521481" sldId="1241"/>
            <ac:spMk id="2" creationId="{D06D1E83-C592-BFEE-38D1-875BB8EBF35D}"/>
          </ac:spMkLst>
        </pc:spChg>
        <pc:spChg chg="del">
          <ac:chgData name="Werner Kunz" userId="e4a801cdd77b3e8b" providerId="LiveId" clId="{99A9796E-D94C-4321-B06B-77C1E564E6E0}" dt="2023-03-06T18:48:53.035" v="369" actId="478"/>
          <ac:spMkLst>
            <pc:docMk/>
            <pc:sldMk cId="1445521481" sldId="1241"/>
            <ac:spMk id="20484" creationId="{00000000-0000-0000-0000-000000000000}"/>
          </ac:spMkLst>
        </pc:spChg>
      </pc:sldChg>
      <pc:sldChg chg="addSp modSp add mod">
        <pc:chgData name="Werner Kunz" userId="e4a801cdd77b3e8b" providerId="LiveId" clId="{99A9796E-D94C-4321-B06B-77C1E564E6E0}" dt="2023-03-06T21:23:07.095" v="784" actId="207"/>
        <pc:sldMkLst>
          <pc:docMk/>
          <pc:sldMk cId="1515059297" sldId="1242"/>
        </pc:sldMkLst>
        <pc:spChg chg="mod">
          <ac:chgData name="Werner Kunz" userId="e4a801cdd77b3e8b" providerId="LiveId" clId="{99A9796E-D94C-4321-B06B-77C1E564E6E0}" dt="2023-03-06T21:19:36.926" v="603" actId="1035"/>
          <ac:spMkLst>
            <pc:docMk/>
            <pc:sldMk cId="1515059297" sldId="1242"/>
            <ac:spMk id="2" creationId="{D06D1E83-C592-BFEE-38D1-875BB8EBF35D}"/>
          </ac:spMkLst>
        </pc:spChg>
        <pc:spChg chg="add mod">
          <ac:chgData name="Werner Kunz" userId="e4a801cdd77b3e8b" providerId="LiveId" clId="{99A9796E-D94C-4321-B06B-77C1E564E6E0}" dt="2023-03-06T21:22:59.319" v="782" actId="113"/>
          <ac:spMkLst>
            <pc:docMk/>
            <pc:sldMk cId="1515059297" sldId="1242"/>
            <ac:spMk id="3" creationId="{7ED5F5B5-27F8-295B-88EA-8D1A547D4C41}"/>
          </ac:spMkLst>
        </pc:spChg>
        <pc:spChg chg="add mod">
          <ac:chgData name="Werner Kunz" userId="e4a801cdd77b3e8b" providerId="LiveId" clId="{99A9796E-D94C-4321-B06B-77C1E564E6E0}" dt="2023-03-06T21:23:07.095" v="784" actId="207"/>
          <ac:spMkLst>
            <pc:docMk/>
            <pc:sldMk cId="1515059297" sldId="1242"/>
            <ac:spMk id="4" creationId="{5EB0D56F-1BA1-1E7F-0E93-5CF460E43843}"/>
          </ac:spMkLst>
        </pc:spChg>
      </pc:sldChg>
      <pc:sldChg chg="addSp delSp modSp add mod ord">
        <pc:chgData name="Werner Kunz" userId="e4a801cdd77b3e8b" providerId="LiveId" clId="{99A9796E-D94C-4321-B06B-77C1E564E6E0}" dt="2023-03-06T22:42:01.673" v="952" actId="113"/>
        <pc:sldMkLst>
          <pc:docMk/>
          <pc:sldMk cId="545858463" sldId="1243"/>
        </pc:sldMkLst>
        <pc:spChg chg="mod">
          <ac:chgData name="Werner Kunz" userId="e4a801cdd77b3e8b" providerId="LiveId" clId="{99A9796E-D94C-4321-B06B-77C1E564E6E0}" dt="2023-03-06T22:38:18.187" v="935" actId="1076"/>
          <ac:spMkLst>
            <pc:docMk/>
            <pc:sldMk cId="545858463" sldId="1243"/>
            <ac:spMk id="4" creationId="{CE3EB18F-959A-0D84-41A1-FBFACD77E33A}"/>
          </ac:spMkLst>
        </pc:spChg>
        <pc:spChg chg="mod">
          <ac:chgData name="Werner Kunz" userId="e4a801cdd77b3e8b" providerId="LiveId" clId="{99A9796E-D94C-4321-B06B-77C1E564E6E0}" dt="2023-03-06T22:42:01.673" v="952" actId="113"/>
          <ac:spMkLst>
            <pc:docMk/>
            <pc:sldMk cId="545858463" sldId="1243"/>
            <ac:spMk id="45062" creationId="{00000000-0000-0000-0000-000000000000}"/>
          </ac:spMkLst>
        </pc:spChg>
        <pc:picChg chg="del">
          <ac:chgData name="Werner Kunz" userId="e4a801cdd77b3e8b" providerId="LiveId" clId="{99A9796E-D94C-4321-B06B-77C1E564E6E0}" dt="2023-03-06T22:33:21.376" v="910" actId="478"/>
          <ac:picMkLst>
            <pc:docMk/>
            <pc:sldMk cId="545858463" sldId="1243"/>
            <ac:picMk id="3" creationId="{A16037D9-2CDF-5015-5304-455025D62CE2}"/>
          </ac:picMkLst>
        </pc:picChg>
        <pc:picChg chg="add ord">
          <ac:chgData name="Werner Kunz" userId="e4a801cdd77b3e8b" providerId="LiveId" clId="{99A9796E-D94C-4321-B06B-77C1E564E6E0}" dt="2023-03-06T22:33:25.761" v="912" actId="167"/>
          <ac:picMkLst>
            <pc:docMk/>
            <pc:sldMk cId="545858463" sldId="1243"/>
            <ac:picMk id="5" creationId="{B8001276-151A-80CE-1324-E88C1AE6C439}"/>
          </ac:picMkLst>
        </pc:picChg>
      </pc:sldChg>
      <pc:sldChg chg="addSp delSp modSp add mod">
        <pc:chgData name="Werner Kunz" userId="e4a801cdd77b3e8b" providerId="LiveId" clId="{99A9796E-D94C-4321-B06B-77C1E564E6E0}" dt="2023-03-06T22:43:57.495" v="978" actId="14100"/>
        <pc:sldMkLst>
          <pc:docMk/>
          <pc:sldMk cId="549423716" sldId="1244"/>
        </pc:sldMkLst>
        <pc:spChg chg="mod">
          <ac:chgData name="Werner Kunz" userId="e4a801cdd77b3e8b" providerId="LiveId" clId="{99A9796E-D94C-4321-B06B-77C1E564E6E0}" dt="2023-03-06T22:43:50.897" v="976" actId="14100"/>
          <ac:spMkLst>
            <pc:docMk/>
            <pc:sldMk cId="549423716" sldId="1244"/>
            <ac:spMk id="4" creationId="{CE3EB18F-959A-0D84-41A1-FBFACD77E33A}"/>
          </ac:spMkLst>
        </pc:spChg>
        <pc:spChg chg="mod">
          <ac:chgData name="Werner Kunz" userId="e4a801cdd77b3e8b" providerId="LiveId" clId="{99A9796E-D94C-4321-B06B-77C1E564E6E0}" dt="2023-03-06T22:43:57.495" v="978" actId="14100"/>
          <ac:spMkLst>
            <pc:docMk/>
            <pc:sldMk cId="549423716" sldId="1244"/>
            <ac:spMk id="45062" creationId="{00000000-0000-0000-0000-000000000000}"/>
          </ac:spMkLst>
        </pc:spChg>
        <pc:picChg chg="del">
          <ac:chgData name="Werner Kunz" userId="e4a801cdd77b3e8b" providerId="LiveId" clId="{99A9796E-D94C-4321-B06B-77C1E564E6E0}" dt="2023-03-06T22:38:50.223" v="939" actId="478"/>
          <ac:picMkLst>
            <pc:docMk/>
            <pc:sldMk cId="549423716" sldId="1244"/>
            <ac:picMk id="3" creationId="{A16037D9-2CDF-5015-5304-455025D62CE2}"/>
          </ac:picMkLst>
        </pc:picChg>
        <pc:picChg chg="add mod ord">
          <ac:chgData name="Werner Kunz" userId="e4a801cdd77b3e8b" providerId="LiveId" clId="{99A9796E-D94C-4321-B06B-77C1E564E6E0}" dt="2023-03-06T22:43:51.511" v="977" actId="1076"/>
          <ac:picMkLst>
            <pc:docMk/>
            <pc:sldMk cId="549423716" sldId="1244"/>
            <ac:picMk id="5" creationId="{B18B60BD-98DE-A020-9EC4-7F506842A74F}"/>
          </ac:picMkLst>
        </pc:picChg>
      </pc:sldChg>
      <pc:sldChg chg="modSp mod">
        <pc:chgData name="Werner Kunz" userId="e4a801cdd77b3e8b" providerId="LiveId" clId="{99A9796E-D94C-4321-B06B-77C1E564E6E0}" dt="2023-03-13T20:39:43.413" v="986" actId="14100"/>
        <pc:sldMkLst>
          <pc:docMk/>
          <pc:sldMk cId="2781648082" sldId="1245"/>
        </pc:sldMkLst>
        <pc:spChg chg="mod">
          <ac:chgData name="Werner Kunz" userId="e4a801cdd77b3e8b" providerId="LiveId" clId="{99A9796E-D94C-4321-B06B-77C1E564E6E0}" dt="2023-03-13T20:39:43.413" v="986" actId="14100"/>
          <ac:spMkLst>
            <pc:docMk/>
            <pc:sldMk cId="2781648082" sldId="1245"/>
            <ac:spMk id="8" creationId="{00000000-0000-0000-0000-000000000000}"/>
          </ac:spMkLst>
        </pc:spChg>
      </pc:sldChg>
      <pc:sldChg chg="modSp mod modAnim">
        <pc:chgData name="Werner Kunz" userId="e4a801cdd77b3e8b" providerId="LiveId" clId="{99A9796E-D94C-4321-B06B-77C1E564E6E0}" dt="2023-03-13T21:14:17.304" v="1018"/>
        <pc:sldMkLst>
          <pc:docMk/>
          <pc:sldMk cId="2670010615" sldId="1283"/>
        </pc:sldMkLst>
        <pc:picChg chg="mod">
          <ac:chgData name="Werner Kunz" userId="e4a801cdd77b3e8b" providerId="LiveId" clId="{99A9796E-D94C-4321-B06B-77C1E564E6E0}" dt="2023-03-13T21:13:34.634" v="1015" actId="1076"/>
          <ac:picMkLst>
            <pc:docMk/>
            <pc:sldMk cId="2670010615" sldId="1283"/>
            <ac:picMk id="8" creationId="{E2DA2666-5AEB-9FC7-2BBE-CE17B0C98F97}"/>
          </ac:picMkLst>
        </pc:picChg>
      </pc:sldChg>
      <pc:sldChg chg="modSp mod">
        <pc:chgData name="Werner Kunz" userId="e4a801cdd77b3e8b" providerId="LiveId" clId="{99A9796E-D94C-4321-B06B-77C1E564E6E0}" dt="2023-03-13T20:36:26.199" v="983" actId="20577"/>
        <pc:sldMkLst>
          <pc:docMk/>
          <pc:sldMk cId="696531079" sldId="1288"/>
        </pc:sldMkLst>
        <pc:spChg chg="mod">
          <ac:chgData name="Werner Kunz" userId="e4a801cdd77b3e8b" providerId="LiveId" clId="{99A9796E-D94C-4321-B06B-77C1E564E6E0}" dt="2023-03-13T20:36:26.199" v="983" actId="20577"/>
          <ac:spMkLst>
            <pc:docMk/>
            <pc:sldMk cId="696531079" sldId="1288"/>
            <ac:spMk id="2" creationId="{3F39990C-8678-4D0B-B067-53A00D24179A}"/>
          </ac:spMkLst>
        </pc:spChg>
      </pc:sldChg>
      <pc:sldChg chg="addSp delSp add mod delAnim">
        <pc:chgData name="Werner Kunz" userId="e4a801cdd77b3e8b" providerId="LiveId" clId="{99A9796E-D94C-4321-B06B-77C1E564E6E0}" dt="2023-03-13T11:44:33.163" v="982" actId="22"/>
        <pc:sldMkLst>
          <pc:docMk/>
          <pc:sldMk cId="4282078977" sldId="1291"/>
        </pc:sldMkLst>
        <pc:spChg chg="del">
          <ac:chgData name="Werner Kunz" userId="e4a801cdd77b3e8b" providerId="LiveId" clId="{99A9796E-D94C-4321-B06B-77C1E564E6E0}" dt="2023-03-13T11:44:26.946" v="981" actId="478"/>
          <ac:spMkLst>
            <pc:docMk/>
            <pc:sldMk cId="4282078977" sldId="1291"/>
            <ac:spMk id="2" creationId="{C69A85ED-92D5-9A2F-8FD7-62E0874B9476}"/>
          </ac:spMkLst>
        </pc:spChg>
        <pc:picChg chg="add">
          <ac:chgData name="Werner Kunz" userId="e4a801cdd77b3e8b" providerId="LiveId" clId="{99A9796E-D94C-4321-B06B-77C1E564E6E0}" dt="2023-03-13T11:44:33.163" v="982" actId="22"/>
          <ac:picMkLst>
            <pc:docMk/>
            <pc:sldMk cId="4282078977" sldId="1291"/>
            <ac:picMk id="4" creationId="{C5D974E4-A55A-A83E-491D-4909473111C5}"/>
          </ac:picMkLst>
        </pc:picChg>
        <pc:picChg chg="del">
          <ac:chgData name="Werner Kunz" userId="e4a801cdd77b3e8b" providerId="LiveId" clId="{99A9796E-D94C-4321-B06B-77C1E564E6E0}" dt="2023-03-13T11:44:25.625" v="980" actId="478"/>
          <ac:picMkLst>
            <pc:docMk/>
            <pc:sldMk cId="4282078977" sldId="1291"/>
            <ac:picMk id="3077" creationId="{00000000-0000-0000-0000-000000000000}"/>
          </ac:picMkLst>
        </pc:picChg>
      </pc:sldChg>
      <pc:sldMasterChg chg="del delSldLayout">
        <pc:chgData name="Werner Kunz" userId="e4a801cdd77b3e8b" providerId="LiveId" clId="{99A9796E-D94C-4321-B06B-77C1E564E6E0}" dt="2023-03-06T21:26:14.994" v="785" actId="2696"/>
        <pc:sldMasterMkLst>
          <pc:docMk/>
          <pc:sldMasterMk cId="0" sldId="2147484116"/>
        </pc:sldMasterMkLst>
        <pc:sldLayoutChg chg="del">
          <pc:chgData name="Werner Kunz" userId="e4a801cdd77b3e8b" providerId="LiveId" clId="{99A9796E-D94C-4321-B06B-77C1E564E6E0}" dt="2023-03-06T21:26:14.994" v="785" actId="2696"/>
          <pc:sldLayoutMkLst>
            <pc:docMk/>
            <pc:sldMasterMk cId="0" sldId="2147484116"/>
            <pc:sldLayoutMk cId="0" sldId="2147484117"/>
          </pc:sldLayoutMkLst>
        </pc:sldLayoutChg>
      </pc:sldMasterChg>
      <pc:sldMasterChg chg="del delSldLayout">
        <pc:chgData name="Werner Kunz" userId="e4a801cdd77b3e8b" providerId="LiveId" clId="{99A9796E-D94C-4321-B06B-77C1E564E6E0}" dt="2023-03-06T21:26:14.994" v="785" actId="2696"/>
        <pc:sldMasterMkLst>
          <pc:docMk/>
          <pc:sldMasterMk cId="0" sldId="2147484118"/>
        </pc:sldMasterMkLst>
        <pc:sldLayoutChg chg="del">
          <pc:chgData name="Werner Kunz" userId="e4a801cdd77b3e8b" providerId="LiveId" clId="{99A9796E-D94C-4321-B06B-77C1E564E6E0}" dt="2023-03-06T21:26:14.994" v="785" actId="2696"/>
          <pc:sldLayoutMkLst>
            <pc:docMk/>
            <pc:sldMasterMk cId="0" sldId="2147484118"/>
            <pc:sldLayoutMk cId="0" sldId="2147484119"/>
          </pc:sldLayoutMkLst>
        </pc:sldLayoutChg>
      </pc:sldMasterChg>
    </pc:docChg>
  </pc:docChgLst>
  <pc:docChgLst>
    <pc:chgData name="Werner Kunz" userId="e4a801cdd77b3e8b" providerId="LiveId" clId="{757A0040-716C-4392-9515-CCB565E02909}"/>
    <pc:docChg chg="undo redo custSel addSld delSld modSld sldOrd delMainMaster">
      <pc:chgData name="Werner Kunz" userId="e4a801cdd77b3e8b" providerId="LiveId" clId="{757A0040-716C-4392-9515-CCB565E02909}" dt="2022-11-02T20:29:48.212" v="9799" actId="1037"/>
      <pc:docMkLst>
        <pc:docMk/>
      </pc:docMkLst>
      <pc:sldChg chg="modSp add mod">
        <pc:chgData name="Werner Kunz" userId="e4a801cdd77b3e8b" providerId="LiveId" clId="{757A0040-716C-4392-9515-CCB565E02909}" dt="2022-11-02T11:56:26.369" v="8313" actId="20577"/>
        <pc:sldMkLst>
          <pc:docMk/>
          <pc:sldMk cId="0" sldId="258"/>
        </pc:sldMkLst>
        <pc:spChg chg="mod">
          <ac:chgData name="Werner Kunz" userId="e4a801cdd77b3e8b" providerId="LiveId" clId="{757A0040-716C-4392-9515-CCB565E02909}" dt="2022-11-02T11:56:26.369" v="8313" actId="20577"/>
          <ac:spMkLst>
            <pc:docMk/>
            <pc:sldMk cId="0" sldId="258"/>
            <ac:spMk id="4" creationId="{6836BF29-4416-F947-059D-9558BA394C55}"/>
          </ac:spMkLst>
        </pc:spChg>
      </pc:sldChg>
      <pc:sldChg chg="add">
        <pc:chgData name="Werner Kunz" userId="e4a801cdd77b3e8b" providerId="LiveId" clId="{757A0040-716C-4392-9515-CCB565E02909}" dt="2022-10-17T15:10:36.899" v="4252"/>
        <pc:sldMkLst>
          <pc:docMk/>
          <pc:sldMk cId="0" sldId="259"/>
        </pc:sldMkLst>
      </pc:sldChg>
      <pc:sldChg chg="addSp delSp modSp add mod setBg">
        <pc:chgData name="Werner Kunz" userId="e4a801cdd77b3e8b" providerId="LiveId" clId="{757A0040-716C-4392-9515-CCB565E02909}" dt="2022-10-17T13:55:40.378" v="3500"/>
        <pc:sldMkLst>
          <pc:docMk/>
          <pc:sldMk cId="1048236914" sldId="290"/>
        </pc:sldMkLst>
        <pc:spChg chg="mod">
          <ac:chgData name="Werner Kunz" userId="e4a801cdd77b3e8b" providerId="LiveId" clId="{757A0040-716C-4392-9515-CCB565E02909}" dt="2022-10-17T13:45:56.082" v="3329" actId="1076"/>
          <ac:spMkLst>
            <pc:docMk/>
            <pc:sldMk cId="1048236914" sldId="290"/>
            <ac:spMk id="3" creationId="{00000000-0000-0000-0000-000000000000}"/>
          </ac:spMkLst>
        </pc:spChg>
        <pc:spChg chg="del mod">
          <ac:chgData name="Werner Kunz" userId="e4a801cdd77b3e8b" providerId="LiveId" clId="{757A0040-716C-4392-9515-CCB565E02909}" dt="2022-10-17T13:41:16.055" v="3316" actId="478"/>
          <ac:spMkLst>
            <pc:docMk/>
            <pc:sldMk cId="1048236914" sldId="290"/>
            <ac:spMk id="5" creationId="{00000000-0000-0000-0000-000000000000}"/>
          </ac:spMkLst>
        </pc:spChg>
        <pc:spChg chg="add del mod">
          <ac:chgData name="Werner Kunz" userId="e4a801cdd77b3e8b" providerId="LiveId" clId="{757A0040-716C-4392-9515-CCB565E02909}" dt="2022-10-17T13:41:16.055" v="3316" actId="478"/>
          <ac:spMkLst>
            <pc:docMk/>
            <pc:sldMk cId="1048236914" sldId="290"/>
            <ac:spMk id="8" creationId="{A1FE3320-4115-4A2F-47A8-ABBC3FA8602A}"/>
          </ac:spMkLst>
        </pc:spChg>
        <pc:spChg chg="add mod">
          <ac:chgData name="Werner Kunz" userId="e4a801cdd77b3e8b" providerId="LiveId" clId="{757A0040-716C-4392-9515-CCB565E02909}" dt="2022-10-17T13:49:14.957" v="3378" actId="14100"/>
          <ac:spMkLst>
            <pc:docMk/>
            <pc:sldMk cId="1048236914" sldId="290"/>
            <ac:spMk id="16" creationId="{2FC4B2BE-4865-468D-E83F-D3A6E64A6178}"/>
          </ac:spMkLst>
        </pc:spChg>
        <pc:spChg chg="add mod">
          <ac:chgData name="Werner Kunz" userId="e4a801cdd77b3e8b" providerId="LiveId" clId="{757A0040-716C-4392-9515-CCB565E02909}" dt="2022-10-17T13:53:30.060" v="3461" actId="20577"/>
          <ac:spMkLst>
            <pc:docMk/>
            <pc:sldMk cId="1048236914" sldId="290"/>
            <ac:spMk id="19" creationId="{67D7E508-84A4-AEE3-3F6A-08320CBE6C4E}"/>
          </ac:spMkLst>
        </pc:spChg>
        <pc:spChg chg="del mod">
          <ac:chgData name="Werner Kunz" userId="e4a801cdd77b3e8b" providerId="LiveId" clId="{757A0040-716C-4392-9515-CCB565E02909}" dt="2022-10-17T13:38:39.191" v="3307" actId="478"/>
          <ac:spMkLst>
            <pc:docMk/>
            <pc:sldMk cId="1048236914" sldId="290"/>
            <ac:spMk id="23" creationId="{00000000-0000-0000-0000-000000000000}"/>
          </ac:spMkLst>
        </pc:spChg>
        <pc:spChg chg="add mod">
          <ac:chgData name="Werner Kunz" userId="e4a801cdd77b3e8b" providerId="LiveId" clId="{757A0040-716C-4392-9515-CCB565E02909}" dt="2022-10-17T13:55:27.451" v="3499" actId="1076"/>
          <ac:spMkLst>
            <pc:docMk/>
            <pc:sldMk cId="1048236914" sldId="290"/>
            <ac:spMk id="26" creationId="{3F480F93-A5BB-C46C-F5FB-3D6A2CF49A1A}"/>
          </ac:spMkLst>
        </pc:spChg>
        <pc:picChg chg="del">
          <ac:chgData name="Werner Kunz" userId="e4a801cdd77b3e8b" providerId="LiveId" clId="{757A0040-716C-4392-9515-CCB565E02909}" dt="2022-10-17T13:40:43.992" v="3313" actId="478"/>
          <ac:picMkLst>
            <pc:docMk/>
            <pc:sldMk cId="1048236914" sldId="290"/>
            <ac:picMk id="2" creationId="{00000000-0000-0000-0000-000000000000}"/>
          </ac:picMkLst>
        </pc:picChg>
        <pc:picChg chg="del mod ord">
          <ac:chgData name="Werner Kunz" userId="e4a801cdd77b3e8b" providerId="LiveId" clId="{757A0040-716C-4392-9515-CCB565E02909}" dt="2022-10-17T13:45:34.536" v="3323" actId="478"/>
          <ac:picMkLst>
            <pc:docMk/>
            <pc:sldMk cId="1048236914" sldId="290"/>
            <ac:picMk id="4" creationId="{00000000-0000-0000-0000-000000000000}"/>
          </ac:picMkLst>
        </pc:picChg>
        <pc:picChg chg="add del mod ord">
          <ac:chgData name="Werner Kunz" userId="e4a801cdd77b3e8b" providerId="LiveId" clId="{757A0040-716C-4392-9515-CCB565E02909}" dt="2022-10-17T13:45:35.943" v="3324" actId="478"/>
          <ac:picMkLst>
            <pc:docMk/>
            <pc:sldMk cId="1048236914" sldId="290"/>
            <ac:picMk id="10" creationId="{F3B3CA76-F60C-FF1F-CEE8-6C1DE7D16E63}"/>
          </ac:picMkLst>
        </pc:picChg>
        <pc:picChg chg="add mod">
          <ac:chgData name="Werner Kunz" userId="e4a801cdd77b3e8b" providerId="LiveId" clId="{757A0040-716C-4392-9515-CCB565E02909}" dt="2022-10-17T13:47:02.469" v="3342" actId="1035"/>
          <ac:picMkLst>
            <pc:docMk/>
            <pc:sldMk cId="1048236914" sldId="290"/>
            <ac:picMk id="12" creationId="{ABEAD3BC-5CB1-CBFE-BE8C-6E9AB70054A0}"/>
          </ac:picMkLst>
        </pc:picChg>
        <pc:picChg chg="add mod">
          <ac:chgData name="Werner Kunz" userId="e4a801cdd77b3e8b" providerId="LiveId" clId="{757A0040-716C-4392-9515-CCB565E02909}" dt="2022-10-17T13:47:07.748" v="3346" actId="1037"/>
          <ac:picMkLst>
            <pc:docMk/>
            <pc:sldMk cId="1048236914" sldId="290"/>
            <ac:picMk id="13" creationId="{5DCF09C6-9BEA-629E-4BFF-4293A0B38CE1}"/>
          </ac:picMkLst>
        </pc:picChg>
        <pc:cxnChg chg="mod ord">
          <ac:chgData name="Werner Kunz" userId="e4a801cdd77b3e8b" providerId="LiveId" clId="{757A0040-716C-4392-9515-CCB565E02909}" dt="2022-10-17T13:53:47.385" v="3465" actId="1036"/>
          <ac:cxnSpMkLst>
            <pc:docMk/>
            <pc:sldMk cId="1048236914" sldId="290"/>
            <ac:cxnSpMk id="7" creationId="{00000000-0000-0000-0000-000000000000}"/>
          </ac:cxnSpMkLst>
        </pc:cxnChg>
        <pc:cxnChg chg="mod ord">
          <ac:chgData name="Werner Kunz" userId="e4a801cdd77b3e8b" providerId="LiveId" clId="{757A0040-716C-4392-9515-CCB565E02909}" dt="2022-10-17T13:47:29.315" v="3350" actId="14100"/>
          <ac:cxnSpMkLst>
            <pc:docMk/>
            <pc:sldMk cId="1048236914" sldId="290"/>
            <ac:cxnSpMk id="11" creationId="{00000000-0000-0000-0000-000000000000}"/>
          </ac:cxnSpMkLst>
        </pc:cxnChg>
        <pc:cxnChg chg="add mod">
          <ac:chgData name="Werner Kunz" userId="e4a801cdd77b3e8b" providerId="LiveId" clId="{757A0040-716C-4392-9515-CCB565E02909}" dt="2022-10-17T13:52:50.929" v="3453" actId="14100"/>
          <ac:cxnSpMkLst>
            <pc:docMk/>
            <pc:sldMk cId="1048236914" sldId="290"/>
            <ac:cxnSpMk id="17" creationId="{2840209B-3391-E14D-85C2-6F9F41F04218}"/>
          </ac:cxnSpMkLst>
        </pc:cxnChg>
        <pc:cxnChg chg="add mod">
          <ac:chgData name="Werner Kunz" userId="e4a801cdd77b3e8b" providerId="LiveId" clId="{757A0040-716C-4392-9515-CCB565E02909}" dt="2022-10-17T13:53:55.513" v="3466" actId="14100"/>
          <ac:cxnSpMkLst>
            <pc:docMk/>
            <pc:sldMk cId="1048236914" sldId="290"/>
            <ac:cxnSpMk id="21" creationId="{E5E03BCD-1CC7-017E-0DCC-34CFD6DBC8F1}"/>
          </ac:cxnSpMkLst>
        </pc:cxnChg>
      </pc:sldChg>
      <pc:sldChg chg="del">
        <pc:chgData name="Werner Kunz" userId="e4a801cdd77b3e8b" providerId="LiveId" clId="{757A0040-716C-4392-9515-CCB565E02909}" dt="2022-10-17T15:01:30.541" v="4224" actId="47"/>
        <pc:sldMkLst>
          <pc:docMk/>
          <pc:sldMk cId="0" sldId="334"/>
        </pc:sldMkLst>
      </pc:sldChg>
      <pc:sldChg chg="del">
        <pc:chgData name="Werner Kunz" userId="e4a801cdd77b3e8b" providerId="LiveId" clId="{757A0040-716C-4392-9515-CCB565E02909}" dt="2022-10-17T15:01:30.541" v="4224" actId="47"/>
        <pc:sldMkLst>
          <pc:docMk/>
          <pc:sldMk cId="0" sldId="336"/>
        </pc:sldMkLst>
      </pc:sldChg>
      <pc:sldChg chg="del">
        <pc:chgData name="Werner Kunz" userId="e4a801cdd77b3e8b" providerId="LiveId" clId="{757A0040-716C-4392-9515-CCB565E02909}" dt="2022-10-17T15:01:30.541" v="4224" actId="47"/>
        <pc:sldMkLst>
          <pc:docMk/>
          <pc:sldMk cId="0" sldId="343"/>
        </pc:sldMkLst>
      </pc:sldChg>
      <pc:sldChg chg="addSp delSp modSp mod delAnim">
        <pc:chgData name="Werner Kunz" userId="e4a801cdd77b3e8b" providerId="LiveId" clId="{757A0040-716C-4392-9515-CCB565E02909}" dt="2022-10-17T15:37:22.525" v="4565" actId="255"/>
        <pc:sldMkLst>
          <pc:docMk/>
          <pc:sldMk cId="0" sldId="347"/>
        </pc:sldMkLst>
        <pc:spChg chg="add mod">
          <ac:chgData name="Werner Kunz" userId="e4a801cdd77b3e8b" providerId="LiveId" clId="{757A0040-716C-4392-9515-CCB565E02909}" dt="2022-10-17T15:36:48.909" v="4521" actId="1036"/>
          <ac:spMkLst>
            <pc:docMk/>
            <pc:sldMk cId="0" sldId="347"/>
            <ac:spMk id="2" creationId="{3BD84D84-4486-A105-2621-9A15656D8F9B}"/>
          </ac:spMkLst>
        </pc:spChg>
        <pc:spChg chg="del">
          <ac:chgData name="Werner Kunz" userId="e4a801cdd77b3e8b" providerId="LiveId" clId="{757A0040-716C-4392-9515-CCB565E02909}" dt="2022-10-16T10:28:15.532" v="5" actId="478"/>
          <ac:spMkLst>
            <pc:docMk/>
            <pc:sldMk cId="0" sldId="347"/>
            <ac:spMk id="4" creationId="{00000000-0000-0000-0000-000000000000}"/>
          </ac:spMkLst>
        </pc:spChg>
        <pc:spChg chg="mod">
          <ac:chgData name="Werner Kunz" userId="e4a801cdd77b3e8b" providerId="LiveId" clId="{757A0040-716C-4392-9515-CCB565E02909}" dt="2022-10-17T15:37:22.525" v="4565" actId="255"/>
          <ac:spMkLst>
            <pc:docMk/>
            <pc:sldMk cId="0" sldId="347"/>
            <ac:spMk id="33794" creationId="{00000000-0000-0000-0000-000000000000}"/>
          </ac:spMkLst>
        </pc:spChg>
        <pc:spChg chg="mod">
          <ac:chgData name="Werner Kunz" userId="e4a801cdd77b3e8b" providerId="LiveId" clId="{757A0040-716C-4392-9515-CCB565E02909}" dt="2022-10-17T15:36:48.909" v="4521" actId="1036"/>
          <ac:spMkLst>
            <pc:docMk/>
            <pc:sldMk cId="0" sldId="347"/>
            <ac:spMk id="33795" creationId="{00000000-0000-0000-0000-000000000000}"/>
          </ac:spMkLst>
        </pc:spChg>
      </pc:sldChg>
      <pc:sldChg chg="del">
        <pc:chgData name="Werner Kunz" userId="e4a801cdd77b3e8b" providerId="LiveId" clId="{757A0040-716C-4392-9515-CCB565E02909}" dt="2022-10-17T14:59:57.294" v="4221" actId="47"/>
        <pc:sldMkLst>
          <pc:docMk/>
          <pc:sldMk cId="0" sldId="357"/>
        </pc:sldMkLst>
      </pc:sldChg>
      <pc:sldChg chg="del">
        <pc:chgData name="Werner Kunz" userId="e4a801cdd77b3e8b" providerId="LiveId" clId="{757A0040-716C-4392-9515-CCB565E02909}" dt="2022-10-17T14:59:57.294" v="4221" actId="47"/>
        <pc:sldMkLst>
          <pc:docMk/>
          <pc:sldMk cId="0" sldId="358"/>
        </pc:sldMkLst>
      </pc:sldChg>
      <pc:sldChg chg="del">
        <pc:chgData name="Werner Kunz" userId="e4a801cdd77b3e8b" providerId="LiveId" clId="{757A0040-716C-4392-9515-CCB565E02909}" dt="2022-10-17T14:59:57.294" v="4221" actId="47"/>
        <pc:sldMkLst>
          <pc:docMk/>
          <pc:sldMk cId="0" sldId="362"/>
        </pc:sldMkLst>
      </pc:sldChg>
      <pc:sldChg chg="del">
        <pc:chgData name="Werner Kunz" userId="e4a801cdd77b3e8b" providerId="LiveId" clId="{757A0040-716C-4392-9515-CCB565E02909}" dt="2022-10-17T14:59:57.294" v="4221" actId="47"/>
        <pc:sldMkLst>
          <pc:docMk/>
          <pc:sldMk cId="0" sldId="363"/>
        </pc:sldMkLst>
      </pc:sldChg>
      <pc:sldChg chg="del">
        <pc:chgData name="Werner Kunz" userId="e4a801cdd77b3e8b" providerId="LiveId" clId="{757A0040-716C-4392-9515-CCB565E02909}" dt="2022-10-17T14:59:57.294" v="4221" actId="47"/>
        <pc:sldMkLst>
          <pc:docMk/>
          <pc:sldMk cId="0" sldId="364"/>
        </pc:sldMkLst>
      </pc:sldChg>
      <pc:sldChg chg="del">
        <pc:chgData name="Werner Kunz" userId="e4a801cdd77b3e8b" providerId="LiveId" clId="{757A0040-716C-4392-9515-CCB565E02909}" dt="2022-10-17T14:59:57.294" v="4221" actId="47"/>
        <pc:sldMkLst>
          <pc:docMk/>
          <pc:sldMk cId="0" sldId="365"/>
        </pc:sldMkLst>
      </pc:sldChg>
      <pc:sldChg chg="del">
        <pc:chgData name="Werner Kunz" userId="e4a801cdd77b3e8b" providerId="LiveId" clId="{757A0040-716C-4392-9515-CCB565E02909}" dt="2022-10-17T14:59:57.294" v="4221" actId="47"/>
        <pc:sldMkLst>
          <pc:docMk/>
          <pc:sldMk cId="0" sldId="366"/>
        </pc:sldMkLst>
      </pc:sldChg>
      <pc:sldChg chg="del">
        <pc:chgData name="Werner Kunz" userId="e4a801cdd77b3e8b" providerId="LiveId" clId="{757A0040-716C-4392-9515-CCB565E02909}" dt="2022-10-17T14:59:57.294" v="4221" actId="47"/>
        <pc:sldMkLst>
          <pc:docMk/>
          <pc:sldMk cId="0" sldId="368"/>
        </pc:sldMkLst>
      </pc:sldChg>
      <pc:sldChg chg="del">
        <pc:chgData name="Werner Kunz" userId="e4a801cdd77b3e8b" providerId="LiveId" clId="{757A0040-716C-4392-9515-CCB565E02909}" dt="2022-10-16T10:28:40.410" v="6" actId="47"/>
        <pc:sldMkLst>
          <pc:docMk/>
          <pc:sldMk cId="0" sldId="370"/>
        </pc:sldMkLst>
      </pc:sldChg>
      <pc:sldChg chg="addSp delSp modSp mod delAnim">
        <pc:chgData name="Werner Kunz" userId="e4a801cdd77b3e8b" providerId="LiveId" clId="{757A0040-716C-4392-9515-CCB565E02909}" dt="2022-10-16T10:36:23.995" v="76" actId="1035"/>
        <pc:sldMkLst>
          <pc:docMk/>
          <pc:sldMk cId="0" sldId="371"/>
        </pc:sldMkLst>
        <pc:spChg chg="add mod">
          <ac:chgData name="Werner Kunz" userId="e4a801cdd77b3e8b" providerId="LiveId" clId="{757A0040-716C-4392-9515-CCB565E02909}" dt="2022-10-16T10:36:23.995" v="76" actId="1035"/>
          <ac:spMkLst>
            <pc:docMk/>
            <pc:sldMk cId="0" sldId="371"/>
            <ac:spMk id="2" creationId="{3328A51B-B314-8E41-3741-8D37C08F7DAB}"/>
          </ac:spMkLst>
        </pc:spChg>
        <pc:spChg chg="mod">
          <ac:chgData name="Werner Kunz" userId="e4a801cdd77b3e8b" providerId="LiveId" clId="{757A0040-716C-4392-9515-CCB565E02909}" dt="2022-10-16T10:36:23.995" v="76" actId="1035"/>
          <ac:spMkLst>
            <pc:docMk/>
            <pc:sldMk cId="0" sldId="371"/>
            <ac:spMk id="35842" creationId="{00000000-0000-0000-0000-000000000000}"/>
          </ac:spMkLst>
        </pc:spChg>
        <pc:spChg chg="del">
          <ac:chgData name="Werner Kunz" userId="e4a801cdd77b3e8b" providerId="LiveId" clId="{757A0040-716C-4392-9515-CCB565E02909}" dt="2022-10-16T10:29:24.913" v="7" actId="478"/>
          <ac:spMkLst>
            <pc:docMk/>
            <pc:sldMk cId="0" sldId="371"/>
            <ac:spMk id="35843" creationId="{00000000-0000-0000-0000-000000000000}"/>
          </ac:spMkLst>
        </pc:spChg>
        <pc:picChg chg="del">
          <ac:chgData name="Werner Kunz" userId="e4a801cdd77b3e8b" providerId="LiveId" clId="{757A0040-716C-4392-9515-CCB565E02909}" dt="2022-10-16T10:29:24.913" v="7" actId="478"/>
          <ac:picMkLst>
            <pc:docMk/>
            <pc:sldMk cId="0" sldId="371"/>
            <ac:picMk id="4098" creationId="{00000000-0000-0000-0000-000000000000}"/>
          </ac:picMkLst>
        </pc:picChg>
        <pc:picChg chg="del">
          <ac:chgData name="Werner Kunz" userId="e4a801cdd77b3e8b" providerId="LiveId" clId="{757A0040-716C-4392-9515-CCB565E02909}" dt="2022-10-16T10:29:24.913" v="7" actId="478"/>
          <ac:picMkLst>
            <pc:docMk/>
            <pc:sldMk cId="0" sldId="371"/>
            <ac:picMk id="4101" creationId="{00000000-0000-0000-0000-000000000000}"/>
          </ac:picMkLst>
        </pc:picChg>
      </pc:sldChg>
      <pc:sldChg chg="modSp mod modAnim">
        <pc:chgData name="Werner Kunz" userId="e4a801cdd77b3e8b" providerId="LiveId" clId="{757A0040-716C-4392-9515-CCB565E02909}" dt="2022-10-16T10:43:30.480" v="121" actId="1036"/>
        <pc:sldMkLst>
          <pc:docMk/>
          <pc:sldMk cId="0" sldId="374"/>
        </pc:sldMkLst>
        <pc:spChg chg="mod">
          <ac:chgData name="Werner Kunz" userId="e4a801cdd77b3e8b" providerId="LiveId" clId="{757A0040-716C-4392-9515-CCB565E02909}" dt="2022-10-16T10:43:30.480" v="121" actId="1036"/>
          <ac:spMkLst>
            <pc:docMk/>
            <pc:sldMk cId="0" sldId="374"/>
            <ac:spMk id="20484" creationId="{00000000-0000-0000-0000-000000000000}"/>
          </ac:spMkLst>
        </pc:spChg>
        <pc:spChg chg="mod">
          <ac:chgData name="Werner Kunz" userId="e4a801cdd77b3e8b" providerId="LiveId" clId="{757A0040-716C-4392-9515-CCB565E02909}" dt="2022-10-16T10:43:30.480" v="121" actId="1036"/>
          <ac:spMkLst>
            <pc:docMk/>
            <pc:sldMk cId="0" sldId="374"/>
            <ac:spMk id="37890" creationId="{00000000-0000-0000-0000-000000000000}"/>
          </ac:spMkLst>
        </pc:spChg>
      </pc:sldChg>
      <pc:sldChg chg="del">
        <pc:chgData name="Werner Kunz" userId="e4a801cdd77b3e8b" providerId="LiveId" clId="{757A0040-716C-4392-9515-CCB565E02909}" dt="2022-10-16T10:46:36.939" v="122" actId="47"/>
        <pc:sldMkLst>
          <pc:docMk/>
          <pc:sldMk cId="0" sldId="375"/>
        </pc:sldMkLst>
      </pc:sldChg>
      <pc:sldChg chg="del">
        <pc:chgData name="Werner Kunz" userId="e4a801cdd77b3e8b" providerId="LiveId" clId="{757A0040-716C-4392-9515-CCB565E02909}" dt="2022-10-16T10:46:40.059" v="123" actId="47"/>
        <pc:sldMkLst>
          <pc:docMk/>
          <pc:sldMk cId="0" sldId="376"/>
        </pc:sldMkLst>
      </pc:sldChg>
      <pc:sldChg chg="addSp modSp mod modAnim">
        <pc:chgData name="Werner Kunz" userId="e4a801cdd77b3e8b" providerId="LiveId" clId="{757A0040-716C-4392-9515-CCB565E02909}" dt="2022-11-02T10:29:33.666" v="6940" actId="20577"/>
        <pc:sldMkLst>
          <pc:docMk/>
          <pc:sldMk cId="0" sldId="377"/>
        </pc:sldMkLst>
        <pc:spChg chg="add mod">
          <ac:chgData name="Werner Kunz" userId="e4a801cdd77b3e8b" providerId="LiveId" clId="{757A0040-716C-4392-9515-CCB565E02909}" dt="2022-11-02T10:29:33.666" v="6940" actId="20577"/>
          <ac:spMkLst>
            <pc:docMk/>
            <pc:sldMk cId="0" sldId="377"/>
            <ac:spMk id="2" creationId="{618DB0BD-F7F3-8623-AEE8-84C42B4C4B24}"/>
          </ac:spMkLst>
        </pc:spChg>
        <pc:spChg chg="mod">
          <ac:chgData name="Werner Kunz" userId="e4a801cdd77b3e8b" providerId="LiveId" clId="{757A0040-716C-4392-9515-CCB565E02909}" dt="2022-10-16T10:48:22.334" v="142" actId="113"/>
          <ac:spMkLst>
            <pc:docMk/>
            <pc:sldMk cId="0" sldId="377"/>
            <ac:spMk id="40962" creationId="{00000000-0000-0000-0000-000000000000}"/>
          </ac:spMkLst>
        </pc:spChg>
        <pc:spChg chg="mod">
          <ac:chgData name="Werner Kunz" userId="e4a801cdd77b3e8b" providerId="LiveId" clId="{757A0040-716C-4392-9515-CCB565E02909}" dt="2022-10-16T10:50:26.167" v="165" actId="113"/>
          <ac:spMkLst>
            <pc:docMk/>
            <pc:sldMk cId="0" sldId="377"/>
            <ac:spMk id="40963" creationId="{00000000-0000-0000-0000-000000000000}"/>
          </ac:spMkLst>
        </pc:spChg>
      </pc:sldChg>
      <pc:sldChg chg="del">
        <pc:chgData name="Werner Kunz" userId="e4a801cdd77b3e8b" providerId="LiveId" clId="{757A0040-716C-4392-9515-CCB565E02909}" dt="2022-10-16T17:34:47.134" v="1478" actId="47"/>
        <pc:sldMkLst>
          <pc:docMk/>
          <pc:sldMk cId="0" sldId="378"/>
        </pc:sldMkLst>
      </pc:sldChg>
      <pc:sldChg chg="addSp delSp modSp mod">
        <pc:chgData name="Werner Kunz" userId="e4a801cdd77b3e8b" providerId="LiveId" clId="{757A0040-716C-4392-9515-CCB565E02909}" dt="2022-11-02T10:31:41.814" v="6977" actId="14100"/>
        <pc:sldMkLst>
          <pc:docMk/>
          <pc:sldMk cId="0" sldId="379"/>
        </pc:sldMkLst>
        <pc:spChg chg="add mod">
          <ac:chgData name="Werner Kunz" userId="e4a801cdd77b3e8b" providerId="LiveId" clId="{757A0040-716C-4392-9515-CCB565E02909}" dt="2022-11-02T10:31:41.814" v="6977" actId="14100"/>
          <ac:spMkLst>
            <pc:docMk/>
            <pc:sldMk cId="0" sldId="379"/>
            <ac:spMk id="2" creationId="{2F2FE1CC-BD93-101E-AEA8-C23F3A716ECD}"/>
          </ac:spMkLst>
        </pc:spChg>
        <pc:spChg chg="del">
          <ac:chgData name="Werner Kunz" userId="e4a801cdd77b3e8b" providerId="LiveId" clId="{757A0040-716C-4392-9515-CCB565E02909}" dt="2022-10-16T10:54:26.614" v="208" actId="478"/>
          <ac:spMkLst>
            <pc:docMk/>
            <pc:sldMk cId="0" sldId="379"/>
            <ac:spMk id="7" creationId="{00000000-0000-0000-0000-000000000000}"/>
          </ac:spMkLst>
        </pc:spChg>
        <pc:spChg chg="del">
          <ac:chgData name="Werner Kunz" userId="e4a801cdd77b3e8b" providerId="LiveId" clId="{757A0040-716C-4392-9515-CCB565E02909}" dt="2022-10-16T10:54:26.614" v="208" actId="478"/>
          <ac:spMkLst>
            <pc:docMk/>
            <pc:sldMk cId="0" sldId="379"/>
            <ac:spMk id="8" creationId="{00000000-0000-0000-0000-000000000000}"/>
          </ac:spMkLst>
        </pc:spChg>
        <pc:spChg chg="mod">
          <ac:chgData name="Werner Kunz" userId="e4a801cdd77b3e8b" providerId="LiveId" clId="{757A0040-716C-4392-9515-CCB565E02909}" dt="2022-10-16T10:54:17.907" v="207" actId="6549"/>
          <ac:spMkLst>
            <pc:docMk/>
            <pc:sldMk cId="0" sldId="379"/>
            <ac:spMk id="41987" creationId="{00000000-0000-0000-0000-000000000000}"/>
          </ac:spMkLst>
        </pc:spChg>
        <pc:grpChg chg="del mod">
          <ac:chgData name="Werner Kunz" userId="e4a801cdd77b3e8b" providerId="LiveId" clId="{757A0040-716C-4392-9515-CCB565E02909}" dt="2022-10-16T10:54:55.991" v="211" actId="478"/>
          <ac:grpSpMkLst>
            <pc:docMk/>
            <pc:sldMk cId="0" sldId="379"/>
            <ac:grpSpMk id="41986" creationId="{00000000-0000-0000-0000-000000000000}"/>
          </ac:grpSpMkLst>
        </pc:grpChg>
        <pc:picChg chg="add mod">
          <ac:chgData name="Werner Kunz" userId="e4a801cdd77b3e8b" providerId="LiveId" clId="{757A0040-716C-4392-9515-CCB565E02909}" dt="2022-10-16T10:56:51.971" v="229" actId="14100"/>
          <ac:picMkLst>
            <pc:docMk/>
            <pc:sldMk cId="0" sldId="379"/>
            <ac:picMk id="4" creationId="{31885DFA-6267-A141-2B46-B193760274FC}"/>
          </ac:picMkLst>
        </pc:picChg>
      </pc:sldChg>
      <pc:sldChg chg="addSp delSp modSp mod setBg delAnim">
        <pc:chgData name="Werner Kunz" userId="e4a801cdd77b3e8b" providerId="LiveId" clId="{757A0040-716C-4392-9515-CCB565E02909}" dt="2022-10-16T12:04:33.956" v="478"/>
        <pc:sldMkLst>
          <pc:docMk/>
          <pc:sldMk cId="0" sldId="380"/>
        </pc:sldMkLst>
        <pc:spChg chg="del mod">
          <ac:chgData name="Werner Kunz" userId="e4a801cdd77b3e8b" providerId="LiveId" clId="{757A0040-716C-4392-9515-CCB565E02909}" dt="2022-10-16T12:03:13.804" v="472" actId="478"/>
          <ac:spMkLst>
            <pc:docMk/>
            <pc:sldMk cId="0" sldId="380"/>
            <ac:spMk id="43010" creationId="{00000000-0000-0000-0000-000000000000}"/>
          </ac:spMkLst>
        </pc:spChg>
        <pc:picChg chg="add mod">
          <ac:chgData name="Werner Kunz" userId="e4a801cdd77b3e8b" providerId="LiveId" clId="{757A0040-716C-4392-9515-CCB565E02909}" dt="2022-10-16T12:03:27.343" v="476" actId="1038"/>
          <ac:picMkLst>
            <pc:docMk/>
            <pc:sldMk cId="0" sldId="380"/>
            <ac:picMk id="3" creationId="{7065C179-FD7B-AB6D-E28A-B427B6617EE7}"/>
          </ac:picMkLst>
        </pc:picChg>
        <pc:picChg chg="add mod">
          <ac:chgData name="Werner Kunz" userId="e4a801cdd77b3e8b" providerId="LiveId" clId="{757A0040-716C-4392-9515-CCB565E02909}" dt="2022-10-16T12:03:34.855" v="477" actId="1076"/>
          <ac:picMkLst>
            <pc:docMk/>
            <pc:sldMk cId="0" sldId="380"/>
            <ac:picMk id="5" creationId="{467E88AA-6139-8E50-6166-C861C89409C9}"/>
          </ac:picMkLst>
        </pc:picChg>
        <pc:picChg chg="del">
          <ac:chgData name="Werner Kunz" userId="e4a801cdd77b3e8b" providerId="LiveId" clId="{757A0040-716C-4392-9515-CCB565E02909}" dt="2022-10-16T11:46:19.615" v="230" actId="478"/>
          <ac:picMkLst>
            <pc:docMk/>
            <pc:sldMk cId="0" sldId="380"/>
            <ac:picMk id="43011" creationId="{00000000-0000-0000-0000-000000000000}"/>
          </ac:picMkLst>
        </pc:picChg>
        <pc:picChg chg="del">
          <ac:chgData name="Werner Kunz" userId="e4a801cdd77b3e8b" providerId="LiveId" clId="{757A0040-716C-4392-9515-CCB565E02909}" dt="2022-10-16T11:46:19.615" v="230" actId="478"/>
          <ac:picMkLst>
            <pc:docMk/>
            <pc:sldMk cId="0" sldId="380"/>
            <ac:picMk id="43012" creationId="{00000000-0000-0000-0000-000000000000}"/>
          </ac:picMkLst>
        </pc:picChg>
      </pc:sldChg>
      <pc:sldChg chg="addSp delSp modSp del mod delAnim">
        <pc:chgData name="Werner Kunz" userId="e4a801cdd77b3e8b" providerId="LiveId" clId="{757A0040-716C-4392-9515-CCB565E02909}" dt="2022-11-02T10:36:05.218" v="6978" actId="2696"/>
        <pc:sldMkLst>
          <pc:docMk/>
          <pc:sldMk cId="2545569356" sldId="381"/>
        </pc:sldMkLst>
        <pc:spChg chg="add mod">
          <ac:chgData name="Werner Kunz" userId="e4a801cdd77b3e8b" providerId="LiveId" clId="{757A0040-716C-4392-9515-CCB565E02909}" dt="2022-10-16T16:33:37.880" v="764" actId="1076"/>
          <ac:spMkLst>
            <pc:docMk/>
            <pc:sldMk cId="2545569356" sldId="381"/>
            <ac:spMk id="4" creationId="{991CD67C-8A79-D0B9-8EA4-86FC35D5F099}"/>
          </ac:spMkLst>
        </pc:spChg>
        <pc:spChg chg="mod">
          <ac:chgData name="Werner Kunz" userId="e4a801cdd77b3e8b" providerId="LiveId" clId="{757A0040-716C-4392-9515-CCB565E02909}" dt="2022-10-16T16:34:46.837" v="792" actId="113"/>
          <ac:spMkLst>
            <pc:docMk/>
            <pc:sldMk cId="2545569356" sldId="381"/>
            <ac:spMk id="8" creationId="{00000000-0000-0000-0000-000000000000}"/>
          </ac:spMkLst>
        </pc:spChg>
        <pc:spChg chg="del">
          <ac:chgData name="Werner Kunz" userId="e4a801cdd77b3e8b" providerId="LiveId" clId="{757A0040-716C-4392-9515-CCB565E02909}" dt="2022-10-16T16:29:51.168" v="751" actId="478"/>
          <ac:spMkLst>
            <pc:docMk/>
            <pc:sldMk cId="2545569356" sldId="381"/>
            <ac:spMk id="10" creationId="{00000000-0000-0000-0000-000000000000}"/>
          </ac:spMkLst>
        </pc:spChg>
        <pc:spChg chg="add mod">
          <ac:chgData name="Werner Kunz" userId="e4a801cdd77b3e8b" providerId="LiveId" clId="{757A0040-716C-4392-9515-CCB565E02909}" dt="2022-10-16T16:35:08.139" v="826" actId="20577"/>
          <ac:spMkLst>
            <pc:docMk/>
            <pc:sldMk cId="2545569356" sldId="381"/>
            <ac:spMk id="15" creationId="{AA5337E2-DA45-703F-3193-E528F7BCEE48}"/>
          </ac:spMkLst>
        </pc:spChg>
        <pc:spChg chg="del">
          <ac:chgData name="Werner Kunz" userId="e4a801cdd77b3e8b" providerId="LiveId" clId="{757A0040-716C-4392-9515-CCB565E02909}" dt="2022-10-16T12:36:07.257" v="659" actId="21"/>
          <ac:spMkLst>
            <pc:docMk/>
            <pc:sldMk cId="2545569356" sldId="381"/>
            <ac:spMk id="24579" creationId="{00000000-0000-0000-0000-000000000000}"/>
          </ac:spMkLst>
        </pc:spChg>
        <pc:picChg chg="add del mod">
          <ac:chgData name="Werner Kunz" userId="e4a801cdd77b3e8b" providerId="LiveId" clId="{757A0040-716C-4392-9515-CCB565E02909}" dt="2022-10-16T16:33:11.420" v="756" actId="478"/>
          <ac:picMkLst>
            <pc:docMk/>
            <pc:sldMk cId="2545569356" sldId="381"/>
            <ac:picMk id="3" creationId="{5E063A82-C035-7BF2-B6B1-E42FF7EBB999}"/>
          </ac:picMkLst>
        </pc:picChg>
        <pc:picChg chg="add mod">
          <ac:chgData name="Werner Kunz" userId="e4a801cdd77b3e8b" providerId="LiveId" clId="{757A0040-716C-4392-9515-CCB565E02909}" dt="2022-10-16T16:33:34.972" v="763" actId="14100"/>
          <ac:picMkLst>
            <pc:docMk/>
            <pc:sldMk cId="2545569356" sldId="381"/>
            <ac:picMk id="6" creationId="{DD96DBEB-F1D5-1E92-2D49-1657BEC87AE6}"/>
          </ac:picMkLst>
        </pc:picChg>
        <pc:cxnChg chg="add mod">
          <ac:chgData name="Werner Kunz" userId="e4a801cdd77b3e8b" providerId="LiveId" clId="{757A0040-716C-4392-9515-CCB565E02909}" dt="2022-10-16T16:34:30.932" v="789" actId="1582"/>
          <ac:cxnSpMkLst>
            <pc:docMk/>
            <pc:sldMk cId="2545569356" sldId="381"/>
            <ac:cxnSpMk id="9" creationId="{781E9B92-F59D-A797-9CB2-9B1C06A73655}"/>
          </ac:cxnSpMkLst>
        </pc:cxnChg>
      </pc:sldChg>
      <pc:sldChg chg="addSp delSp modSp mod delAnim">
        <pc:chgData name="Werner Kunz" userId="e4a801cdd77b3e8b" providerId="LiveId" clId="{757A0040-716C-4392-9515-CCB565E02909}" dt="2022-10-16T16:42:04.555" v="877" actId="1038"/>
        <pc:sldMkLst>
          <pc:docMk/>
          <pc:sldMk cId="0" sldId="382"/>
        </pc:sldMkLst>
        <pc:spChg chg="add mod">
          <ac:chgData name="Werner Kunz" userId="e4a801cdd77b3e8b" providerId="LiveId" clId="{757A0040-716C-4392-9515-CCB565E02909}" dt="2022-10-16T16:42:04.555" v="877" actId="1038"/>
          <ac:spMkLst>
            <pc:docMk/>
            <pc:sldMk cId="0" sldId="382"/>
            <ac:spMk id="4" creationId="{CE3EB18F-959A-0D84-41A1-FBFACD77E33A}"/>
          </ac:spMkLst>
        </pc:spChg>
        <pc:spChg chg="del mod">
          <ac:chgData name="Werner Kunz" userId="e4a801cdd77b3e8b" providerId="LiveId" clId="{757A0040-716C-4392-9515-CCB565E02909}" dt="2022-10-16T16:41:17.937" v="846" actId="478"/>
          <ac:spMkLst>
            <pc:docMk/>
            <pc:sldMk cId="0" sldId="382"/>
            <ac:spMk id="30724" creationId="{00000000-0000-0000-0000-000000000000}"/>
          </ac:spMkLst>
        </pc:spChg>
        <pc:spChg chg="del mod">
          <ac:chgData name="Werner Kunz" userId="e4a801cdd77b3e8b" providerId="LiveId" clId="{757A0040-716C-4392-9515-CCB565E02909}" dt="2022-10-16T16:36:18.350" v="829" actId="478"/>
          <ac:spMkLst>
            <pc:docMk/>
            <pc:sldMk cId="0" sldId="382"/>
            <ac:spMk id="30726" creationId="{00000000-0000-0000-0000-000000000000}"/>
          </ac:spMkLst>
        </pc:spChg>
        <pc:spChg chg="mod">
          <ac:chgData name="Werner Kunz" userId="e4a801cdd77b3e8b" providerId="LiveId" clId="{757A0040-716C-4392-9515-CCB565E02909}" dt="2022-10-16T16:41:02.071" v="844" actId="113"/>
          <ac:spMkLst>
            <pc:docMk/>
            <pc:sldMk cId="0" sldId="382"/>
            <ac:spMk id="45062" creationId="{00000000-0000-0000-0000-000000000000}"/>
          </ac:spMkLst>
        </pc:spChg>
        <pc:picChg chg="add mod ord">
          <ac:chgData name="Werner Kunz" userId="e4a801cdd77b3e8b" providerId="LiveId" clId="{757A0040-716C-4392-9515-CCB565E02909}" dt="2022-10-16T16:39:44.690" v="837" actId="167"/>
          <ac:picMkLst>
            <pc:docMk/>
            <pc:sldMk cId="0" sldId="382"/>
            <ac:picMk id="3" creationId="{A16037D9-2CDF-5015-5304-455025D62CE2}"/>
          </ac:picMkLst>
        </pc:picChg>
        <pc:picChg chg="del">
          <ac:chgData name="Werner Kunz" userId="e4a801cdd77b3e8b" providerId="LiveId" clId="{757A0040-716C-4392-9515-CCB565E02909}" dt="2022-10-16T16:36:50.926" v="831" actId="478"/>
          <ac:picMkLst>
            <pc:docMk/>
            <pc:sldMk cId="0" sldId="382"/>
            <ac:picMk id="30723" creationId="{00000000-0000-0000-0000-000000000000}"/>
          </ac:picMkLst>
        </pc:picChg>
        <pc:picChg chg="del">
          <ac:chgData name="Werner Kunz" userId="e4a801cdd77b3e8b" providerId="LiveId" clId="{757A0040-716C-4392-9515-CCB565E02909}" dt="2022-10-16T16:36:16.481" v="828" actId="478"/>
          <ac:picMkLst>
            <pc:docMk/>
            <pc:sldMk cId="0" sldId="382"/>
            <ac:picMk id="30725" creationId="{00000000-0000-0000-0000-000000000000}"/>
          </ac:picMkLst>
        </pc:picChg>
      </pc:sldChg>
      <pc:sldChg chg="addSp delSp modSp mod delAnim">
        <pc:chgData name="Werner Kunz" userId="e4a801cdd77b3e8b" providerId="LiveId" clId="{757A0040-716C-4392-9515-CCB565E02909}" dt="2022-11-02T10:39:18.844" v="6982" actId="207"/>
        <pc:sldMkLst>
          <pc:docMk/>
          <pc:sldMk cId="0" sldId="383"/>
        </pc:sldMkLst>
        <pc:spChg chg="mod">
          <ac:chgData name="Werner Kunz" userId="e4a801cdd77b3e8b" providerId="LiveId" clId="{757A0040-716C-4392-9515-CCB565E02909}" dt="2022-11-02T10:39:13.733" v="6981" actId="207"/>
          <ac:spMkLst>
            <pc:docMk/>
            <pc:sldMk cId="0" sldId="383"/>
            <ac:spMk id="2" creationId="{00000000-0000-0000-0000-000000000000}"/>
          </ac:spMkLst>
        </pc:spChg>
        <pc:spChg chg="del mod">
          <ac:chgData name="Werner Kunz" userId="e4a801cdd77b3e8b" providerId="LiveId" clId="{757A0040-716C-4392-9515-CCB565E02909}" dt="2022-10-16T17:02:48.050" v="1105" actId="478"/>
          <ac:spMkLst>
            <pc:docMk/>
            <pc:sldMk cId="0" sldId="383"/>
            <ac:spMk id="3" creationId="{00000000-0000-0000-0000-000000000000}"/>
          </ac:spMkLst>
        </pc:spChg>
        <pc:spChg chg="add del mod">
          <ac:chgData name="Werner Kunz" userId="e4a801cdd77b3e8b" providerId="LiveId" clId="{757A0040-716C-4392-9515-CCB565E02909}" dt="2022-10-16T17:05:49.406" v="1248" actId="478"/>
          <ac:spMkLst>
            <pc:docMk/>
            <pc:sldMk cId="0" sldId="383"/>
            <ac:spMk id="6" creationId="{69ABEC87-8F22-B76A-7F17-1856DC59EF34}"/>
          </ac:spMkLst>
        </pc:spChg>
        <pc:spChg chg="add del mod">
          <ac:chgData name="Werner Kunz" userId="e4a801cdd77b3e8b" providerId="LiveId" clId="{757A0040-716C-4392-9515-CCB565E02909}" dt="2022-10-16T17:05:05.329" v="1230" actId="478"/>
          <ac:spMkLst>
            <pc:docMk/>
            <pc:sldMk cId="0" sldId="383"/>
            <ac:spMk id="7" creationId="{D217105C-57DC-86CE-C00C-25D39589F680}"/>
          </ac:spMkLst>
        </pc:spChg>
        <pc:spChg chg="add mod">
          <ac:chgData name="Werner Kunz" userId="e4a801cdd77b3e8b" providerId="LiveId" clId="{757A0040-716C-4392-9515-CCB565E02909}" dt="2022-11-02T10:39:18.844" v="6982" actId="207"/>
          <ac:spMkLst>
            <pc:docMk/>
            <pc:sldMk cId="0" sldId="383"/>
            <ac:spMk id="8" creationId="{65A21153-57C8-433F-A5C8-BBA892F49F0E}"/>
          </ac:spMkLst>
        </pc:spChg>
        <pc:picChg chg="add mod">
          <ac:chgData name="Werner Kunz" userId="e4a801cdd77b3e8b" providerId="LiveId" clId="{757A0040-716C-4392-9515-CCB565E02909}" dt="2022-10-16T17:02:04.074" v="1096" actId="14100"/>
          <ac:picMkLst>
            <pc:docMk/>
            <pc:sldMk cId="0" sldId="383"/>
            <ac:picMk id="5" creationId="{CB161937-7FE4-47CC-D0E3-7DC47EFD36D2}"/>
          </ac:picMkLst>
        </pc:picChg>
      </pc:sldChg>
      <pc:sldChg chg="del">
        <pc:chgData name="Werner Kunz" userId="e4a801cdd77b3e8b" providerId="LiveId" clId="{757A0040-716C-4392-9515-CCB565E02909}" dt="2022-10-17T14:59:57.294" v="4221" actId="47"/>
        <pc:sldMkLst>
          <pc:docMk/>
          <pc:sldMk cId="2196441570" sldId="384"/>
        </pc:sldMkLst>
      </pc:sldChg>
      <pc:sldChg chg="del">
        <pc:chgData name="Werner Kunz" userId="e4a801cdd77b3e8b" providerId="LiveId" clId="{757A0040-716C-4392-9515-CCB565E02909}" dt="2022-10-16T17:34:47.134" v="1478" actId="47"/>
        <pc:sldMkLst>
          <pc:docMk/>
          <pc:sldMk cId="0" sldId="386"/>
        </pc:sldMkLst>
      </pc:sldChg>
      <pc:sldChg chg="del">
        <pc:chgData name="Werner Kunz" userId="e4a801cdd77b3e8b" providerId="LiveId" clId="{757A0040-716C-4392-9515-CCB565E02909}" dt="2022-10-16T17:34:47.134" v="1478" actId="47"/>
        <pc:sldMkLst>
          <pc:docMk/>
          <pc:sldMk cId="3977934711" sldId="387"/>
        </pc:sldMkLst>
      </pc:sldChg>
      <pc:sldChg chg="delSp modSp del mod">
        <pc:chgData name="Werner Kunz" userId="e4a801cdd77b3e8b" providerId="LiveId" clId="{757A0040-716C-4392-9515-CCB565E02909}" dt="2022-10-16T19:47:23.414" v="2375" actId="47"/>
        <pc:sldMkLst>
          <pc:docMk/>
          <pc:sldMk cId="2639330351" sldId="388"/>
        </pc:sldMkLst>
        <pc:spChg chg="del mod">
          <ac:chgData name="Werner Kunz" userId="e4a801cdd77b3e8b" providerId="LiveId" clId="{757A0040-716C-4392-9515-CCB565E02909}" dt="2022-10-16T19:34:54.310" v="2156" actId="21"/>
          <ac:spMkLst>
            <pc:docMk/>
            <pc:sldMk cId="2639330351" sldId="388"/>
            <ac:spMk id="8" creationId="{00000000-0000-0000-0000-000000000000}"/>
          </ac:spMkLst>
        </pc:spChg>
      </pc:sldChg>
      <pc:sldChg chg="del">
        <pc:chgData name="Werner Kunz" userId="e4a801cdd77b3e8b" providerId="LiveId" clId="{757A0040-716C-4392-9515-CCB565E02909}" dt="2022-10-16T19:47:21.949" v="2374" actId="47"/>
        <pc:sldMkLst>
          <pc:docMk/>
          <pc:sldMk cId="0" sldId="389"/>
        </pc:sldMkLst>
      </pc:sldChg>
      <pc:sldChg chg="del">
        <pc:chgData name="Werner Kunz" userId="e4a801cdd77b3e8b" providerId="LiveId" clId="{757A0040-716C-4392-9515-CCB565E02909}" dt="2022-10-16T19:47:50.055" v="2376" actId="47"/>
        <pc:sldMkLst>
          <pc:docMk/>
          <pc:sldMk cId="0" sldId="391"/>
        </pc:sldMkLst>
      </pc:sldChg>
      <pc:sldChg chg="addSp modSp mod modAnim">
        <pc:chgData name="Werner Kunz" userId="e4a801cdd77b3e8b" providerId="LiveId" clId="{757A0040-716C-4392-9515-CCB565E02909}" dt="2022-11-02T20:19:39.866" v="9723" actId="1076"/>
        <pc:sldMkLst>
          <pc:docMk/>
          <pc:sldMk cId="1290636164" sldId="395"/>
        </pc:sldMkLst>
        <pc:spChg chg="add mod">
          <ac:chgData name="Werner Kunz" userId="e4a801cdd77b3e8b" providerId="LiveId" clId="{757A0040-716C-4392-9515-CCB565E02909}" dt="2022-11-02T20:19:39.403" v="9722" actId="1076"/>
          <ac:spMkLst>
            <pc:docMk/>
            <pc:sldMk cId="1290636164" sldId="395"/>
            <ac:spMk id="2" creationId="{2AA684BC-5A15-575E-A82D-48F5D3FDD479}"/>
          </ac:spMkLst>
        </pc:spChg>
        <pc:spChg chg="mod">
          <ac:chgData name="Werner Kunz" userId="e4a801cdd77b3e8b" providerId="LiveId" clId="{757A0040-716C-4392-9515-CCB565E02909}" dt="2022-10-29T09:57:22.962" v="6512" actId="207"/>
          <ac:spMkLst>
            <pc:docMk/>
            <pc:sldMk cId="1290636164" sldId="395"/>
            <ac:spMk id="6" creationId="{00000000-0000-0000-0000-000000000000}"/>
          </ac:spMkLst>
        </pc:spChg>
        <pc:picChg chg="mod">
          <ac:chgData name="Werner Kunz" userId="e4a801cdd77b3e8b" providerId="LiveId" clId="{757A0040-716C-4392-9515-CCB565E02909}" dt="2022-11-02T20:19:39.866" v="9723" actId="1076"/>
          <ac:picMkLst>
            <pc:docMk/>
            <pc:sldMk cId="1290636164" sldId="395"/>
            <ac:picMk id="63490" creationId="{00000000-0000-0000-0000-000000000000}"/>
          </ac:picMkLst>
        </pc:picChg>
      </pc:sldChg>
      <pc:sldChg chg="addSp modSp mod modAnim">
        <pc:chgData name="Werner Kunz" userId="e4a801cdd77b3e8b" providerId="LiveId" clId="{757A0040-716C-4392-9515-CCB565E02909}" dt="2022-10-29T12:57:41.691" v="6933" actId="14100"/>
        <pc:sldMkLst>
          <pc:docMk/>
          <pc:sldMk cId="0" sldId="396"/>
        </pc:sldMkLst>
        <pc:spChg chg="mod">
          <ac:chgData name="Werner Kunz" userId="e4a801cdd77b3e8b" providerId="LiveId" clId="{757A0040-716C-4392-9515-CCB565E02909}" dt="2022-10-29T12:57:41.691" v="6933" actId="14100"/>
          <ac:spMkLst>
            <pc:docMk/>
            <pc:sldMk cId="0" sldId="396"/>
            <ac:spMk id="2" creationId="{03DD3919-19F0-13B1-FF10-9AE240938877}"/>
          </ac:spMkLst>
        </pc:spChg>
        <pc:spChg chg="add mod">
          <ac:chgData name="Werner Kunz" userId="e4a801cdd77b3e8b" providerId="LiveId" clId="{757A0040-716C-4392-9515-CCB565E02909}" dt="2022-10-29T12:57:00.679" v="6931" actId="1038"/>
          <ac:spMkLst>
            <pc:docMk/>
            <pc:sldMk cId="0" sldId="396"/>
            <ac:spMk id="3" creationId="{1688BAE2-A5A0-E43A-5D8C-974C2EEF2A6C}"/>
          </ac:spMkLst>
        </pc:spChg>
      </pc:sldChg>
      <pc:sldChg chg="del">
        <pc:chgData name="Werner Kunz" userId="e4a801cdd77b3e8b" providerId="LiveId" clId="{757A0040-716C-4392-9515-CCB565E02909}" dt="2022-10-16T19:47:50.055" v="2376" actId="47"/>
        <pc:sldMkLst>
          <pc:docMk/>
          <pc:sldMk cId="0" sldId="397"/>
        </pc:sldMkLst>
      </pc:sldChg>
      <pc:sldChg chg="delSp del mod">
        <pc:chgData name="Werner Kunz" userId="e4a801cdd77b3e8b" providerId="LiveId" clId="{757A0040-716C-4392-9515-CCB565E02909}" dt="2022-10-16T20:23:52.187" v="2563" actId="47"/>
        <pc:sldMkLst>
          <pc:docMk/>
          <pc:sldMk cId="0" sldId="399"/>
        </pc:sldMkLst>
        <pc:picChg chg="del">
          <ac:chgData name="Werner Kunz" userId="e4a801cdd77b3e8b" providerId="LiveId" clId="{757A0040-716C-4392-9515-CCB565E02909}" dt="2022-10-16T20:23:49.219" v="2562" actId="21"/>
          <ac:picMkLst>
            <pc:docMk/>
            <pc:sldMk cId="0" sldId="399"/>
            <ac:picMk id="48130" creationId="{00000000-0000-0000-0000-000000000000}"/>
          </ac:picMkLst>
        </pc:picChg>
      </pc:sldChg>
      <pc:sldChg chg="modAnim">
        <pc:chgData name="Werner Kunz" userId="e4a801cdd77b3e8b" providerId="LiveId" clId="{757A0040-716C-4392-9515-CCB565E02909}" dt="2022-10-29T12:52:34.684" v="6868"/>
        <pc:sldMkLst>
          <pc:docMk/>
          <pc:sldMk cId="3235464648" sldId="400"/>
        </pc:sldMkLst>
      </pc:sldChg>
      <pc:sldChg chg="modSp mod setBg modAnim">
        <pc:chgData name="Werner Kunz" userId="e4a801cdd77b3e8b" providerId="LiveId" clId="{757A0040-716C-4392-9515-CCB565E02909}" dt="2022-10-29T12:55:24.929" v="6901"/>
        <pc:sldMkLst>
          <pc:docMk/>
          <pc:sldMk cId="0" sldId="401"/>
        </pc:sldMkLst>
        <pc:spChg chg="mod">
          <ac:chgData name="Werner Kunz" userId="e4a801cdd77b3e8b" providerId="LiveId" clId="{757A0040-716C-4392-9515-CCB565E02909}" dt="2022-10-29T12:53:54.742" v="6880" actId="1037"/>
          <ac:spMkLst>
            <pc:docMk/>
            <pc:sldMk cId="0" sldId="401"/>
            <ac:spMk id="6" creationId="{00000000-0000-0000-0000-000000000000}"/>
          </ac:spMkLst>
        </pc:spChg>
        <pc:picChg chg="mod">
          <ac:chgData name="Werner Kunz" userId="e4a801cdd77b3e8b" providerId="LiveId" clId="{757A0040-716C-4392-9515-CCB565E02909}" dt="2022-10-29T12:54:44.710" v="6897" actId="1037"/>
          <ac:picMkLst>
            <pc:docMk/>
            <pc:sldMk cId="0" sldId="401"/>
            <ac:picMk id="34819" creationId="{00000000-0000-0000-0000-000000000000}"/>
          </ac:picMkLst>
        </pc:picChg>
        <pc:picChg chg="mod">
          <ac:chgData name="Werner Kunz" userId="e4a801cdd77b3e8b" providerId="LiveId" clId="{757A0040-716C-4392-9515-CCB565E02909}" dt="2022-10-29T12:53:54.742" v="6880" actId="1037"/>
          <ac:picMkLst>
            <pc:docMk/>
            <pc:sldMk cId="0" sldId="401"/>
            <ac:picMk id="34820" creationId="{00000000-0000-0000-0000-000000000000}"/>
          </ac:picMkLst>
        </pc:picChg>
        <pc:picChg chg="mod">
          <ac:chgData name="Werner Kunz" userId="e4a801cdd77b3e8b" providerId="LiveId" clId="{757A0040-716C-4392-9515-CCB565E02909}" dt="2022-10-29T12:54:10.243" v="6882" actId="14100"/>
          <ac:picMkLst>
            <pc:docMk/>
            <pc:sldMk cId="0" sldId="401"/>
            <ac:picMk id="72706" creationId="{00000000-0000-0000-0000-000000000000}"/>
          </ac:picMkLst>
        </pc:picChg>
        <pc:picChg chg="mod">
          <ac:chgData name="Werner Kunz" userId="e4a801cdd77b3e8b" providerId="LiveId" clId="{757A0040-716C-4392-9515-CCB565E02909}" dt="2022-10-29T12:53:54.742" v="6880" actId="1037"/>
          <ac:picMkLst>
            <pc:docMk/>
            <pc:sldMk cId="0" sldId="401"/>
            <ac:picMk id="225282" creationId="{00000000-0000-0000-0000-000000000000}"/>
          </ac:picMkLst>
        </pc:picChg>
      </pc:sldChg>
      <pc:sldChg chg="del">
        <pc:chgData name="Werner Kunz" userId="e4a801cdd77b3e8b" providerId="LiveId" clId="{757A0040-716C-4392-9515-CCB565E02909}" dt="2022-10-17T15:01:04.910" v="4223" actId="47"/>
        <pc:sldMkLst>
          <pc:docMk/>
          <pc:sldMk cId="0" sldId="402"/>
        </pc:sldMkLst>
      </pc:sldChg>
      <pc:sldChg chg="del">
        <pc:chgData name="Werner Kunz" userId="e4a801cdd77b3e8b" providerId="LiveId" clId="{757A0040-716C-4392-9515-CCB565E02909}" dt="2022-10-16T17:34:47.134" v="1478" actId="47"/>
        <pc:sldMkLst>
          <pc:docMk/>
          <pc:sldMk cId="0" sldId="403"/>
        </pc:sldMkLst>
      </pc:sldChg>
      <pc:sldChg chg="addSp delSp modSp mod setBg delAnim">
        <pc:chgData name="Werner Kunz" userId="e4a801cdd77b3e8b" providerId="LiveId" clId="{757A0040-716C-4392-9515-CCB565E02909}" dt="2022-10-16T17:14:07.291" v="1303" actId="1037"/>
        <pc:sldMkLst>
          <pc:docMk/>
          <pc:sldMk cId="0" sldId="404"/>
        </pc:sldMkLst>
        <pc:spChg chg="add mod">
          <ac:chgData name="Werner Kunz" userId="e4a801cdd77b3e8b" providerId="LiveId" clId="{757A0040-716C-4392-9515-CCB565E02909}" dt="2022-10-16T17:14:07.291" v="1303" actId="1037"/>
          <ac:spMkLst>
            <pc:docMk/>
            <pc:sldMk cId="0" sldId="404"/>
            <ac:spMk id="2" creationId="{5EC25C38-5C10-CC2F-FAD4-038E88167AB1}"/>
          </ac:spMkLst>
        </pc:spChg>
        <pc:spChg chg="mod">
          <ac:chgData name="Werner Kunz" userId="e4a801cdd77b3e8b" providerId="LiveId" clId="{757A0040-716C-4392-9515-CCB565E02909}" dt="2022-10-16T17:13:49.708" v="1295" actId="1035"/>
          <ac:spMkLst>
            <pc:docMk/>
            <pc:sldMk cId="0" sldId="404"/>
            <ac:spMk id="5" creationId="{00000000-0000-0000-0000-000000000000}"/>
          </ac:spMkLst>
        </pc:spChg>
        <pc:spChg chg="del">
          <ac:chgData name="Werner Kunz" userId="e4a801cdd77b3e8b" providerId="LiveId" clId="{757A0040-716C-4392-9515-CCB565E02909}" dt="2022-10-16T17:07:12.755" v="1252" actId="478"/>
          <ac:spMkLst>
            <pc:docMk/>
            <pc:sldMk cId="0" sldId="404"/>
            <ac:spMk id="6" creationId="{00000000-0000-0000-0000-000000000000}"/>
          </ac:spMkLst>
        </pc:spChg>
        <pc:picChg chg="add mod ord">
          <ac:chgData name="Werner Kunz" userId="e4a801cdd77b3e8b" providerId="LiveId" clId="{757A0040-716C-4392-9515-CCB565E02909}" dt="2022-10-16T17:14:05.183" v="1301" actId="1037"/>
          <ac:picMkLst>
            <pc:docMk/>
            <pc:sldMk cId="0" sldId="404"/>
            <ac:picMk id="4" creationId="{22DAE46A-1A7D-5B49-0F94-273D51ECE296}"/>
          </ac:picMkLst>
        </pc:picChg>
      </pc:sldChg>
      <pc:sldChg chg="del">
        <pc:chgData name="Werner Kunz" userId="e4a801cdd77b3e8b" providerId="LiveId" clId="{757A0040-716C-4392-9515-CCB565E02909}" dt="2022-10-16T17:34:47.134" v="1478" actId="47"/>
        <pc:sldMkLst>
          <pc:docMk/>
          <pc:sldMk cId="0" sldId="406"/>
        </pc:sldMkLst>
      </pc:sldChg>
      <pc:sldChg chg="del">
        <pc:chgData name="Werner Kunz" userId="e4a801cdd77b3e8b" providerId="LiveId" clId="{757A0040-716C-4392-9515-CCB565E02909}" dt="2022-10-16T17:34:47.134" v="1478" actId="47"/>
        <pc:sldMkLst>
          <pc:docMk/>
          <pc:sldMk cId="0" sldId="408"/>
        </pc:sldMkLst>
      </pc:sldChg>
      <pc:sldChg chg="del">
        <pc:chgData name="Werner Kunz" userId="e4a801cdd77b3e8b" providerId="LiveId" clId="{757A0040-716C-4392-9515-CCB565E02909}" dt="2022-10-16T17:34:47.134" v="1478" actId="47"/>
        <pc:sldMkLst>
          <pc:docMk/>
          <pc:sldMk cId="0" sldId="409"/>
        </pc:sldMkLst>
      </pc:sldChg>
      <pc:sldChg chg="del">
        <pc:chgData name="Werner Kunz" userId="e4a801cdd77b3e8b" providerId="LiveId" clId="{757A0040-716C-4392-9515-CCB565E02909}" dt="2022-10-16T17:34:47.134" v="1478" actId="47"/>
        <pc:sldMkLst>
          <pc:docMk/>
          <pc:sldMk cId="0" sldId="410"/>
        </pc:sldMkLst>
      </pc:sldChg>
      <pc:sldChg chg="del">
        <pc:chgData name="Werner Kunz" userId="e4a801cdd77b3e8b" providerId="LiveId" clId="{757A0040-716C-4392-9515-CCB565E02909}" dt="2022-10-16T19:47:50.055" v="2376" actId="47"/>
        <pc:sldMkLst>
          <pc:docMk/>
          <pc:sldMk cId="0" sldId="412"/>
        </pc:sldMkLst>
      </pc:sldChg>
      <pc:sldChg chg="del">
        <pc:chgData name="Werner Kunz" userId="e4a801cdd77b3e8b" providerId="LiveId" clId="{757A0040-716C-4392-9515-CCB565E02909}" dt="2022-10-16T17:34:47.134" v="1478" actId="47"/>
        <pc:sldMkLst>
          <pc:docMk/>
          <pc:sldMk cId="0" sldId="413"/>
        </pc:sldMkLst>
      </pc:sldChg>
      <pc:sldChg chg="del">
        <pc:chgData name="Werner Kunz" userId="e4a801cdd77b3e8b" providerId="LiveId" clId="{757A0040-716C-4392-9515-CCB565E02909}" dt="2022-10-16T17:34:47.134" v="1478" actId="47"/>
        <pc:sldMkLst>
          <pc:docMk/>
          <pc:sldMk cId="0" sldId="414"/>
        </pc:sldMkLst>
      </pc:sldChg>
      <pc:sldChg chg="del">
        <pc:chgData name="Werner Kunz" userId="e4a801cdd77b3e8b" providerId="LiveId" clId="{757A0040-716C-4392-9515-CCB565E02909}" dt="2022-10-16T17:34:47.134" v="1478" actId="47"/>
        <pc:sldMkLst>
          <pc:docMk/>
          <pc:sldMk cId="0" sldId="415"/>
        </pc:sldMkLst>
      </pc:sldChg>
      <pc:sldChg chg="del">
        <pc:chgData name="Werner Kunz" userId="e4a801cdd77b3e8b" providerId="LiveId" clId="{757A0040-716C-4392-9515-CCB565E02909}" dt="2022-10-16T17:34:47.134" v="1478" actId="47"/>
        <pc:sldMkLst>
          <pc:docMk/>
          <pc:sldMk cId="0" sldId="416"/>
        </pc:sldMkLst>
      </pc:sldChg>
      <pc:sldChg chg="del">
        <pc:chgData name="Werner Kunz" userId="e4a801cdd77b3e8b" providerId="LiveId" clId="{757A0040-716C-4392-9515-CCB565E02909}" dt="2022-10-16T19:47:50.055" v="2376" actId="47"/>
        <pc:sldMkLst>
          <pc:docMk/>
          <pc:sldMk cId="0" sldId="417"/>
        </pc:sldMkLst>
      </pc:sldChg>
      <pc:sldChg chg="del">
        <pc:chgData name="Werner Kunz" userId="e4a801cdd77b3e8b" providerId="LiveId" clId="{757A0040-716C-4392-9515-CCB565E02909}" dt="2022-10-16T19:47:50.055" v="2376" actId="47"/>
        <pc:sldMkLst>
          <pc:docMk/>
          <pc:sldMk cId="0" sldId="418"/>
        </pc:sldMkLst>
      </pc:sldChg>
      <pc:sldChg chg="del">
        <pc:chgData name="Werner Kunz" userId="e4a801cdd77b3e8b" providerId="LiveId" clId="{757A0040-716C-4392-9515-CCB565E02909}" dt="2022-10-17T15:01:30.541" v="4224" actId="47"/>
        <pc:sldMkLst>
          <pc:docMk/>
          <pc:sldMk cId="0" sldId="419"/>
        </pc:sldMkLst>
      </pc:sldChg>
      <pc:sldChg chg="del modAnim">
        <pc:chgData name="Werner Kunz" userId="e4a801cdd77b3e8b" providerId="LiveId" clId="{757A0040-716C-4392-9515-CCB565E02909}" dt="2022-11-02T20:25:21.064" v="9752"/>
        <pc:sldMkLst>
          <pc:docMk/>
          <pc:sldMk cId="0" sldId="420"/>
        </pc:sldMkLst>
      </pc:sldChg>
      <pc:sldChg chg="del">
        <pc:chgData name="Werner Kunz" userId="e4a801cdd77b3e8b" providerId="LiveId" clId="{757A0040-716C-4392-9515-CCB565E02909}" dt="2022-10-17T15:01:04.910" v="4223" actId="47"/>
        <pc:sldMkLst>
          <pc:docMk/>
          <pc:sldMk cId="0" sldId="429"/>
        </pc:sldMkLst>
      </pc:sldChg>
      <pc:sldChg chg="del">
        <pc:chgData name="Werner Kunz" userId="e4a801cdd77b3e8b" providerId="LiveId" clId="{757A0040-716C-4392-9515-CCB565E02909}" dt="2022-10-17T15:01:04.910" v="4223" actId="47"/>
        <pc:sldMkLst>
          <pc:docMk/>
          <pc:sldMk cId="0" sldId="431"/>
        </pc:sldMkLst>
      </pc:sldChg>
      <pc:sldChg chg="del">
        <pc:chgData name="Werner Kunz" userId="e4a801cdd77b3e8b" providerId="LiveId" clId="{757A0040-716C-4392-9515-CCB565E02909}" dt="2022-10-17T15:01:04.910" v="4223" actId="47"/>
        <pc:sldMkLst>
          <pc:docMk/>
          <pc:sldMk cId="0" sldId="432"/>
        </pc:sldMkLst>
      </pc:sldChg>
      <pc:sldChg chg="del">
        <pc:chgData name="Werner Kunz" userId="e4a801cdd77b3e8b" providerId="LiveId" clId="{757A0040-716C-4392-9515-CCB565E02909}" dt="2022-10-17T15:01:04.910" v="4223" actId="47"/>
        <pc:sldMkLst>
          <pc:docMk/>
          <pc:sldMk cId="0" sldId="433"/>
        </pc:sldMkLst>
      </pc:sldChg>
      <pc:sldChg chg="del">
        <pc:chgData name="Werner Kunz" userId="e4a801cdd77b3e8b" providerId="LiveId" clId="{757A0040-716C-4392-9515-CCB565E02909}" dt="2022-10-17T15:01:04.910" v="4223" actId="47"/>
        <pc:sldMkLst>
          <pc:docMk/>
          <pc:sldMk cId="0" sldId="436"/>
        </pc:sldMkLst>
      </pc:sldChg>
      <pc:sldChg chg="del">
        <pc:chgData name="Werner Kunz" userId="e4a801cdd77b3e8b" providerId="LiveId" clId="{757A0040-716C-4392-9515-CCB565E02909}" dt="2022-10-17T15:01:04.910" v="4223" actId="47"/>
        <pc:sldMkLst>
          <pc:docMk/>
          <pc:sldMk cId="0" sldId="437"/>
        </pc:sldMkLst>
      </pc:sldChg>
      <pc:sldChg chg="del">
        <pc:chgData name="Werner Kunz" userId="e4a801cdd77b3e8b" providerId="LiveId" clId="{757A0040-716C-4392-9515-CCB565E02909}" dt="2022-10-17T15:01:04.910" v="4223" actId="47"/>
        <pc:sldMkLst>
          <pc:docMk/>
          <pc:sldMk cId="0" sldId="438"/>
        </pc:sldMkLst>
      </pc:sldChg>
      <pc:sldChg chg="del">
        <pc:chgData name="Werner Kunz" userId="e4a801cdd77b3e8b" providerId="LiveId" clId="{757A0040-716C-4392-9515-CCB565E02909}" dt="2022-10-17T15:01:30.541" v="4224" actId="47"/>
        <pc:sldMkLst>
          <pc:docMk/>
          <pc:sldMk cId="0" sldId="441"/>
        </pc:sldMkLst>
      </pc:sldChg>
      <pc:sldChg chg="del">
        <pc:chgData name="Werner Kunz" userId="e4a801cdd77b3e8b" providerId="LiveId" clId="{757A0040-716C-4392-9515-CCB565E02909}" dt="2022-10-17T15:01:30.541" v="4224" actId="47"/>
        <pc:sldMkLst>
          <pc:docMk/>
          <pc:sldMk cId="0" sldId="442"/>
        </pc:sldMkLst>
      </pc:sldChg>
      <pc:sldChg chg="del">
        <pc:chgData name="Werner Kunz" userId="e4a801cdd77b3e8b" providerId="LiveId" clId="{757A0040-716C-4392-9515-CCB565E02909}" dt="2022-10-17T15:00:08.449" v="4222" actId="47"/>
        <pc:sldMkLst>
          <pc:docMk/>
          <pc:sldMk cId="0" sldId="444"/>
        </pc:sldMkLst>
      </pc:sldChg>
      <pc:sldChg chg="del">
        <pc:chgData name="Werner Kunz" userId="e4a801cdd77b3e8b" providerId="LiveId" clId="{757A0040-716C-4392-9515-CCB565E02909}" dt="2022-10-17T15:01:04.910" v="4223" actId="47"/>
        <pc:sldMkLst>
          <pc:docMk/>
          <pc:sldMk cId="0" sldId="445"/>
        </pc:sldMkLst>
      </pc:sldChg>
      <pc:sldChg chg="del">
        <pc:chgData name="Werner Kunz" userId="e4a801cdd77b3e8b" providerId="LiveId" clId="{757A0040-716C-4392-9515-CCB565E02909}" dt="2022-10-17T15:01:30.541" v="4224" actId="47"/>
        <pc:sldMkLst>
          <pc:docMk/>
          <pc:sldMk cId="0" sldId="452"/>
        </pc:sldMkLst>
      </pc:sldChg>
      <pc:sldChg chg="del">
        <pc:chgData name="Werner Kunz" userId="e4a801cdd77b3e8b" providerId="LiveId" clId="{757A0040-716C-4392-9515-CCB565E02909}" dt="2022-10-17T15:01:30.541" v="4224" actId="47"/>
        <pc:sldMkLst>
          <pc:docMk/>
          <pc:sldMk cId="0" sldId="457"/>
        </pc:sldMkLst>
      </pc:sldChg>
      <pc:sldChg chg="del">
        <pc:chgData name="Werner Kunz" userId="e4a801cdd77b3e8b" providerId="LiveId" clId="{757A0040-716C-4392-9515-CCB565E02909}" dt="2022-10-17T15:01:30.541" v="4224" actId="47"/>
        <pc:sldMkLst>
          <pc:docMk/>
          <pc:sldMk cId="0" sldId="458"/>
        </pc:sldMkLst>
      </pc:sldChg>
      <pc:sldChg chg="del">
        <pc:chgData name="Werner Kunz" userId="e4a801cdd77b3e8b" providerId="LiveId" clId="{757A0040-716C-4392-9515-CCB565E02909}" dt="2022-10-17T15:01:30.541" v="4224" actId="47"/>
        <pc:sldMkLst>
          <pc:docMk/>
          <pc:sldMk cId="0" sldId="460"/>
        </pc:sldMkLst>
      </pc:sldChg>
      <pc:sldChg chg="del">
        <pc:chgData name="Werner Kunz" userId="e4a801cdd77b3e8b" providerId="LiveId" clId="{757A0040-716C-4392-9515-CCB565E02909}" dt="2022-10-17T15:01:30.541" v="4224" actId="47"/>
        <pc:sldMkLst>
          <pc:docMk/>
          <pc:sldMk cId="0" sldId="461"/>
        </pc:sldMkLst>
      </pc:sldChg>
      <pc:sldChg chg="del">
        <pc:chgData name="Werner Kunz" userId="e4a801cdd77b3e8b" providerId="LiveId" clId="{757A0040-716C-4392-9515-CCB565E02909}" dt="2022-10-16T17:34:47.134" v="1478" actId="47"/>
        <pc:sldMkLst>
          <pc:docMk/>
          <pc:sldMk cId="0" sldId="462"/>
        </pc:sldMkLst>
      </pc:sldChg>
      <pc:sldChg chg="addSp delSp modSp mod delAnim modAnim">
        <pc:chgData name="Werner Kunz" userId="e4a801cdd77b3e8b" providerId="LiveId" clId="{757A0040-716C-4392-9515-CCB565E02909}" dt="2022-11-02T10:43:51.559" v="7028" actId="207"/>
        <pc:sldMkLst>
          <pc:docMk/>
          <pc:sldMk cId="0" sldId="463"/>
        </pc:sldMkLst>
        <pc:spChg chg="mod">
          <ac:chgData name="Werner Kunz" userId="e4a801cdd77b3e8b" providerId="LiveId" clId="{757A0040-716C-4392-9515-CCB565E02909}" dt="2022-10-16T17:39:13.222" v="1559" actId="207"/>
          <ac:spMkLst>
            <pc:docMk/>
            <pc:sldMk cId="0" sldId="463"/>
            <ac:spMk id="8" creationId="{00000000-0000-0000-0000-000000000000}"/>
          </ac:spMkLst>
        </pc:spChg>
        <pc:spChg chg="del">
          <ac:chgData name="Werner Kunz" userId="e4a801cdd77b3e8b" providerId="LiveId" clId="{757A0040-716C-4392-9515-CCB565E02909}" dt="2022-10-16T17:39:31.083" v="1560" actId="478"/>
          <ac:spMkLst>
            <pc:docMk/>
            <pc:sldMk cId="0" sldId="463"/>
            <ac:spMk id="9" creationId="{00000000-0000-0000-0000-000000000000}"/>
          </ac:spMkLst>
        </pc:spChg>
        <pc:spChg chg="mod ord">
          <ac:chgData name="Werner Kunz" userId="e4a801cdd77b3e8b" providerId="LiveId" clId="{757A0040-716C-4392-9515-CCB565E02909}" dt="2022-11-02T10:43:51.559" v="7028" actId="207"/>
          <ac:spMkLst>
            <pc:docMk/>
            <pc:sldMk cId="0" sldId="463"/>
            <ac:spMk id="10" creationId="{00000000-0000-0000-0000-000000000000}"/>
          </ac:spMkLst>
        </pc:spChg>
        <pc:picChg chg="add mod">
          <ac:chgData name="Werner Kunz" userId="e4a801cdd77b3e8b" providerId="LiveId" clId="{757A0040-716C-4392-9515-CCB565E02909}" dt="2022-10-16T17:43:39.557" v="1598" actId="1038"/>
          <ac:picMkLst>
            <pc:docMk/>
            <pc:sldMk cId="0" sldId="463"/>
            <ac:picMk id="3" creationId="{88D25BC5-E19D-7F21-E50A-FEE38B828157}"/>
          </ac:picMkLst>
        </pc:picChg>
        <pc:picChg chg="del">
          <ac:chgData name="Werner Kunz" userId="e4a801cdd77b3e8b" providerId="LiveId" clId="{757A0040-716C-4392-9515-CCB565E02909}" dt="2022-10-16T17:34:24.478" v="1477" actId="478"/>
          <ac:picMkLst>
            <pc:docMk/>
            <pc:sldMk cId="0" sldId="463"/>
            <ac:picMk id="51202" creationId="{00000000-0000-0000-0000-000000000000}"/>
          </ac:picMkLst>
        </pc:picChg>
      </pc:sldChg>
      <pc:sldChg chg="del">
        <pc:chgData name="Werner Kunz" userId="e4a801cdd77b3e8b" providerId="LiveId" clId="{757A0040-716C-4392-9515-CCB565E02909}" dt="2022-10-16T17:34:47.134" v="1478" actId="47"/>
        <pc:sldMkLst>
          <pc:docMk/>
          <pc:sldMk cId="0" sldId="465"/>
        </pc:sldMkLst>
      </pc:sldChg>
      <pc:sldChg chg="del">
        <pc:chgData name="Werner Kunz" userId="e4a801cdd77b3e8b" providerId="LiveId" clId="{757A0040-716C-4392-9515-CCB565E02909}" dt="2022-10-16T17:34:47.134" v="1478" actId="47"/>
        <pc:sldMkLst>
          <pc:docMk/>
          <pc:sldMk cId="0" sldId="466"/>
        </pc:sldMkLst>
      </pc:sldChg>
      <pc:sldChg chg="del">
        <pc:chgData name="Werner Kunz" userId="e4a801cdd77b3e8b" providerId="LiveId" clId="{757A0040-716C-4392-9515-CCB565E02909}" dt="2022-10-16T19:47:50.055" v="2376" actId="47"/>
        <pc:sldMkLst>
          <pc:docMk/>
          <pc:sldMk cId="0" sldId="467"/>
        </pc:sldMkLst>
      </pc:sldChg>
      <pc:sldChg chg="del">
        <pc:chgData name="Werner Kunz" userId="e4a801cdd77b3e8b" providerId="LiveId" clId="{757A0040-716C-4392-9515-CCB565E02909}" dt="2022-10-17T15:01:04.910" v="4223" actId="47"/>
        <pc:sldMkLst>
          <pc:docMk/>
          <pc:sldMk cId="0" sldId="468"/>
        </pc:sldMkLst>
      </pc:sldChg>
      <pc:sldChg chg="del">
        <pc:chgData name="Werner Kunz" userId="e4a801cdd77b3e8b" providerId="LiveId" clId="{757A0040-716C-4392-9515-CCB565E02909}" dt="2022-10-17T15:01:30.541" v="4224" actId="47"/>
        <pc:sldMkLst>
          <pc:docMk/>
          <pc:sldMk cId="0" sldId="469"/>
        </pc:sldMkLst>
      </pc:sldChg>
      <pc:sldChg chg="addSp delSp modSp add mod setBg">
        <pc:chgData name="Werner Kunz" userId="e4a801cdd77b3e8b" providerId="LiveId" clId="{757A0040-716C-4392-9515-CCB565E02909}" dt="2022-10-16T12:10:44.976" v="513" actId="1076"/>
        <pc:sldMkLst>
          <pc:docMk/>
          <pc:sldMk cId="602956523" sldId="470"/>
        </pc:sldMkLst>
        <pc:spChg chg="del mod">
          <ac:chgData name="Werner Kunz" userId="e4a801cdd77b3e8b" providerId="LiveId" clId="{757A0040-716C-4392-9515-CCB565E02909}" dt="2022-10-16T12:06:17.584" v="482" actId="478"/>
          <ac:spMkLst>
            <pc:docMk/>
            <pc:sldMk cId="602956523" sldId="470"/>
            <ac:spMk id="43010" creationId="{00000000-0000-0000-0000-000000000000}"/>
          </ac:spMkLst>
        </pc:spChg>
        <pc:picChg chg="del">
          <ac:chgData name="Werner Kunz" userId="e4a801cdd77b3e8b" providerId="LiveId" clId="{757A0040-716C-4392-9515-CCB565E02909}" dt="2022-10-16T11:51:24.158" v="236" actId="478"/>
          <ac:picMkLst>
            <pc:docMk/>
            <pc:sldMk cId="602956523" sldId="470"/>
            <ac:picMk id="3" creationId="{7065C179-FD7B-AB6D-E28A-B427B6617EE7}"/>
          </ac:picMkLst>
        </pc:picChg>
        <pc:picChg chg="add mod">
          <ac:chgData name="Werner Kunz" userId="e4a801cdd77b3e8b" providerId="LiveId" clId="{757A0040-716C-4392-9515-CCB565E02909}" dt="2022-10-16T12:10:44.976" v="513" actId="1076"/>
          <ac:picMkLst>
            <pc:docMk/>
            <pc:sldMk cId="602956523" sldId="470"/>
            <ac:picMk id="3" creationId="{9F22C455-EEBB-28C9-041D-B0FA7D9BE384}"/>
          </ac:picMkLst>
        </pc:picChg>
        <pc:picChg chg="add">
          <ac:chgData name="Werner Kunz" userId="e4a801cdd77b3e8b" providerId="LiveId" clId="{757A0040-716C-4392-9515-CCB565E02909}" dt="2022-10-16T11:51:27.103" v="237" actId="22"/>
          <ac:picMkLst>
            <pc:docMk/>
            <pc:sldMk cId="602956523" sldId="470"/>
            <ac:picMk id="4" creationId="{C237B83A-7DA5-0D28-3BB0-20D9C9D460C0}"/>
          </ac:picMkLst>
        </pc:picChg>
      </pc:sldChg>
      <pc:sldChg chg="add del setBg">
        <pc:chgData name="Werner Kunz" userId="e4a801cdd77b3e8b" providerId="LiveId" clId="{757A0040-716C-4392-9515-CCB565E02909}" dt="2022-10-16T12:11:39.488" v="514" actId="47"/>
        <pc:sldMkLst>
          <pc:docMk/>
          <pc:sldMk cId="4084392847" sldId="471"/>
        </pc:sldMkLst>
      </pc:sldChg>
      <pc:sldChg chg="addSp delSp modSp add mod setBg">
        <pc:chgData name="Werner Kunz" userId="e4a801cdd77b3e8b" providerId="LiveId" clId="{757A0040-716C-4392-9515-CCB565E02909}" dt="2022-10-16T12:18:52.688" v="569" actId="1038"/>
        <pc:sldMkLst>
          <pc:docMk/>
          <pc:sldMk cId="2522818184" sldId="472"/>
        </pc:sldMkLst>
        <pc:spChg chg="del mod">
          <ac:chgData name="Werner Kunz" userId="e4a801cdd77b3e8b" providerId="LiveId" clId="{757A0040-716C-4392-9515-CCB565E02909}" dt="2022-10-16T12:18:39.617" v="562" actId="478"/>
          <ac:spMkLst>
            <pc:docMk/>
            <pc:sldMk cId="2522818184" sldId="472"/>
            <ac:spMk id="43010" creationId="{00000000-0000-0000-0000-000000000000}"/>
          </ac:spMkLst>
        </pc:spChg>
        <pc:picChg chg="add mod">
          <ac:chgData name="Werner Kunz" userId="e4a801cdd77b3e8b" providerId="LiveId" clId="{757A0040-716C-4392-9515-CCB565E02909}" dt="2022-10-16T12:18:52.688" v="569" actId="1038"/>
          <ac:picMkLst>
            <pc:docMk/>
            <pc:sldMk cId="2522818184" sldId="472"/>
            <ac:picMk id="2" creationId="{BCD29C4F-88F9-787A-AE04-2F49347F9A34}"/>
          </ac:picMkLst>
        </pc:picChg>
        <pc:picChg chg="add">
          <ac:chgData name="Werner Kunz" userId="e4a801cdd77b3e8b" providerId="LiveId" clId="{757A0040-716C-4392-9515-CCB565E02909}" dt="2022-10-16T11:52:12.339" v="241" actId="22"/>
          <ac:picMkLst>
            <pc:docMk/>
            <pc:sldMk cId="2522818184" sldId="472"/>
            <ac:picMk id="3" creationId="{E75FA37E-36AE-0627-5E9C-028AAA06DFF7}"/>
          </ac:picMkLst>
        </pc:picChg>
        <pc:picChg chg="del">
          <ac:chgData name="Werner Kunz" userId="e4a801cdd77b3e8b" providerId="LiveId" clId="{757A0040-716C-4392-9515-CCB565E02909}" dt="2022-10-16T11:52:11.422" v="240" actId="478"/>
          <ac:picMkLst>
            <pc:docMk/>
            <pc:sldMk cId="2522818184" sldId="472"/>
            <ac:picMk id="4" creationId="{C237B83A-7DA5-0D28-3BB0-20D9C9D460C0}"/>
          </ac:picMkLst>
        </pc:picChg>
      </pc:sldChg>
      <pc:sldChg chg="addSp delSp modSp add mod setBg">
        <pc:chgData name="Werner Kunz" userId="e4a801cdd77b3e8b" providerId="LiveId" clId="{757A0040-716C-4392-9515-CCB565E02909}" dt="2022-10-16T12:26:21.073" v="613" actId="14100"/>
        <pc:sldMkLst>
          <pc:docMk/>
          <pc:sldMk cId="3939118700" sldId="473"/>
        </pc:sldMkLst>
        <pc:spChg chg="del mod">
          <ac:chgData name="Werner Kunz" userId="e4a801cdd77b3e8b" providerId="LiveId" clId="{757A0040-716C-4392-9515-CCB565E02909}" dt="2022-10-16T12:21:41.734" v="576" actId="21"/>
          <ac:spMkLst>
            <pc:docMk/>
            <pc:sldMk cId="3939118700" sldId="473"/>
            <ac:spMk id="43010" creationId="{00000000-0000-0000-0000-000000000000}"/>
          </ac:spMkLst>
        </pc:spChg>
        <pc:picChg chg="add mod">
          <ac:chgData name="Werner Kunz" userId="e4a801cdd77b3e8b" providerId="LiveId" clId="{757A0040-716C-4392-9515-CCB565E02909}" dt="2022-10-16T12:26:14.450" v="612" actId="1076"/>
          <ac:picMkLst>
            <pc:docMk/>
            <pc:sldMk cId="3939118700" sldId="473"/>
            <ac:picMk id="2" creationId="{E6E32BA0-8F54-0C34-E155-D3C6B8DC3C3D}"/>
          </ac:picMkLst>
        </pc:picChg>
        <pc:picChg chg="del">
          <ac:chgData name="Werner Kunz" userId="e4a801cdd77b3e8b" providerId="LiveId" clId="{757A0040-716C-4392-9515-CCB565E02909}" dt="2022-10-16T11:52:37.455" v="243" actId="478"/>
          <ac:picMkLst>
            <pc:docMk/>
            <pc:sldMk cId="3939118700" sldId="473"/>
            <ac:picMk id="3" creationId="{E75FA37E-36AE-0627-5E9C-028AAA06DFF7}"/>
          </ac:picMkLst>
        </pc:picChg>
        <pc:picChg chg="add mod">
          <ac:chgData name="Werner Kunz" userId="e4a801cdd77b3e8b" providerId="LiveId" clId="{757A0040-716C-4392-9515-CCB565E02909}" dt="2022-10-16T12:26:21.073" v="613" actId="14100"/>
          <ac:picMkLst>
            <pc:docMk/>
            <pc:sldMk cId="3939118700" sldId="473"/>
            <ac:picMk id="4" creationId="{C4759DE4-B5E7-A407-9EFD-A7336D5B1B98}"/>
          </ac:picMkLst>
        </pc:picChg>
      </pc:sldChg>
      <pc:sldChg chg="addSp delSp modSp add mod delAnim modAnim">
        <pc:chgData name="Werner Kunz" userId="e4a801cdd77b3e8b" providerId="LiveId" clId="{757A0040-716C-4392-9515-CCB565E02909}" dt="2022-11-02T10:30:12.806" v="6942" actId="113"/>
        <pc:sldMkLst>
          <pc:docMk/>
          <pc:sldMk cId="2930133094" sldId="474"/>
        </pc:sldMkLst>
        <pc:spChg chg="mod">
          <ac:chgData name="Werner Kunz" userId="e4a801cdd77b3e8b" providerId="LiveId" clId="{757A0040-716C-4392-9515-CCB565E02909}" dt="2022-11-02T10:30:06.658" v="6941" actId="113"/>
          <ac:spMkLst>
            <pc:docMk/>
            <pc:sldMk cId="2930133094" sldId="474"/>
            <ac:spMk id="2" creationId="{618DB0BD-F7F3-8623-AEE8-84C42B4C4B24}"/>
          </ac:spMkLst>
        </pc:spChg>
        <pc:spChg chg="add mod">
          <ac:chgData name="Werner Kunz" userId="e4a801cdd77b3e8b" providerId="LiveId" clId="{757A0040-716C-4392-9515-CCB565E02909}" dt="2022-11-02T10:30:12.806" v="6942" actId="113"/>
          <ac:spMkLst>
            <pc:docMk/>
            <pc:sldMk cId="2930133094" sldId="474"/>
            <ac:spMk id="5" creationId="{5094EA5E-7E12-649D-172A-70D0F10CCC0A}"/>
          </ac:spMkLst>
        </pc:spChg>
        <pc:spChg chg="del">
          <ac:chgData name="Werner Kunz" userId="e4a801cdd77b3e8b" providerId="LiveId" clId="{757A0040-716C-4392-9515-CCB565E02909}" dt="2022-10-16T11:54:57.027" v="246" actId="478"/>
          <ac:spMkLst>
            <pc:docMk/>
            <pc:sldMk cId="2930133094" sldId="474"/>
            <ac:spMk id="40962" creationId="{00000000-0000-0000-0000-000000000000}"/>
          </ac:spMkLst>
        </pc:spChg>
        <pc:spChg chg="del">
          <ac:chgData name="Werner Kunz" userId="e4a801cdd77b3e8b" providerId="LiveId" clId="{757A0040-716C-4392-9515-CCB565E02909}" dt="2022-10-16T11:54:57.027" v="246" actId="478"/>
          <ac:spMkLst>
            <pc:docMk/>
            <pc:sldMk cId="2930133094" sldId="474"/>
            <ac:spMk id="40963" creationId="{00000000-0000-0000-0000-000000000000}"/>
          </ac:spMkLst>
        </pc:spChg>
        <pc:picChg chg="add mod">
          <ac:chgData name="Werner Kunz" userId="e4a801cdd77b3e8b" providerId="LiveId" clId="{757A0040-716C-4392-9515-CCB565E02909}" dt="2022-10-16T11:55:22.923" v="279" actId="1076"/>
          <ac:picMkLst>
            <pc:docMk/>
            <pc:sldMk cId="2930133094" sldId="474"/>
            <ac:picMk id="4" creationId="{F6DFBCA8-00B3-CE4A-2E3B-FE38026E82F8}"/>
          </ac:picMkLst>
        </pc:picChg>
      </pc:sldChg>
      <pc:sldChg chg="addSp delSp modSp add mod setBg">
        <pc:chgData name="Werner Kunz" userId="e4a801cdd77b3e8b" providerId="LiveId" clId="{757A0040-716C-4392-9515-CCB565E02909}" dt="2022-10-16T12:02:51.436" v="470"/>
        <pc:sldMkLst>
          <pc:docMk/>
          <pc:sldMk cId="758188749" sldId="475"/>
        </pc:sldMkLst>
        <pc:spChg chg="mod">
          <ac:chgData name="Werner Kunz" userId="e4a801cdd77b3e8b" providerId="LiveId" clId="{757A0040-716C-4392-9515-CCB565E02909}" dt="2022-10-16T12:02:32.132" v="469" actId="1076"/>
          <ac:spMkLst>
            <pc:docMk/>
            <pc:sldMk cId="758188749" sldId="475"/>
            <ac:spMk id="2" creationId="{2F2FE1CC-BD93-101E-AEA8-C23F3A716ECD}"/>
          </ac:spMkLst>
        </pc:spChg>
        <pc:picChg chg="del">
          <ac:chgData name="Werner Kunz" userId="e4a801cdd77b3e8b" providerId="LiveId" clId="{757A0040-716C-4392-9515-CCB565E02909}" dt="2022-10-16T12:00:24.591" v="345" actId="478"/>
          <ac:picMkLst>
            <pc:docMk/>
            <pc:sldMk cId="758188749" sldId="475"/>
            <ac:picMk id="4" creationId="{31885DFA-6267-A141-2B46-B193760274FC}"/>
          </ac:picMkLst>
        </pc:picChg>
        <pc:picChg chg="add mod ord">
          <ac:chgData name="Werner Kunz" userId="e4a801cdd77b3e8b" providerId="LiveId" clId="{757A0040-716C-4392-9515-CCB565E02909}" dt="2022-10-16T12:00:30.285" v="349" actId="167"/>
          <ac:picMkLst>
            <pc:docMk/>
            <pc:sldMk cId="758188749" sldId="475"/>
            <ac:picMk id="5" creationId="{2CF07AFE-251A-7B09-FA50-6630D30A904B}"/>
          </ac:picMkLst>
        </pc:picChg>
      </pc:sldChg>
      <pc:sldChg chg="addSp delSp modSp add mod">
        <pc:chgData name="Werner Kunz" userId="e4a801cdd77b3e8b" providerId="LiveId" clId="{757A0040-716C-4392-9515-CCB565E02909}" dt="2022-10-16T12:10:02.494" v="511" actId="1076"/>
        <pc:sldMkLst>
          <pc:docMk/>
          <pc:sldMk cId="3517314331" sldId="476"/>
        </pc:sldMkLst>
        <pc:spChg chg="add mod">
          <ac:chgData name="Werner Kunz" userId="e4a801cdd77b3e8b" providerId="LiveId" clId="{757A0040-716C-4392-9515-CCB565E02909}" dt="2022-10-16T12:09:19.810" v="507" actId="1076"/>
          <ac:spMkLst>
            <pc:docMk/>
            <pc:sldMk cId="3517314331" sldId="476"/>
            <ac:spMk id="8" creationId="{0F741414-65FA-7B01-43F3-2EDD74436CAD}"/>
          </ac:spMkLst>
        </pc:spChg>
        <pc:picChg chg="del">
          <ac:chgData name="Werner Kunz" userId="e4a801cdd77b3e8b" providerId="LiveId" clId="{757A0040-716C-4392-9515-CCB565E02909}" dt="2022-10-16T12:06:03.983" v="480" actId="478"/>
          <ac:picMkLst>
            <pc:docMk/>
            <pc:sldMk cId="3517314331" sldId="476"/>
            <ac:picMk id="3" creationId="{7065C179-FD7B-AB6D-E28A-B427B6617EE7}"/>
          </ac:picMkLst>
        </pc:picChg>
        <pc:picChg chg="add del mod">
          <ac:chgData name="Werner Kunz" userId="e4a801cdd77b3e8b" providerId="LiveId" clId="{757A0040-716C-4392-9515-CCB565E02909}" dt="2022-10-16T12:09:53.887" v="509" actId="478"/>
          <ac:picMkLst>
            <pc:docMk/>
            <pc:sldMk cId="3517314331" sldId="476"/>
            <ac:picMk id="4" creationId="{435EEE8C-7EAA-576E-7DA5-7DED16A79CFF}"/>
          </ac:picMkLst>
        </pc:picChg>
        <pc:picChg chg="del">
          <ac:chgData name="Werner Kunz" userId="e4a801cdd77b3e8b" providerId="LiveId" clId="{757A0040-716C-4392-9515-CCB565E02909}" dt="2022-10-16T12:06:39.855" v="483" actId="478"/>
          <ac:picMkLst>
            <pc:docMk/>
            <pc:sldMk cId="3517314331" sldId="476"/>
            <ac:picMk id="5" creationId="{467E88AA-6139-8E50-6166-C861C89409C9}"/>
          </ac:picMkLst>
        </pc:picChg>
        <pc:picChg chg="add mod ord">
          <ac:chgData name="Werner Kunz" userId="e4a801cdd77b3e8b" providerId="LiveId" clId="{757A0040-716C-4392-9515-CCB565E02909}" dt="2022-10-16T12:09:20.379" v="508" actId="1076"/>
          <ac:picMkLst>
            <pc:docMk/>
            <pc:sldMk cId="3517314331" sldId="476"/>
            <ac:picMk id="7" creationId="{AB20FBF5-F562-48E2-4EBC-9151C9B5758B}"/>
          </ac:picMkLst>
        </pc:picChg>
        <pc:picChg chg="add mod">
          <ac:chgData name="Werner Kunz" userId="e4a801cdd77b3e8b" providerId="LiveId" clId="{757A0040-716C-4392-9515-CCB565E02909}" dt="2022-10-16T12:10:02.494" v="511" actId="1076"/>
          <ac:picMkLst>
            <pc:docMk/>
            <pc:sldMk cId="3517314331" sldId="476"/>
            <ac:picMk id="10" creationId="{CB9F409A-A444-73F0-C98E-FBB14285D8A7}"/>
          </ac:picMkLst>
        </pc:picChg>
      </pc:sldChg>
      <pc:sldChg chg="addSp delSp modSp add mod">
        <pc:chgData name="Werner Kunz" userId="e4a801cdd77b3e8b" providerId="LiveId" clId="{757A0040-716C-4392-9515-CCB565E02909}" dt="2022-10-16T12:16:39.039" v="559" actId="14100"/>
        <pc:sldMkLst>
          <pc:docMk/>
          <pc:sldMk cId="2871969813" sldId="477"/>
        </pc:sldMkLst>
        <pc:spChg chg="add mod">
          <ac:chgData name="Werner Kunz" userId="e4a801cdd77b3e8b" providerId="LiveId" clId="{757A0040-716C-4392-9515-CCB565E02909}" dt="2022-10-16T12:16:39.039" v="559" actId="14100"/>
          <ac:spMkLst>
            <pc:docMk/>
            <pc:sldMk cId="2871969813" sldId="477"/>
            <ac:spMk id="6" creationId="{53BE8D22-4890-587C-AD39-38B92ACE4280}"/>
          </ac:spMkLst>
        </pc:spChg>
        <pc:picChg chg="del">
          <ac:chgData name="Werner Kunz" userId="e4a801cdd77b3e8b" providerId="LiveId" clId="{757A0040-716C-4392-9515-CCB565E02909}" dt="2022-10-16T12:14:23.501" v="517" actId="478"/>
          <ac:picMkLst>
            <pc:docMk/>
            <pc:sldMk cId="2871969813" sldId="477"/>
            <ac:picMk id="3" creationId="{9F22C455-EEBB-28C9-041D-B0FA7D9BE384}"/>
          </ac:picMkLst>
        </pc:picChg>
        <pc:picChg chg="del">
          <ac:chgData name="Werner Kunz" userId="e4a801cdd77b3e8b" providerId="LiveId" clId="{757A0040-716C-4392-9515-CCB565E02909}" dt="2022-10-16T12:14:21.792" v="516" actId="478"/>
          <ac:picMkLst>
            <pc:docMk/>
            <pc:sldMk cId="2871969813" sldId="477"/>
            <ac:picMk id="4" creationId="{C237B83A-7DA5-0D28-3BB0-20D9C9D460C0}"/>
          </ac:picMkLst>
        </pc:picChg>
        <pc:picChg chg="add mod">
          <ac:chgData name="Werner Kunz" userId="e4a801cdd77b3e8b" providerId="LiveId" clId="{757A0040-716C-4392-9515-CCB565E02909}" dt="2022-10-16T12:16:34.089" v="558" actId="1076"/>
          <ac:picMkLst>
            <pc:docMk/>
            <pc:sldMk cId="2871969813" sldId="477"/>
            <ac:picMk id="5" creationId="{951265EB-BF50-CE9B-D61E-7BEEED60009E}"/>
          </ac:picMkLst>
        </pc:picChg>
      </pc:sldChg>
      <pc:sldChg chg="addSp delSp modSp add mod">
        <pc:chgData name="Werner Kunz" userId="e4a801cdd77b3e8b" providerId="LiveId" clId="{757A0040-716C-4392-9515-CCB565E02909}" dt="2022-10-16T12:25:58.031" v="611" actId="1035"/>
        <pc:sldMkLst>
          <pc:docMk/>
          <pc:sldMk cId="960766215" sldId="478"/>
        </pc:sldMkLst>
        <pc:spChg chg="add mod">
          <ac:chgData name="Werner Kunz" userId="e4a801cdd77b3e8b" providerId="LiveId" clId="{757A0040-716C-4392-9515-CCB565E02909}" dt="2022-10-16T12:25:38.060" v="602" actId="1076"/>
          <ac:spMkLst>
            <pc:docMk/>
            <pc:sldMk cId="960766215" sldId="478"/>
            <ac:spMk id="6" creationId="{ED42550A-6CCD-9802-F6AD-1359CB84EAA0}"/>
          </ac:spMkLst>
        </pc:spChg>
        <pc:spChg chg="add mod">
          <ac:chgData name="Werner Kunz" userId="e4a801cdd77b3e8b" providerId="LiveId" clId="{757A0040-716C-4392-9515-CCB565E02909}" dt="2022-10-16T12:25:44.133" v="604" actId="1076"/>
          <ac:spMkLst>
            <pc:docMk/>
            <pc:sldMk cId="960766215" sldId="478"/>
            <ac:spMk id="7" creationId="{219212B0-BA4B-32FF-3EDC-09C5F490B99C}"/>
          </ac:spMkLst>
        </pc:spChg>
        <pc:picChg chg="del">
          <ac:chgData name="Werner Kunz" userId="e4a801cdd77b3e8b" providerId="LiveId" clId="{757A0040-716C-4392-9515-CCB565E02909}" dt="2022-10-16T12:19:20.064" v="571" actId="478"/>
          <ac:picMkLst>
            <pc:docMk/>
            <pc:sldMk cId="960766215" sldId="478"/>
            <ac:picMk id="2" creationId="{BCD29C4F-88F9-787A-AE04-2F49347F9A34}"/>
          </ac:picMkLst>
        </pc:picChg>
        <pc:picChg chg="del">
          <ac:chgData name="Werner Kunz" userId="e4a801cdd77b3e8b" providerId="LiveId" clId="{757A0040-716C-4392-9515-CCB565E02909}" dt="2022-10-16T12:19:20.064" v="571" actId="478"/>
          <ac:picMkLst>
            <pc:docMk/>
            <pc:sldMk cId="960766215" sldId="478"/>
            <ac:picMk id="3" creationId="{E75FA37E-36AE-0627-5E9C-028AAA06DFF7}"/>
          </ac:picMkLst>
        </pc:picChg>
        <pc:picChg chg="add mod">
          <ac:chgData name="Werner Kunz" userId="e4a801cdd77b3e8b" providerId="LiveId" clId="{757A0040-716C-4392-9515-CCB565E02909}" dt="2022-10-16T12:25:58.031" v="611" actId="1035"/>
          <ac:picMkLst>
            <pc:docMk/>
            <pc:sldMk cId="960766215" sldId="478"/>
            <ac:picMk id="5" creationId="{E501E0A3-079C-199E-E433-646C1282908A}"/>
          </ac:picMkLst>
        </pc:picChg>
      </pc:sldChg>
      <pc:sldChg chg="addSp delSp modSp add mod modAnim">
        <pc:chgData name="Werner Kunz" userId="e4a801cdd77b3e8b" providerId="LiveId" clId="{757A0040-716C-4392-9515-CCB565E02909}" dt="2022-10-16T17:08:45.974" v="1262" actId="1076"/>
        <pc:sldMkLst>
          <pc:docMk/>
          <pc:sldMk cId="2006632387" sldId="479"/>
        </pc:sldMkLst>
        <pc:spChg chg="add mod">
          <ac:chgData name="Werner Kunz" userId="e4a801cdd77b3e8b" providerId="LiveId" clId="{757A0040-716C-4392-9515-CCB565E02909}" dt="2022-10-16T17:08:45.974" v="1262" actId="1076"/>
          <ac:spMkLst>
            <pc:docMk/>
            <pc:sldMk cId="2006632387" sldId="479"/>
            <ac:spMk id="2" creationId="{C029CA04-B55C-B0C3-29A9-8EDEA08BD8E2}"/>
          </ac:spMkLst>
        </pc:spChg>
        <pc:spChg chg="add mod">
          <ac:chgData name="Werner Kunz" userId="e4a801cdd77b3e8b" providerId="LiveId" clId="{757A0040-716C-4392-9515-CCB565E02909}" dt="2022-10-16T12:37:04.287" v="715" actId="20577"/>
          <ac:spMkLst>
            <pc:docMk/>
            <pc:sldMk cId="2006632387" sldId="479"/>
            <ac:spMk id="10" creationId="{F57D28AD-01F0-A3DB-4B40-51AF747EB4AE}"/>
          </ac:spMkLst>
        </pc:spChg>
        <pc:picChg chg="del">
          <ac:chgData name="Werner Kunz" userId="e4a801cdd77b3e8b" providerId="LiveId" clId="{757A0040-716C-4392-9515-CCB565E02909}" dt="2022-10-16T12:30:06.465" v="615" actId="478"/>
          <ac:picMkLst>
            <pc:docMk/>
            <pc:sldMk cId="2006632387" sldId="479"/>
            <ac:picMk id="2" creationId="{E6E32BA0-8F54-0C34-E155-D3C6B8DC3C3D}"/>
          </ac:picMkLst>
        </pc:picChg>
        <pc:picChg chg="del">
          <ac:chgData name="Werner Kunz" userId="e4a801cdd77b3e8b" providerId="LiveId" clId="{757A0040-716C-4392-9515-CCB565E02909}" dt="2022-10-16T12:30:06.465" v="615" actId="478"/>
          <ac:picMkLst>
            <pc:docMk/>
            <pc:sldMk cId="2006632387" sldId="479"/>
            <ac:picMk id="4" creationId="{C4759DE4-B5E7-A407-9EFD-A7336D5B1B98}"/>
          </ac:picMkLst>
        </pc:picChg>
        <pc:picChg chg="add mod">
          <ac:chgData name="Werner Kunz" userId="e4a801cdd77b3e8b" providerId="LiveId" clId="{757A0040-716C-4392-9515-CCB565E02909}" dt="2022-10-16T12:33:33.074" v="651" actId="1038"/>
          <ac:picMkLst>
            <pc:docMk/>
            <pc:sldMk cId="2006632387" sldId="479"/>
            <ac:picMk id="5" creationId="{F5849AA8-4C2C-45EC-A851-81B2DAE3256F}"/>
          </ac:picMkLst>
        </pc:picChg>
        <pc:picChg chg="add mod">
          <ac:chgData name="Werner Kunz" userId="e4a801cdd77b3e8b" providerId="LiveId" clId="{757A0040-716C-4392-9515-CCB565E02909}" dt="2022-10-16T12:33:33.074" v="651" actId="1038"/>
          <ac:picMkLst>
            <pc:docMk/>
            <pc:sldMk cId="2006632387" sldId="479"/>
            <ac:picMk id="7" creationId="{2DBBD41F-2F83-FBFC-D851-54169821816F}"/>
          </ac:picMkLst>
        </pc:picChg>
        <pc:picChg chg="add mod">
          <ac:chgData name="Werner Kunz" userId="e4a801cdd77b3e8b" providerId="LiveId" clId="{757A0040-716C-4392-9515-CCB565E02909}" dt="2022-10-16T12:35:59.321" v="658" actId="1036"/>
          <ac:picMkLst>
            <pc:docMk/>
            <pc:sldMk cId="2006632387" sldId="479"/>
            <ac:picMk id="9" creationId="{AA3EA2E5-5A65-A3CD-500E-F77E07243ADF}"/>
          </ac:picMkLst>
        </pc:picChg>
      </pc:sldChg>
      <pc:sldChg chg="addSp delSp modSp add mod modAnim">
        <pc:chgData name="Werner Kunz" userId="e4a801cdd77b3e8b" providerId="LiveId" clId="{757A0040-716C-4392-9515-CCB565E02909}" dt="2022-10-16T16:50:22.416" v="960" actId="14100"/>
        <pc:sldMkLst>
          <pc:docMk/>
          <pc:sldMk cId="2355010868" sldId="480"/>
        </pc:sldMkLst>
        <pc:spChg chg="add mod">
          <ac:chgData name="Werner Kunz" userId="e4a801cdd77b3e8b" providerId="LiveId" clId="{757A0040-716C-4392-9515-CCB565E02909}" dt="2022-10-16T16:50:16.989" v="959" actId="113"/>
          <ac:spMkLst>
            <pc:docMk/>
            <pc:sldMk cId="2355010868" sldId="480"/>
            <ac:spMk id="2" creationId="{B993251F-2D9C-AB04-0590-091BBD623867}"/>
          </ac:spMkLst>
        </pc:spChg>
        <pc:spChg chg="mod">
          <ac:chgData name="Werner Kunz" userId="e4a801cdd77b3e8b" providerId="LiveId" clId="{757A0040-716C-4392-9515-CCB565E02909}" dt="2022-10-16T16:48:49.228" v="945" actId="1037"/>
          <ac:spMkLst>
            <pc:docMk/>
            <pc:sldMk cId="2355010868" sldId="480"/>
            <ac:spMk id="30724" creationId="{00000000-0000-0000-0000-000000000000}"/>
          </ac:spMkLst>
        </pc:spChg>
        <pc:spChg chg="del">
          <ac:chgData name="Werner Kunz" userId="e4a801cdd77b3e8b" providerId="LiveId" clId="{757A0040-716C-4392-9515-CCB565E02909}" dt="2022-10-16T16:47:17.038" v="919" actId="478"/>
          <ac:spMkLst>
            <pc:docMk/>
            <pc:sldMk cId="2355010868" sldId="480"/>
            <ac:spMk id="45062" creationId="{00000000-0000-0000-0000-000000000000}"/>
          </ac:spMkLst>
        </pc:spChg>
        <pc:picChg chg="mod">
          <ac:chgData name="Werner Kunz" userId="e4a801cdd77b3e8b" providerId="LiveId" clId="{757A0040-716C-4392-9515-CCB565E02909}" dt="2022-10-16T16:50:22.416" v="960" actId="14100"/>
          <ac:picMkLst>
            <pc:docMk/>
            <pc:sldMk cId="2355010868" sldId="480"/>
            <ac:picMk id="30723" creationId="{00000000-0000-0000-0000-000000000000}"/>
          </ac:picMkLst>
        </pc:picChg>
      </pc:sldChg>
      <pc:sldChg chg="addSp delSp modSp add mod">
        <pc:chgData name="Werner Kunz" userId="e4a801cdd77b3e8b" providerId="LiveId" clId="{757A0040-716C-4392-9515-CCB565E02909}" dt="2022-10-16T16:46:06.861" v="918" actId="1035"/>
        <pc:sldMkLst>
          <pc:docMk/>
          <pc:sldMk cId="3397689356" sldId="481"/>
        </pc:sldMkLst>
        <pc:spChg chg="del">
          <ac:chgData name="Werner Kunz" userId="e4a801cdd77b3e8b" providerId="LiveId" clId="{757A0040-716C-4392-9515-CCB565E02909}" dt="2022-10-16T16:43:21.837" v="880" actId="478"/>
          <ac:spMkLst>
            <pc:docMk/>
            <pc:sldMk cId="3397689356" sldId="481"/>
            <ac:spMk id="4" creationId="{CE3EB18F-959A-0D84-41A1-FBFACD77E33A}"/>
          </ac:spMkLst>
        </pc:spChg>
        <pc:spChg chg="mod">
          <ac:chgData name="Werner Kunz" userId="e4a801cdd77b3e8b" providerId="LiveId" clId="{757A0040-716C-4392-9515-CCB565E02909}" dt="2022-10-16T16:45:24.221" v="906" actId="1036"/>
          <ac:spMkLst>
            <pc:docMk/>
            <pc:sldMk cId="3397689356" sldId="481"/>
            <ac:spMk id="45062" creationId="{00000000-0000-0000-0000-000000000000}"/>
          </ac:spMkLst>
        </pc:spChg>
        <pc:picChg chg="del">
          <ac:chgData name="Werner Kunz" userId="e4a801cdd77b3e8b" providerId="LiveId" clId="{757A0040-716C-4392-9515-CCB565E02909}" dt="2022-10-16T16:43:18.428" v="879" actId="478"/>
          <ac:picMkLst>
            <pc:docMk/>
            <pc:sldMk cId="3397689356" sldId="481"/>
            <ac:picMk id="3" creationId="{A16037D9-2CDF-5015-5304-455025D62CE2}"/>
          </ac:picMkLst>
        </pc:picChg>
        <pc:picChg chg="add mod">
          <ac:chgData name="Werner Kunz" userId="e4a801cdd77b3e8b" providerId="LiveId" clId="{757A0040-716C-4392-9515-CCB565E02909}" dt="2022-10-16T16:46:06.861" v="918" actId="1035"/>
          <ac:picMkLst>
            <pc:docMk/>
            <pc:sldMk cId="3397689356" sldId="481"/>
            <ac:picMk id="5" creationId="{8F0DE1A5-93AB-12CD-274D-A6E43A05FAEF}"/>
          </ac:picMkLst>
        </pc:picChg>
      </pc:sldChg>
      <pc:sldChg chg="addSp delSp modSp add mod delAnim modAnim">
        <pc:chgData name="Werner Kunz" userId="e4a801cdd77b3e8b" providerId="LiveId" clId="{757A0040-716C-4392-9515-CCB565E02909}" dt="2022-10-16T16:56:04.186" v="1089" actId="1038"/>
        <pc:sldMkLst>
          <pc:docMk/>
          <pc:sldMk cId="2119076725" sldId="482"/>
        </pc:sldMkLst>
        <pc:spChg chg="mod ord">
          <ac:chgData name="Werner Kunz" userId="e4a801cdd77b3e8b" providerId="LiveId" clId="{757A0040-716C-4392-9515-CCB565E02909}" dt="2022-10-16T16:55:49.851" v="1084" actId="1038"/>
          <ac:spMkLst>
            <pc:docMk/>
            <pc:sldMk cId="2119076725" sldId="482"/>
            <ac:spMk id="2" creationId="{B993251F-2D9C-AB04-0590-091BBD623867}"/>
          </ac:spMkLst>
        </pc:spChg>
        <pc:spChg chg="add mod">
          <ac:chgData name="Werner Kunz" userId="e4a801cdd77b3e8b" providerId="LiveId" clId="{757A0040-716C-4392-9515-CCB565E02909}" dt="2022-10-16T16:56:04.186" v="1089" actId="1038"/>
          <ac:spMkLst>
            <pc:docMk/>
            <pc:sldMk cId="2119076725" sldId="482"/>
            <ac:spMk id="5" creationId="{D8739376-9445-63AB-68A2-BE8D9FB9EA31}"/>
          </ac:spMkLst>
        </pc:spChg>
        <pc:spChg chg="del">
          <ac:chgData name="Werner Kunz" userId="e4a801cdd77b3e8b" providerId="LiveId" clId="{757A0040-716C-4392-9515-CCB565E02909}" dt="2022-10-16T16:51:15.067" v="966" actId="478"/>
          <ac:spMkLst>
            <pc:docMk/>
            <pc:sldMk cId="2119076725" sldId="482"/>
            <ac:spMk id="30724" creationId="{00000000-0000-0000-0000-000000000000}"/>
          </ac:spMkLst>
        </pc:spChg>
        <pc:picChg chg="add mod">
          <ac:chgData name="Werner Kunz" userId="e4a801cdd77b3e8b" providerId="LiveId" clId="{757A0040-716C-4392-9515-CCB565E02909}" dt="2022-10-16T16:55:57.372" v="1087" actId="14100"/>
          <ac:picMkLst>
            <pc:docMk/>
            <pc:sldMk cId="2119076725" sldId="482"/>
            <ac:picMk id="4" creationId="{BD20738A-A51F-373C-1EC5-AC02DD72305E}"/>
          </ac:picMkLst>
        </pc:picChg>
        <pc:picChg chg="del">
          <ac:chgData name="Werner Kunz" userId="e4a801cdd77b3e8b" providerId="LiveId" clId="{757A0040-716C-4392-9515-CCB565E02909}" dt="2022-10-16T16:50:39.809" v="962" actId="478"/>
          <ac:picMkLst>
            <pc:docMk/>
            <pc:sldMk cId="2119076725" sldId="482"/>
            <ac:picMk id="30723" creationId="{00000000-0000-0000-0000-000000000000}"/>
          </ac:picMkLst>
        </pc:picChg>
      </pc:sldChg>
      <pc:sldChg chg="addSp delSp modSp add mod modAnim">
        <pc:chgData name="Werner Kunz" userId="e4a801cdd77b3e8b" providerId="LiveId" clId="{757A0040-716C-4392-9515-CCB565E02909}" dt="2022-11-02T10:42:56.370" v="7027" actId="113"/>
        <pc:sldMkLst>
          <pc:docMk/>
          <pc:sldMk cId="2210822645" sldId="483"/>
        </pc:sldMkLst>
        <pc:spChg chg="del">
          <ac:chgData name="Werner Kunz" userId="e4a801cdd77b3e8b" providerId="LiveId" clId="{757A0040-716C-4392-9515-CCB565E02909}" dt="2022-10-16T17:23:22.191" v="1306" actId="478"/>
          <ac:spMkLst>
            <pc:docMk/>
            <pc:sldMk cId="2210822645" sldId="483"/>
            <ac:spMk id="2" creationId="{5EC25C38-5C10-CC2F-FAD4-038E88167AB1}"/>
          </ac:spMkLst>
        </pc:spChg>
        <pc:spChg chg="mod">
          <ac:chgData name="Werner Kunz" userId="e4a801cdd77b3e8b" providerId="LiveId" clId="{757A0040-716C-4392-9515-CCB565E02909}" dt="2022-11-02T10:42:38.654" v="7023" actId="14100"/>
          <ac:spMkLst>
            <pc:docMk/>
            <pc:sldMk cId="2210822645" sldId="483"/>
            <ac:spMk id="5" creationId="{00000000-0000-0000-0000-000000000000}"/>
          </ac:spMkLst>
        </pc:spChg>
        <pc:spChg chg="add mod">
          <ac:chgData name="Werner Kunz" userId="e4a801cdd77b3e8b" providerId="LiveId" clId="{757A0040-716C-4392-9515-CCB565E02909}" dt="2022-11-02T10:42:56.370" v="7027" actId="113"/>
          <ac:spMkLst>
            <pc:docMk/>
            <pc:sldMk cId="2210822645" sldId="483"/>
            <ac:spMk id="9" creationId="{67AFF893-EB09-77A4-9673-BFB92AD7E529}"/>
          </ac:spMkLst>
        </pc:spChg>
        <pc:spChg chg="add mod">
          <ac:chgData name="Werner Kunz" userId="e4a801cdd77b3e8b" providerId="LiveId" clId="{757A0040-716C-4392-9515-CCB565E02909}" dt="2022-11-02T10:42:47.997" v="7025" actId="113"/>
          <ac:spMkLst>
            <pc:docMk/>
            <pc:sldMk cId="2210822645" sldId="483"/>
            <ac:spMk id="10" creationId="{74C4A643-4A93-68BE-80F9-013482588A7F}"/>
          </ac:spMkLst>
        </pc:spChg>
        <pc:picChg chg="del">
          <ac:chgData name="Werner Kunz" userId="e4a801cdd77b3e8b" providerId="LiveId" clId="{757A0040-716C-4392-9515-CCB565E02909}" dt="2022-10-16T17:23:19.151" v="1305" actId="478"/>
          <ac:picMkLst>
            <pc:docMk/>
            <pc:sldMk cId="2210822645" sldId="483"/>
            <ac:picMk id="4" creationId="{22DAE46A-1A7D-5B49-0F94-273D51ECE296}"/>
          </ac:picMkLst>
        </pc:picChg>
        <pc:picChg chg="add mod">
          <ac:chgData name="Werner Kunz" userId="e4a801cdd77b3e8b" providerId="LiveId" clId="{757A0040-716C-4392-9515-CCB565E02909}" dt="2022-11-02T10:41:33.666" v="6999" actId="1035"/>
          <ac:picMkLst>
            <pc:docMk/>
            <pc:sldMk cId="2210822645" sldId="483"/>
            <ac:picMk id="6" creationId="{BE9BBFB7-A611-05BF-7DDE-8B1AF6D04EA9}"/>
          </ac:picMkLst>
        </pc:picChg>
        <pc:picChg chg="add del mod">
          <ac:chgData name="Werner Kunz" userId="e4a801cdd77b3e8b" providerId="LiveId" clId="{757A0040-716C-4392-9515-CCB565E02909}" dt="2022-10-16T17:27:01.832" v="1379" actId="478"/>
          <ac:picMkLst>
            <pc:docMk/>
            <pc:sldMk cId="2210822645" sldId="483"/>
            <ac:picMk id="8" creationId="{D6342794-6635-749B-6C4B-2C2D34717CE2}"/>
          </ac:picMkLst>
        </pc:picChg>
      </pc:sldChg>
      <pc:sldChg chg="modSp add mod modAnim">
        <pc:chgData name="Werner Kunz" userId="e4a801cdd77b3e8b" providerId="LiveId" clId="{757A0040-716C-4392-9515-CCB565E02909}" dt="2022-10-29T12:36:11.875" v="6678" actId="1035"/>
        <pc:sldMkLst>
          <pc:docMk/>
          <pc:sldMk cId="488595062" sldId="484"/>
        </pc:sldMkLst>
        <pc:spChg chg="mod">
          <ac:chgData name="Werner Kunz" userId="e4a801cdd77b3e8b" providerId="LiveId" clId="{757A0040-716C-4392-9515-CCB565E02909}" dt="2022-10-29T12:36:11.875" v="6678" actId="1035"/>
          <ac:spMkLst>
            <pc:docMk/>
            <pc:sldMk cId="488595062" sldId="484"/>
            <ac:spMk id="7" creationId="{B3856412-117A-EC0D-D18E-670A25058C8E}"/>
          </ac:spMkLst>
        </pc:spChg>
        <pc:spChg chg="mod">
          <ac:chgData name="Werner Kunz" userId="e4a801cdd77b3e8b" providerId="LiveId" clId="{757A0040-716C-4392-9515-CCB565E02909}" dt="2022-10-29T12:35:52.154" v="6669" actId="113"/>
          <ac:spMkLst>
            <pc:docMk/>
            <pc:sldMk cId="488595062" sldId="484"/>
            <ac:spMk id="8" creationId="{00000000-0000-0000-0000-000000000000}"/>
          </ac:spMkLst>
        </pc:spChg>
        <pc:spChg chg="mod">
          <ac:chgData name="Werner Kunz" userId="e4a801cdd77b3e8b" providerId="LiveId" clId="{757A0040-716C-4392-9515-CCB565E02909}" dt="2022-10-29T12:36:05.108" v="6675" actId="1036"/>
          <ac:spMkLst>
            <pc:docMk/>
            <pc:sldMk cId="488595062" sldId="484"/>
            <ac:spMk id="10" creationId="{00000000-0000-0000-0000-000000000000}"/>
          </ac:spMkLst>
        </pc:spChg>
        <pc:picChg chg="mod">
          <ac:chgData name="Werner Kunz" userId="e4a801cdd77b3e8b" providerId="LiveId" clId="{757A0040-716C-4392-9515-CCB565E02909}" dt="2022-10-29T12:36:05.108" v="6675" actId="1036"/>
          <ac:picMkLst>
            <pc:docMk/>
            <pc:sldMk cId="488595062" sldId="484"/>
            <ac:picMk id="4" creationId="{9126BB4D-FC2B-93EB-885D-B65312A31207}"/>
          </ac:picMkLst>
        </pc:picChg>
        <pc:picChg chg="mod">
          <ac:chgData name="Werner Kunz" userId="e4a801cdd77b3e8b" providerId="LiveId" clId="{757A0040-716C-4392-9515-CCB565E02909}" dt="2022-10-29T12:36:05.108" v="6675" actId="1036"/>
          <ac:picMkLst>
            <pc:docMk/>
            <pc:sldMk cId="488595062" sldId="484"/>
            <ac:picMk id="6" creationId="{1DB7520F-3066-2128-45C9-B7A9222CAEF9}"/>
          </ac:picMkLst>
        </pc:picChg>
      </pc:sldChg>
      <pc:sldChg chg="addSp delSp modSp add del mod modAnim">
        <pc:chgData name="Werner Kunz" userId="e4a801cdd77b3e8b" providerId="LiveId" clId="{757A0040-716C-4392-9515-CCB565E02909}" dt="2022-10-17T15:06:21.570" v="4250" actId="2696"/>
        <pc:sldMkLst>
          <pc:docMk/>
          <pc:sldMk cId="3640361244" sldId="484"/>
        </pc:sldMkLst>
        <pc:spChg chg="add mod">
          <ac:chgData name="Werner Kunz" userId="e4a801cdd77b3e8b" providerId="LiveId" clId="{757A0040-716C-4392-9515-CCB565E02909}" dt="2022-10-16T18:11:26.094" v="1776" actId="1036"/>
          <ac:spMkLst>
            <pc:docMk/>
            <pc:sldMk cId="3640361244" sldId="484"/>
            <ac:spMk id="7" creationId="{B3856412-117A-EC0D-D18E-670A25058C8E}"/>
          </ac:spMkLst>
        </pc:spChg>
        <pc:spChg chg="mod">
          <ac:chgData name="Werner Kunz" userId="e4a801cdd77b3e8b" providerId="LiveId" clId="{757A0040-716C-4392-9515-CCB565E02909}" dt="2022-10-16T18:11:26.094" v="1776" actId="1036"/>
          <ac:spMkLst>
            <pc:docMk/>
            <pc:sldMk cId="3640361244" sldId="484"/>
            <ac:spMk id="8" creationId="{00000000-0000-0000-0000-000000000000}"/>
          </ac:spMkLst>
        </pc:spChg>
        <pc:spChg chg="mod">
          <ac:chgData name="Werner Kunz" userId="e4a801cdd77b3e8b" providerId="LiveId" clId="{757A0040-716C-4392-9515-CCB565E02909}" dt="2022-10-16T18:11:26.094" v="1776" actId="1036"/>
          <ac:spMkLst>
            <pc:docMk/>
            <pc:sldMk cId="3640361244" sldId="484"/>
            <ac:spMk id="10" creationId="{00000000-0000-0000-0000-000000000000}"/>
          </ac:spMkLst>
        </pc:spChg>
        <pc:picChg chg="del">
          <ac:chgData name="Werner Kunz" userId="e4a801cdd77b3e8b" providerId="LiveId" clId="{757A0040-716C-4392-9515-CCB565E02909}" dt="2022-10-16T17:45:12.190" v="1600" actId="478"/>
          <ac:picMkLst>
            <pc:docMk/>
            <pc:sldMk cId="3640361244" sldId="484"/>
            <ac:picMk id="3" creationId="{88D25BC5-E19D-7F21-E50A-FEE38B828157}"/>
          </ac:picMkLst>
        </pc:picChg>
        <pc:picChg chg="add mod">
          <ac:chgData name="Werner Kunz" userId="e4a801cdd77b3e8b" providerId="LiveId" clId="{757A0040-716C-4392-9515-CCB565E02909}" dt="2022-10-16T18:11:26.094" v="1776" actId="1036"/>
          <ac:picMkLst>
            <pc:docMk/>
            <pc:sldMk cId="3640361244" sldId="484"/>
            <ac:picMk id="4" creationId="{9126BB4D-FC2B-93EB-885D-B65312A31207}"/>
          </ac:picMkLst>
        </pc:picChg>
        <pc:picChg chg="add mod">
          <ac:chgData name="Werner Kunz" userId="e4a801cdd77b3e8b" providerId="LiveId" clId="{757A0040-716C-4392-9515-CCB565E02909}" dt="2022-10-16T18:11:26.094" v="1776" actId="1036"/>
          <ac:picMkLst>
            <pc:docMk/>
            <pc:sldMk cId="3640361244" sldId="484"/>
            <ac:picMk id="6" creationId="{1DB7520F-3066-2128-45C9-B7A9222CAEF9}"/>
          </ac:picMkLst>
        </pc:picChg>
      </pc:sldChg>
      <pc:sldChg chg="add">
        <pc:chgData name="Werner Kunz" userId="e4a801cdd77b3e8b" providerId="LiveId" clId="{757A0040-716C-4392-9515-CCB565E02909}" dt="2022-10-17T15:06:44.616" v="4251"/>
        <pc:sldMkLst>
          <pc:docMk/>
          <pc:sldMk cId="318376901" sldId="485"/>
        </pc:sldMkLst>
      </pc:sldChg>
      <pc:sldChg chg="delSp modSp add del mod setBg delAnim">
        <pc:chgData name="Werner Kunz" userId="e4a801cdd77b3e8b" providerId="LiveId" clId="{757A0040-716C-4392-9515-CCB565E02909}" dt="2022-10-17T15:06:21.570" v="4250" actId="2696"/>
        <pc:sldMkLst>
          <pc:docMk/>
          <pc:sldMk cId="3547722879" sldId="485"/>
        </pc:sldMkLst>
        <pc:spChg chg="mod">
          <ac:chgData name="Werner Kunz" userId="e4a801cdd77b3e8b" providerId="LiveId" clId="{757A0040-716C-4392-9515-CCB565E02909}" dt="2022-10-16T18:17:35.730" v="1807" actId="6549"/>
          <ac:spMkLst>
            <pc:docMk/>
            <pc:sldMk cId="3547722879" sldId="485"/>
            <ac:spMk id="8" creationId="{00000000-0000-0000-0000-000000000000}"/>
          </ac:spMkLst>
        </pc:spChg>
        <pc:spChg chg="del">
          <ac:chgData name="Werner Kunz" userId="e4a801cdd77b3e8b" providerId="LiveId" clId="{757A0040-716C-4392-9515-CCB565E02909}" dt="2022-10-16T18:16:16.505" v="1781" actId="478"/>
          <ac:spMkLst>
            <pc:docMk/>
            <pc:sldMk cId="3547722879" sldId="485"/>
            <ac:spMk id="10" creationId="{00000000-0000-0000-0000-000000000000}"/>
          </ac:spMkLst>
        </pc:spChg>
      </pc:sldChg>
      <pc:sldChg chg="addSp delSp modSp add mod modAnim">
        <pc:chgData name="Werner Kunz" userId="e4a801cdd77b3e8b" providerId="LiveId" clId="{757A0040-716C-4392-9515-CCB565E02909}" dt="2022-10-16T18:36:43.047" v="1910" actId="207"/>
        <pc:sldMkLst>
          <pc:docMk/>
          <pc:sldMk cId="2666228875" sldId="486"/>
        </pc:sldMkLst>
        <pc:spChg chg="add mod">
          <ac:chgData name="Werner Kunz" userId="e4a801cdd77b3e8b" providerId="LiveId" clId="{757A0040-716C-4392-9515-CCB565E02909}" dt="2022-10-16T18:36:33.112" v="1909" actId="20577"/>
          <ac:spMkLst>
            <pc:docMk/>
            <pc:sldMk cId="2666228875" sldId="486"/>
            <ac:spMk id="2" creationId="{E35544C8-7FBF-C842-2D35-79C46E711855}"/>
          </ac:spMkLst>
        </pc:spChg>
        <pc:spChg chg="mod">
          <ac:chgData name="Werner Kunz" userId="e4a801cdd77b3e8b" providerId="LiveId" clId="{757A0040-716C-4392-9515-CCB565E02909}" dt="2022-10-16T18:36:43.047" v="1910" actId="207"/>
          <ac:spMkLst>
            <pc:docMk/>
            <pc:sldMk cId="2666228875" sldId="486"/>
            <ac:spMk id="20484" creationId="{00000000-0000-0000-0000-000000000000}"/>
          </ac:spMkLst>
        </pc:spChg>
        <pc:spChg chg="del">
          <ac:chgData name="Werner Kunz" userId="e4a801cdd77b3e8b" providerId="LiveId" clId="{757A0040-716C-4392-9515-CCB565E02909}" dt="2022-10-16T18:27:20.164" v="1817" actId="478"/>
          <ac:spMkLst>
            <pc:docMk/>
            <pc:sldMk cId="2666228875" sldId="486"/>
            <ac:spMk id="37890" creationId="{00000000-0000-0000-0000-000000000000}"/>
          </ac:spMkLst>
        </pc:spChg>
      </pc:sldChg>
      <pc:sldChg chg="addSp modSp add mod">
        <pc:chgData name="Werner Kunz" userId="e4a801cdd77b3e8b" providerId="LiveId" clId="{757A0040-716C-4392-9515-CCB565E02909}" dt="2022-10-16T18:59:29.773" v="2069" actId="14100"/>
        <pc:sldMkLst>
          <pc:docMk/>
          <pc:sldMk cId="4113626156" sldId="487"/>
        </pc:sldMkLst>
        <pc:spChg chg="mod">
          <ac:chgData name="Werner Kunz" userId="e4a801cdd77b3e8b" providerId="LiveId" clId="{757A0040-716C-4392-9515-CCB565E02909}" dt="2022-10-16T18:59:21.794" v="2062" actId="1076"/>
          <ac:spMkLst>
            <pc:docMk/>
            <pc:sldMk cId="4113626156" sldId="487"/>
            <ac:spMk id="8" creationId="{00000000-0000-0000-0000-000000000000}"/>
          </ac:spMkLst>
        </pc:spChg>
        <pc:picChg chg="add mod ord">
          <ac:chgData name="Werner Kunz" userId="e4a801cdd77b3e8b" providerId="LiveId" clId="{757A0040-716C-4392-9515-CCB565E02909}" dt="2022-10-16T18:59:29.773" v="2069" actId="14100"/>
          <ac:picMkLst>
            <pc:docMk/>
            <pc:sldMk cId="4113626156" sldId="487"/>
            <ac:picMk id="3" creationId="{02C55A67-8BBC-5D18-4F60-610517C2C1D4}"/>
          </ac:picMkLst>
        </pc:picChg>
      </pc:sldChg>
      <pc:sldChg chg="addSp modSp add mod">
        <pc:chgData name="Werner Kunz" userId="e4a801cdd77b3e8b" providerId="LiveId" clId="{757A0040-716C-4392-9515-CCB565E02909}" dt="2022-10-17T16:55:49.682" v="4721" actId="20577"/>
        <pc:sldMkLst>
          <pc:docMk/>
          <pc:sldMk cId="3126321614" sldId="488"/>
        </pc:sldMkLst>
        <pc:spChg chg="add mod">
          <ac:chgData name="Werner Kunz" userId="e4a801cdd77b3e8b" providerId="LiveId" clId="{757A0040-716C-4392-9515-CCB565E02909}" dt="2022-10-17T16:55:49.682" v="4721" actId="20577"/>
          <ac:spMkLst>
            <pc:docMk/>
            <pc:sldMk cId="3126321614" sldId="488"/>
            <ac:spMk id="2" creationId="{94D185B3-EAC8-75FB-7927-45D34AC1FE0A}"/>
          </ac:spMkLst>
        </pc:spChg>
        <pc:spChg chg="mod">
          <ac:chgData name="Werner Kunz" userId="e4a801cdd77b3e8b" providerId="LiveId" clId="{757A0040-716C-4392-9515-CCB565E02909}" dt="2022-10-16T18:54:55.157" v="1980" actId="1035"/>
          <ac:spMkLst>
            <pc:docMk/>
            <pc:sldMk cId="3126321614" sldId="488"/>
            <ac:spMk id="8" creationId="{00000000-0000-0000-0000-000000000000}"/>
          </ac:spMkLst>
        </pc:spChg>
      </pc:sldChg>
      <pc:sldChg chg="addSp delSp modSp add mod">
        <pc:chgData name="Werner Kunz" userId="e4a801cdd77b3e8b" providerId="LiveId" clId="{757A0040-716C-4392-9515-CCB565E02909}" dt="2022-10-16T19:10:35.914" v="2107" actId="1038"/>
        <pc:sldMkLst>
          <pc:docMk/>
          <pc:sldMk cId="1182375057" sldId="489"/>
        </pc:sldMkLst>
        <pc:spChg chg="del">
          <ac:chgData name="Werner Kunz" userId="e4a801cdd77b3e8b" providerId="LiveId" clId="{757A0040-716C-4392-9515-CCB565E02909}" dt="2022-10-16T19:06:13.470" v="2076" actId="478"/>
          <ac:spMkLst>
            <pc:docMk/>
            <pc:sldMk cId="1182375057" sldId="489"/>
            <ac:spMk id="8" creationId="{00000000-0000-0000-0000-000000000000}"/>
          </ac:spMkLst>
        </pc:spChg>
        <pc:picChg chg="del mod">
          <ac:chgData name="Werner Kunz" userId="e4a801cdd77b3e8b" providerId="LiveId" clId="{757A0040-716C-4392-9515-CCB565E02909}" dt="2022-10-16T19:03:50.701" v="2072" actId="478"/>
          <ac:picMkLst>
            <pc:docMk/>
            <pc:sldMk cId="1182375057" sldId="489"/>
            <ac:picMk id="3" creationId="{02C55A67-8BBC-5D18-4F60-610517C2C1D4}"/>
          </ac:picMkLst>
        </pc:picChg>
        <pc:picChg chg="add mod">
          <ac:chgData name="Werner Kunz" userId="e4a801cdd77b3e8b" providerId="LiveId" clId="{757A0040-716C-4392-9515-CCB565E02909}" dt="2022-10-16T19:10:32.152" v="2104" actId="1038"/>
          <ac:picMkLst>
            <pc:docMk/>
            <pc:sldMk cId="1182375057" sldId="489"/>
            <ac:picMk id="4" creationId="{542BFED0-3F3D-5A5D-D5D4-90D59CF3FC19}"/>
          </ac:picMkLst>
        </pc:picChg>
        <pc:picChg chg="add mod">
          <ac:chgData name="Werner Kunz" userId="e4a801cdd77b3e8b" providerId="LiveId" clId="{757A0040-716C-4392-9515-CCB565E02909}" dt="2022-10-16T19:10:35.914" v="2107" actId="1038"/>
          <ac:picMkLst>
            <pc:docMk/>
            <pc:sldMk cId="1182375057" sldId="489"/>
            <ac:picMk id="6" creationId="{7408C486-B573-6950-F58D-9CA93494A579}"/>
          </ac:picMkLst>
        </pc:picChg>
      </pc:sldChg>
      <pc:sldChg chg="addSp delSp modSp add mod">
        <pc:chgData name="Werner Kunz" userId="e4a801cdd77b3e8b" providerId="LiveId" clId="{757A0040-716C-4392-9515-CCB565E02909}" dt="2022-10-16T19:12:13.554" v="2117" actId="1076"/>
        <pc:sldMkLst>
          <pc:docMk/>
          <pc:sldMk cId="931004168" sldId="490"/>
        </pc:sldMkLst>
        <pc:spChg chg="del">
          <ac:chgData name="Werner Kunz" userId="e4a801cdd77b3e8b" providerId="LiveId" clId="{757A0040-716C-4392-9515-CCB565E02909}" dt="2022-10-16T19:10:54.891" v="2108" actId="478"/>
          <ac:spMkLst>
            <pc:docMk/>
            <pc:sldMk cId="931004168" sldId="490"/>
            <ac:spMk id="8" creationId="{00000000-0000-0000-0000-000000000000}"/>
          </ac:spMkLst>
        </pc:spChg>
        <pc:picChg chg="add mod">
          <ac:chgData name="Werner Kunz" userId="e4a801cdd77b3e8b" providerId="LiveId" clId="{757A0040-716C-4392-9515-CCB565E02909}" dt="2022-10-16T19:12:13.554" v="2117" actId="1076"/>
          <ac:picMkLst>
            <pc:docMk/>
            <pc:sldMk cId="931004168" sldId="490"/>
            <ac:picMk id="3" creationId="{30BB4E63-5538-0A22-4A07-B22DB842EA08}"/>
          </ac:picMkLst>
        </pc:picChg>
        <pc:picChg chg="add mod ord">
          <ac:chgData name="Werner Kunz" userId="e4a801cdd77b3e8b" providerId="LiveId" clId="{757A0040-716C-4392-9515-CCB565E02909}" dt="2022-10-16T19:12:02.810" v="2116" actId="1038"/>
          <ac:picMkLst>
            <pc:docMk/>
            <pc:sldMk cId="931004168" sldId="490"/>
            <ac:picMk id="5" creationId="{C2E3211D-2500-E1B7-FDA2-BD9057C173ED}"/>
          </ac:picMkLst>
        </pc:picChg>
      </pc:sldChg>
      <pc:sldChg chg="addSp delSp modSp add mod">
        <pc:chgData name="Werner Kunz" userId="e4a801cdd77b3e8b" providerId="LiveId" clId="{757A0040-716C-4392-9515-CCB565E02909}" dt="2022-10-16T19:10:18.553" v="2102" actId="1036"/>
        <pc:sldMkLst>
          <pc:docMk/>
          <pc:sldMk cId="1798808485" sldId="491"/>
        </pc:sldMkLst>
        <pc:spChg chg="del">
          <ac:chgData name="Werner Kunz" userId="e4a801cdd77b3e8b" providerId="LiveId" clId="{757A0040-716C-4392-9515-CCB565E02909}" dt="2022-10-16T19:08:28.540" v="2085" actId="478"/>
          <ac:spMkLst>
            <pc:docMk/>
            <pc:sldMk cId="1798808485" sldId="491"/>
            <ac:spMk id="8" creationId="{00000000-0000-0000-0000-000000000000}"/>
          </ac:spMkLst>
        </pc:spChg>
        <pc:picChg chg="add mod">
          <ac:chgData name="Werner Kunz" userId="e4a801cdd77b3e8b" providerId="LiveId" clId="{757A0040-716C-4392-9515-CCB565E02909}" dt="2022-10-16T19:10:12.027" v="2099" actId="1038"/>
          <ac:picMkLst>
            <pc:docMk/>
            <pc:sldMk cId="1798808485" sldId="491"/>
            <ac:picMk id="3" creationId="{880A55FC-0887-15C1-927B-56C3539215BD}"/>
          </ac:picMkLst>
        </pc:picChg>
        <pc:picChg chg="add mod ord">
          <ac:chgData name="Werner Kunz" userId="e4a801cdd77b3e8b" providerId="LiveId" clId="{757A0040-716C-4392-9515-CCB565E02909}" dt="2022-10-16T19:10:18.553" v="2102" actId="1036"/>
          <ac:picMkLst>
            <pc:docMk/>
            <pc:sldMk cId="1798808485" sldId="491"/>
            <ac:picMk id="5" creationId="{E22A9C55-6E44-52DB-DEBB-AEAF6E9CBE16}"/>
          </ac:picMkLst>
        </pc:picChg>
      </pc:sldChg>
      <pc:sldChg chg="addSp delSp modSp add mod">
        <pc:chgData name="Werner Kunz" userId="e4a801cdd77b3e8b" providerId="LiveId" clId="{757A0040-716C-4392-9515-CCB565E02909}" dt="2022-10-16T19:13:30.552" v="2129" actId="1076"/>
        <pc:sldMkLst>
          <pc:docMk/>
          <pc:sldMk cId="3473437549" sldId="492"/>
        </pc:sldMkLst>
        <pc:spChg chg="del">
          <ac:chgData name="Werner Kunz" userId="e4a801cdd77b3e8b" providerId="LiveId" clId="{757A0040-716C-4392-9515-CCB565E02909}" dt="2022-10-16T19:12:43.803" v="2118" actId="478"/>
          <ac:spMkLst>
            <pc:docMk/>
            <pc:sldMk cId="3473437549" sldId="492"/>
            <ac:spMk id="8" creationId="{00000000-0000-0000-0000-000000000000}"/>
          </ac:spMkLst>
        </pc:spChg>
        <pc:picChg chg="add mod">
          <ac:chgData name="Werner Kunz" userId="e4a801cdd77b3e8b" providerId="LiveId" clId="{757A0040-716C-4392-9515-CCB565E02909}" dt="2022-10-16T19:13:30.552" v="2129" actId="1076"/>
          <ac:picMkLst>
            <pc:docMk/>
            <pc:sldMk cId="3473437549" sldId="492"/>
            <ac:picMk id="3" creationId="{B7FB196B-3200-D639-D134-9F30A9697A4B}"/>
          </ac:picMkLst>
        </pc:picChg>
        <pc:picChg chg="add mod ord">
          <ac:chgData name="Werner Kunz" userId="e4a801cdd77b3e8b" providerId="LiveId" clId="{757A0040-716C-4392-9515-CCB565E02909}" dt="2022-10-16T19:13:25.033" v="2128" actId="1038"/>
          <ac:picMkLst>
            <pc:docMk/>
            <pc:sldMk cId="3473437549" sldId="492"/>
            <ac:picMk id="5" creationId="{653548AD-6D05-8326-A8E5-8874AD3811DC}"/>
          </ac:picMkLst>
        </pc:picChg>
      </pc:sldChg>
      <pc:sldChg chg="add">
        <pc:chgData name="Werner Kunz" userId="e4a801cdd77b3e8b" providerId="LiveId" clId="{757A0040-716C-4392-9515-CCB565E02909}" dt="2022-10-16T19:15:48.053" v="2130" actId="2890"/>
        <pc:sldMkLst>
          <pc:docMk/>
          <pc:sldMk cId="3902227096" sldId="493"/>
        </pc:sldMkLst>
      </pc:sldChg>
      <pc:sldChg chg="addSp delSp modSp add del mod">
        <pc:chgData name="Werner Kunz" userId="e4a801cdd77b3e8b" providerId="LiveId" clId="{757A0040-716C-4392-9515-CCB565E02909}" dt="2022-11-02T11:58:28.463" v="8314" actId="2696"/>
        <pc:sldMkLst>
          <pc:docMk/>
          <pc:sldMk cId="1240539022" sldId="494"/>
        </pc:sldMkLst>
        <pc:spChg chg="add del mod">
          <ac:chgData name="Werner Kunz" userId="e4a801cdd77b3e8b" providerId="LiveId" clId="{757A0040-716C-4392-9515-CCB565E02909}" dt="2022-10-16T19:35:09.863" v="2158"/>
          <ac:spMkLst>
            <pc:docMk/>
            <pc:sldMk cId="1240539022" sldId="494"/>
            <ac:spMk id="2" creationId="{561D06E8-98E8-71C4-618E-8DF6B3252461}"/>
          </ac:spMkLst>
        </pc:spChg>
        <pc:spChg chg="add mod">
          <ac:chgData name="Werner Kunz" userId="e4a801cdd77b3e8b" providerId="LiveId" clId="{757A0040-716C-4392-9515-CCB565E02909}" dt="2022-10-16T19:36:43.149" v="2173" actId="1035"/>
          <ac:spMkLst>
            <pc:docMk/>
            <pc:sldMk cId="1240539022" sldId="494"/>
            <ac:spMk id="4" creationId="{A75CFA99-1AD2-A0BA-4477-87ED6C21C195}"/>
          </ac:spMkLst>
        </pc:spChg>
        <pc:picChg chg="del">
          <ac:chgData name="Werner Kunz" userId="e4a801cdd77b3e8b" providerId="LiveId" clId="{757A0040-716C-4392-9515-CCB565E02909}" dt="2022-10-16T19:17:22.932" v="2133" actId="478"/>
          <ac:picMkLst>
            <pc:docMk/>
            <pc:sldMk cId="1240539022" sldId="494"/>
            <ac:picMk id="3" creationId="{B7FB196B-3200-D639-D134-9F30A9697A4B}"/>
          </ac:picMkLst>
        </pc:picChg>
        <pc:picChg chg="del">
          <ac:chgData name="Werner Kunz" userId="e4a801cdd77b3e8b" providerId="LiveId" clId="{757A0040-716C-4392-9515-CCB565E02909}" dt="2022-10-16T19:17:17.860" v="2132" actId="478"/>
          <ac:picMkLst>
            <pc:docMk/>
            <pc:sldMk cId="1240539022" sldId="494"/>
            <ac:picMk id="5" creationId="{653548AD-6D05-8326-A8E5-8874AD3811DC}"/>
          </ac:picMkLst>
        </pc:picChg>
        <pc:picChg chg="add mod">
          <ac:chgData name="Werner Kunz" userId="e4a801cdd77b3e8b" providerId="LiveId" clId="{757A0040-716C-4392-9515-CCB565E02909}" dt="2022-10-16T19:36:50.284" v="2180" actId="14100"/>
          <ac:picMkLst>
            <pc:docMk/>
            <pc:sldMk cId="1240539022" sldId="494"/>
            <ac:picMk id="7" creationId="{35199EC4-7B44-6C16-7B32-C7B50C765A8B}"/>
          </ac:picMkLst>
        </pc:picChg>
      </pc:sldChg>
      <pc:sldChg chg="modSp add mod">
        <pc:chgData name="Werner Kunz" userId="e4a801cdd77b3e8b" providerId="LiveId" clId="{757A0040-716C-4392-9515-CCB565E02909}" dt="2022-11-02T11:59:55.644" v="8321" actId="20577"/>
        <pc:sldMkLst>
          <pc:docMk/>
          <pc:sldMk cId="3201248527" sldId="494"/>
        </pc:sldMkLst>
        <pc:spChg chg="mod">
          <ac:chgData name="Werner Kunz" userId="e4a801cdd77b3e8b" providerId="LiveId" clId="{757A0040-716C-4392-9515-CCB565E02909}" dt="2022-11-02T11:59:55.644" v="8321" actId="20577"/>
          <ac:spMkLst>
            <pc:docMk/>
            <pc:sldMk cId="3201248527" sldId="494"/>
            <ac:spMk id="4" creationId="{A75CFA99-1AD2-A0BA-4477-87ED6C21C195}"/>
          </ac:spMkLst>
        </pc:spChg>
      </pc:sldChg>
      <pc:sldChg chg="addSp delSp modSp add mod">
        <pc:chgData name="Werner Kunz" userId="e4a801cdd77b3e8b" providerId="LiveId" clId="{757A0040-716C-4392-9515-CCB565E02909}" dt="2022-10-16T19:40:43.102" v="2227" actId="1038"/>
        <pc:sldMkLst>
          <pc:docMk/>
          <pc:sldMk cId="1046768833" sldId="495"/>
        </pc:sldMkLst>
        <pc:spChg chg="mod">
          <ac:chgData name="Werner Kunz" userId="e4a801cdd77b3e8b" providerId="LiveId" clId="{757A0040-716C-4392-9515-CCB565E02909}" dt="2022-10-16T19:40:19.614" v="2222" actId="1036"/>
          <ac:spMkLst>
            <pc:docMk/>
            <pc:sldMk cId="1046768833" sldId="495"/>
            <ac:spMk id="4" creationId="{A75CFA99-1AD2-A0BA-4477-87ED6C21C195}"/>
          </ac:spMkLst>
        </pc:spChg>
        <pc:picChg chg="add mod">
          <ac:chgData name="Werner Kunz" userId="e4a801cdd77b3e8b" providerId="LiveId" clId="{757A0040-716C-4392-9515-CCB565E02909}" dt="2022-10-16T19:40:43.102" v="2227" actId="1038"/>
          <ac:picMkLst>
            <pc:docMk/>
            <pc:sldMk cId="1046768833" sldId="495"/>
            <ac:picMk id="3" creationId="{33CB0226-5368-840B-BAC1-9F2749E1E5CD}"/>
          </ac:picMkLst>
        </pc:picChg>
        <pc:picChg chg="del">
          <ac:chgData name="Werner Kunz" userId="e4a801cdd77b3e8b" providerId="LiveId" clId="{757A0040-716C-4392-9515-CCB565E02909}" dt="2022-10-16T19:39:53.422" v="2182" actId="478"/>
          <ac:picMkLst>
            <pc:docMk/>
            <pc:sldMk cId="1046768833" sldId="495"/>
            <ac:picMk id="7" creationId="{35199EC4-7B44-6C16-7B32-C7B50C765A8B}"/>
          </ac:picMkLst>
        </pc:picChg>
      </pc:sldChg>
      <pc:sldChg chg="addSp delSp modSp add mod">
        <pc:chgData name="Werner Kunz" userId="e4a801cdd77b3e8b" providerId="LiveId" clId="{757A0040-716C-4392-9515-CCB565E02909}" dt="2022-10-16T19:46:44.458" v="2373" actId="1038"/>
        <pc:sldMkLst>
          <pc:docMk/>
          <pc:sldMk cId="1936659220" sldId="496"/>
        </pc:sldMkLst>
        <pc:spChg chg="mod">
          <ac:chgData name="Werner Kunz" userId="e4a801cdd77b3e8b" providerId="LiveId" clId="{757A0040-716C-4392-9515-CCB565E02909}" dt="2022-10-16T19:46:22.107" v="2365" actId="1035"/>
          <ac:spMkLst>
            <pc:docMk/>
            <pc:sldMk cId="1936659220" sldId="496"/>
            <ac:spMk id="4" creationId="{A75CFA99-1AD2-A0BA-4477-87ED6C21C195}"/>
          </ac:spMkLst>
        </pc:spChg>
        <pc:picChg chg="del">
          <ac:chgData name="Werner Kunz" userId="e4a801cdd77b3e8b" providerId="LiveId" clId="{757A0040-716C-4392-9515-CCB565E02909}" dt="2022-10-16T19:43:37.100" v="2229" actId="478"/>
          <ac:picMkLst>
            <pc:docMk/>
            <pc:sldMk cId="1936659220" sldId="496"/>
            <ac:picMk id="3" creationId="{33CB0226-5368-840B-BAC1-9F2749E1E5CD}"/>
          </ac:picMkLst>
        </pc:picChg>
        <pc:picChg chg="add mod">
          <ac:chgData name="Werner Kunz" userId="e4a801cdd77b3e8b" providerId="LiveId" clId="{757A0040-716C-4392-9515-CCB565E02909}" dt="2022-10-16T19:46:44.458" v="2373" actId="1038"/>
          <ac:picMkLst>
            <pc:docMk/>
            <pc:sldMk cId="1936659220" sldId="496"/>
            <ac:picMk id="5" creationId="{C87617CA-59A1-8A9A-4AAD-8DC95754BDA1}"/>
          </ac:picMkLst>
        </pc:picChg>
      </pc:sldChg>
      <pc:sldChg chg="modSp mod">
        <pc:chgData name="Werner Kunz" userId="e4a801cdd77b3e8b" providerId="LiveId" clId="{757A0040-716C-4392-9515-CCB565E02909}" dt="2022-11-02T11:51:18.066" v="8282" actId="207"/>
        <pc:sldMkLst>
          <pc:docMk/>
          <pc:sldMk cId="4241854130" sldId="496"/>
        </pc:sldMkLst>
        <pc:spChg chg="mod">
          <ac:chgData name="Werner Kunz" userId="e4a801cdd77b3e8b" providerId="LiveId" clId="{757A0040-716C-4392-9515-CCB565E02909}" dt="2022-11-02T11:51:18.066" v="8282" actId="207"/>
          <ac:spMkLst>
            <pc:docMk/>
            <pc:sldMk cId="4241854130" sldId="496"/>
            <ac:spMk id="4" creationId="{A75CFA99-1AD2-A0BA-4477-87ED6C21C195}"/>
          </ac:spMkLst>
        </pc:spChg>
      </pc:sldChg>
      <pc:sldChg chg="addSp delSp modSp add mod">
        <pc:chgData name="Werner Kunz" userId="e4a801cdd77b3e8b" providerId="LiveId" clId="{757A0040-716C-4392-9515-CCB565E02909}" dt="2022-10-16T19:50:59.774" v="2394" actId="14100"/>
        <pc:sldMkLst>
          <pc:docMk/>
          <pc:sldMk cId="2447307003" sldId="497"/>
        </pc:sldMkLst>
        <pc:spChg chg="mod">
          <ac:chgData name="Werner Kunz" userId="e4a801cdd77b3e8b" providerId="LiveId" clId="{757A0040-716C-4392-9515-CCB565E02909}" dt="2022-10-16T19:49:05.004" v="2388" actId="1037"/>
          <ac:spMkLst>
            <pc:docMk/>
            <pc:sldMk cId="2447307003" sldId="497"/>
            <ac:spMk id="4" creationId="{A75CFA99-1AD2-A0BA-4477-87ED6C21C195}"/>
          </ac:spMkLst>
        </pc:spChg>
        <pc:picChg chg="add mod">
          <ac:chgData name="Werner Kunz" userId="e4a801cdd77b3e8b" providerId="LiveId" clId="{757A0040-716C-4392-9515-CCB565E02909}" dt="2022-10-16T19:50:59.774" v="2394" actId="14100"/>
          <ac:picMkLst>
            <pc:docMk/>
            <pc:sldMk cId="2447307003" sldId="497"/>
            <ac:picMk id="3" creationId="{B8712A92-DD01-9F4C-8213-4432F6E62691}"/>
          </ac:picMkLst>
        </pc:picChg>
        <pc:picChg chg="del">
          <ac:chgData name="Werner Kunz" userId="e4a801cdd77b3e8b" providerId="LiveId" clId="{757A0040-716C-4392-9515-CCB565E02909}" dt="2022-10-16T19:48:14.684" v="2378" actId="478"/>
          <ac:picMkLst>
            <pc:docMk/>
            <pc:sldMk cId="2447307003" sldId="497"/>
            <ac:picMk id="5" creationId="{C87617CA-59A1-8A9A-4AAD-8DC95754BDA1}"/>
          </ac:picMkLst>
        </pc:picChg>
      </pc:sldChg>
      <pc:sldChg chg="add">
        <pc:chgData name="Werner Kunz" userId="e4a801cdd77b3e8b" providerId="LiveId" clId="{757A0040-716C-4392-9515-CCB565E02909}" dt="2022-10-17T14:18:09.206" v="3777"/>
        <pc:sldMkLst>
          <pc:docMk/>
          <pc:sldMk cId="1362887562" sldId="498"/>
        </pc:sldMkLst>
      </pc:sldChg>
      <pc:sldChg chg="addSp delSp modSp add del mod">
        <pc:chgData name="Werner Kunz" userId="e4a801cdd77b3e8b" providerId="LiveId" clId="{757A0040-716C-4392-9515-CCB565E02909}" dt="2022-10-17T14:17:57.784" v="3776" actId="2696"/>
        <pc:sldMkLst>
          <pc:docMk/>
          <pc:sldMk cId="2120092536" sldId="498"/>
        </pc:sldMkLst>
        <pc:spChg chg="add mod">
          <ac:chgData name="Werner Kunz" userId="e4a801cdd77b3e8b" providerId="LiveId" clId="{757A0040-716C-4392-9515-CCB565E02909}" dt="2022-10-17T14:03:52.656" v="3658" actId="113"/>
          <ac:spMkLst>
            <pc:docMk/>
            <pc:sldMk cId="2120092536" sldId="498"/>
            <ac:spMk id="3" creationId="{4106A1EA-5299-F207-5E6D-E49B3DEACB0E}"/>
          </ac:spMkLst>
        </pc:spChg>
        <pc:spChg chg="mod">
          <ac:chgData name="Werner Kunz" userId="e4a801cdd77b3e8b" providerId="LiveId" clId="{757A0040-716C-4392-9515-CCB565E02909}" dt="2022-10-17T13:11:10.762" v="2992" actId="113"/>
          <ac:spMkLst>
            <pc:docMk/>
            <pc:sldMk cId="2120092536" sldId="498"/>
            <ac:spMk id="4" creationId="{A75CFA99-1AD2-A0BA-4477-87ED6C21C195}"/>
          </ac:spMkLst>
        </pc:spChg>
        <pc:picChg chg="add mod">
          <ac:chgData name="Werner Kunz" userId="e4a801cdd77b3e8b" providerId="LiveId" clId="{757A0040-716C-4392-9515-CCB565E02909}" dt="2022-10-17T13:15:05.637" v="2995"/>
          <ac:picMkLst>
            <pc:docMk/>
            <pc:sldMk cId="2120092536" sldId="498"/>
            <ac:picMk id="2" creationId="{9AF1237E-F188-7FF0-2560-E646E8C2122D}"/>
          </ac:picMkLst>
        </pc:picChg>
        <pc:picChg chg="del">
          <ac:chgData name="Werner Kunz" userId="e4a801cdd77b3e8b" providerId="LiveId" clId="{757A0040-716C-4392-9515-CCB565E02909}" dt="2022-10-16T20:07:39.098" v="2396" actId="478"/>
          <ac:picMkLst>
            <pc:docMk/>
            <pc:sldMk cId="2120092536" sldId="498"/>
            <ac:picMk id="3" creationId="{B8712A92-DD01-9F4C-8213-4432F6E62691}"/>
          </ac:picMkLst>
        </pc:picChg>
        <pc:picChg chg="add mod">
          <ac:chgData name="Werner Kunz" userId="e4a801cdd77b3e8b" providerId="LiveId" clId="{757A0040-716C-4392-9515-CCB565E02909}" dt="2022-10-17T12:37:00.339" v="2850" actId="1038"/>
          <ac:picMkLst>
            <pc:docMk/>
            <pc:sldMk cId="2120092536" sldId="498"/>
            <ac:picMk id="5" creationId="{57DDC9E2-B1FC-1376-591C-6F01D4331285}"/>
          </ac:picMkLst>
        </pc:picChg>
      </pc:sldChg>
      <pc:sldChg chg="addSp delSp modSp add mod">
        <pc:chgData name="Werner Kunz" userId="e4a801cdd77b3e8b" providerId="LiveId" clId="{757A0040-716C-4392-9515-CCB565E02909}" dt="2022-10-16T20:16:24.252" v="2547" actId="14100"/>
        <pc:sldMkLst>
          <pc:docMk/>
          <pc:sldMk cId="30324093" sldId="499"/>
        </pc:sldMkLst>
        <pc:spChg chg="mod">
          <ac:chgData name="Werner Kunz" userId="e4a801cdd77b3e8b" providerId="LiveId" clId="{757A0040-716C-4392-9515-CCB565E02909}" dt="2022-10-16T20:15:18.421" v="2539" actId="113"/>
          <ac:spMkLst>
            <pc:docMk/>
            <pc:sldMk cId="30324093" sldId="499"/>
            <ac:spMk id="4" creationId="{A75CFA99-1AD2-A0BA-4477-87ED6C21C195}"/>
          </ac:spMkLst>
        </pc:spChg>
        <pc:picChg chg="add del mod">
          <ac:chgData name="Werner Kunz" userId="e4a801cdd77b3e8b" providerId="LiveId" clId="{757A0040-716C-4392-9515-CCB565E02909}" dt="2022-10-16T20:16:11.207" v="2544" actId="478"/>
          <ac:picMkLst>
            <pc:docMk/>
            <pc:sldMk cId="30324093" sldId="499"/>
            <ac:picMk id="3" creationId="{D93EE96F-AFFE-73F5-C5CA-D50BB9974A42}"/>
          </ac:picMkLst>
        </pc:picChg>
        <pc:picChg chg="del">
          <ac:chgData name="Werner Kunz" userId="e4a801cdd77b3e8b" providerId="LiveId" clId="{757A0040-716C-4392-9515-CCB565E02909}" dt="2022-10-16T20:15:00.791" v="2510" actId="478"/>
          <ac:picMkLst>
            <pc:docMk/>
            <pc:sldMk cId="30324093" sldId="499"/>
            <ac:picMk id="5" creationId="{57DDC9E2-B1FC-1376-591C-6F01D4331285}"/>
          </ac:picMkLst>
        </pc:picChg>
        <pc:picChg chg="add mod">
          <ac:chgData name="Werner Kunz" userId="e4a801cdd77b3e8b" providerId="LiveId" clId="{757A0040-716C-4392-9515-CCB565E02909}" dt="2022-10-16T20:16:24.252" v="2547" actId="14100"/>
          <ac:picMkLst>
            <pc:docMk/>
            <pc:sldMk cId="30324093" sldId="499"/>
            <ac:picMk id="7" creationId="{7925A296-D72D-4705-9F1D-E5A72303DE6D}"/>
          </ac:picMkLst>
        </pc:picChg>
      </pc:sldChg>
      <pc:sldChg chg="add">
        <pc:chgData name="Werner Kunz" userId="e4a801cdd77b3e8b" providerId="LiveId" clId="{757A0040-716C-4392-9515-CCB565E02909}" dt="2022-10-16T20:26:59.544" v="2586"/>
        <pc:sldMkLst>
          <pc:docMk/>
          <pc:sldMk cId="1380014813" sldId="500"/>
        </pc:sldMkLst>
      </pc:sldChg>
      <pc:sldChg chg="addSp delSp modSp add del mod">
        <pc:chgData name="Werner Kunz" userId="e4a801cdd77b3e8b" providerId="LiveId" clId="{757A0040-716C-4392-9515-CCB565E02909}" dt="2022-10-16T20:26:53.146" v="2585" actId="2696"/>
        <pc:sldMkLst>
          <pc:docMk/>
          <pc:sldMk cId="4209017457" sldId="500"/>
        </pc:sldMkLst>
        <pc:spChg chg="mod">
          <ac:chgData name="Werner Kunz" userId="e4a801cdd77b3e8b" providerId="LiveId" clId="{757A0040-716C-4392-9515-CCB565E02909}" dt="2022-10-16T20:22:09.830" v="2561" actId="20577"/>
          <ac:spMkLst>
            <pc:docMk/>
            <pc:sldMk cId="4209017457" sldId="500"/>
            <ac:spMk id="4" creationId="{A75CFA99-1AD2-A0BA-4477-87ED6C21C195}"/>
          </ac:spMkLst>
        </pc:spChg>
        <pc:picChg chg="add mod">
          <ac:chgData name="Werner Kunz" userId="e4a801cdd77b3e8b" providerId="LiveId" clId="{757A0040-716C-4392-9515-CCB565E02909}" dt="2022-10-16T20:24:10.740" v="2567" actId="1038"/>
          <ac:picMkLst>
            <pc:docMk/>
            <pc:sldMk cId="4209017457" sldId="500"/>
            <ac:picMk id="2" creationId="{C0F22AC6-8EB4-8873-5A3A-498A9C3D49EA}"/>
          </ac:picMkLst>
        </pc:picChg>
        <pc:picChg chg="del">
          <ac:chgData name="Werner Kunz" userId="e4a801cdd77b3e8b" providerId="LiveId" clId="{757A0040-716C-4392-9515-CCB565E02909}" dt="2022-10-16T20:21:49.623" v="2549" actId="478"/>
          <ac:picMkLst>
            <pc:docMk/>
            <pc:sldMk cId="4209017457" sldId="500"/>
            <ac:picMk id="7" creationId="{7925A296-D72D-4705-9F1D-E5A72303DE6D}"/>
          </ac:picMkLst>
        </pc:picChg>
      </pc:sldChg>
      <pc:sldChg chg="addSp delSp modSp add mod">
        <pc:chgData name="Werner Kunz" userId="e4a801cdd77b3e8b" providerId="LiveId" clId="{757A0040-716C-4392-9515-CCB565E02909}" dt="2022-10-16T20:25:24.860" v="2575" actId="166"/>
        <pc:sldMkLst>
          <pc:docMk/>
          <pc:sldMk cId="851732775" sldId="501"/>
        </pc:sldMkLst>
        <pc:spChg chg="mod ord">
          <ac:chgData name="Werner Kunz" userId="e4a801cdd77b3e8b" providerId="LiveId" clId="{757A0040-716C-4392-9515-CCB565E02909}" dt="2022-10-16T20:25:24.860" v="2575" actId="166"/>
          <ac:spMkLst>
            <pc:docMk/>
            <pc:sldMk cId="851732775" sldId="501"/>
            <ac:spMk id="4" creationId="{A75CFA99-1AD2-A0BA-4477-87ED6C21C195}"/>
          </ac:spMkLst>
        </pc:spChg>
        <pc:picChg chg="del">
          <ac:chgData name="Werner Kunz" userId="e4a801cdd77b3e8b" providerId="LiveId" clId="{757A0040-716C-4392-9515-CCB565E02909}" dt="2022-10-16T20:25:12.167" v="2569" actId="478"/>
          <ac:picMkLst>
            <pc:docMk/>
            <pc:sldMk cId="851732775" sldId="501"/>
            <ac:picMk id="2" creationId="{C0F22AC6-8EB4-8873-5A3A-498A9C3D49EA}"/>
          </ac:picMkLst>
        </pc:picChg>
        <pc:picChg chg="add mod">
          <ac:chgData name="Werner Kunz" userId="e4a801cdd77b3e8b" providerId="LiveId" clId="{757A0040-716C-4392-9515-CCB565E02909}" dt="2022-10-16T20:25:20.739" v="2573" actId="1036"/>
          <ac:picMkLst>
            <pc:docMk/>
            <pc:sldMk cId="851732775" sldId="501"/>
            <ac:picMk id="5" creationId="{DCFB6436-7719-6606-45FA-F4833472993C}"/>
          </ac:picMkLst>
        </pc:picChg>
      </pc:sldChg>
      <pc:sldChg chg="addSp delSp modSp add mod">
        <pc:chgData name="Werner Kunz" userId="e4a801cdd77b3e8b" providerId="LiveId" clId="{757A0040-716C-4392-9515-CCB565E02909}" dt="2022-10-29T09:55:41.450" v="6483"/>
        <pc:sldMkLst>
          <pc:docMk/>
          <pc:sldMk cId="304988609" sldId="502"/>
        </pc:sldMkLst>
        <pc:spChg chg="mod">
          <ac:chgData name="Werner Kunz" userId="e4a801cdd77b3e8b" providerId="LiveId" clId="{757A0040-716C-4392-9515-CCB565E02909}" dt="2022-10-29T09:55:41.450" v="6483"/>
          <ac:spMkLst>
            <pc:docMk/>
            <pc:sldMk cId="304988609" sldId="502"/>
            <ac:spMk id="4" creationId="{A75CFA99-1AD2-A0BA-4477-87ED6C21C195}"/>
          </ac:spMkLst>
        </pc:spChg>
        <pc:picChg chg="add mod">
          <ac:chgData name="Werner Kunz" userId="e4a801cdd77b3e8b" providerId="LiveId" clId="{757A0040-716C-4392-9515-CCB565E02909}" dt="2022-10-16T20:26:39.623" v="2584" actId="1037"/>
          <ac:picMkLst>
            <pc:docMk/>
            <pc:sldMk cId="304988609" sldId="502"/>
            <ac:picMk id="3" creationId="{7DBB941A-16F4-7525-9275-6FA2F1393DD9}"/>
          </ac:picMkLst>
        </pc:picChg>
        <pc:picChg chg="del">
          <ac:chgData name="Werner Kunz" userId="e4a801cdd77b3e8b" providerId="LiveId" clId="{757A0040-716C-4392-9515-CCB565E02909}" dt="2022-10-16T20:26:22.327" v="2577" actId="478"/>
          <ac:picMkLst>
            <pc:docMk/>
            <pc:sldMk cId="304988609" sldId="502"/>
            <ac:picMk id="5" creationId="{DCFB6436-7719-6606-45FA-F4833472993C}"/>
          </ac:picMkLst>
        </pc:picChg>
      </pc:sldChg>
      <pc:sldChg chg="modSp add">
        <pc:chgData name="Werner Kunz" userId="e4a801cdd77b3e8b" providerId="LiveId" clId="{757A0040-716C-4392-9515-CCB565E02909}" dt="2022-11-02T20:22:51.634" v="9737" actId="207"/>
        <pc:sldMkLst>
          <pc:docMk/>
          <pc:sldMk cId="3913181161" sldId="503"/>
        </pc:sldMkLst>
        <pc:spChg chg="mod">
          <ac:chgData name="Werner Kunz" userId="e4a801cdd77b3e8b" providerId="LiveId" clId="{757A0040-716C-4392-9515-CCB565E02909}" dt="2022-11-02T20:22:51.634" v="9737" actId="207"/>
          <ac:spMkLst>
            <pc:docMk/>
            <pc:sldMk cId="3913181161" sldId="503"/>
            <ac:spMk id="6" creationId="{00000000-0000-0000-0000-000000000000}"/>
          </ac:spMkLst>
        </pc:spChg>
      </pc:sldChg>
      <pc:sldChg chg="addSp delSp modSp add mod modAnim">
        <pc:chgData name="Werner Kunz" userId="e4a801cdd77b3e8b" providerId="LiveId" clId="{757A0040-716C-4392-9515-CCB565E02909}" dt="2022-11-02T20:18:55.831" v="9695" actId="166"/>
        <pc:sldMkLst>
          <pc:docMk/>
          <pc:sldMk cId="2509171068" sldId="504"/>
        </pc:sldMkLst>
        <pc:spChg chg="add mod">
          <ac:chgData name="Werner Kunz" userId="e4a801cdd77b3e8b" providerId="LiveId" clId="{757A0040-716C-4392-9515-CCB565E02909}" dt="2022-11-02T20:18:12.131" v="9692" actId="1038"/>
          <ac:spMkLst>
            <pc:docMk/>
            <pc:sldMk cId="2509171068" sldId="504"/>
            <ac:spMk id="2" creationId="{515C300E-B5EB-B038-95BB-F3E747EE6F38}"/>
          </ac:spMkLst>
        </pc:spChg>
        <pc:spChg chg="mod ord">
          <ac:chgData name="Werner Kunz" userId="e4a801cdd77b3e8b" providerId="LiveId" clId="{757A0040-716C-4392-9515-CCB565E02909}" dt="2022-11-02T20:17:03.156" v="9644" actId="14100"/>
          <ac:spMkLst>
            <pc:docMk/>
            <pc:sldMk cId="2509171068" sldId="504"/>
            <ac:spMk id="4" creationId="{A75CFA99-1AD2-A0BA-4477-87ED6C21C195}"/>
          </ac:spMkLst>
        </pc:spChg>
        <pc:picChg chg="del">
          <ac:chgData name="Werner Kunz" userId="e4a801cdd77b3e8b" providerId="LiveId" clId="{757A0040-716C-4392-9515-CCB565E02909}" dt="2022-10-16T20:28:36.820" v="2589" actId="478"/>
          <ac:picMkLst>
            <pc:docMk/>
            <pc:sldMk cId="2509171068" sldId="504"/>
            <ac:picMk id="2" creationId="{C0F22AC6-8EB4-8873-5A3A-498A9C3D49EA}"/>
          </ac:picMkLst>
        </pc:picChg>
        <pc:picChg chg="add mod ord">
          <ac:chgData name="Werner Kunz" userId="e4a801cdd77b3e8b" providerId="LiveId" clId="{757A0040-716C-4392-9515-CCB565E02909}" dt="2022-11-02T20:18:55.831" v="9695" actId="166"/>
          <ac:picMkLst>
            <pc:docMk/>
            <pc:sldMk cId="2509171068" sldId="504"/>
            <ac:picMk id="5" creationId="{F920A6A7-BE5C-3016-7E78-0E2E5892EA76}"/>
          </ac:picMkLst>
        </pc:picChg>
      </pc:sldChg>
      <pc:sldChg chg="addSp delSp modSp add mod ord">
        <pc:chgData name="Werner Kunz" userId="e4a801cdd77b3e8b" providerId="LiveId" clId="{757A0040-716C-4392-9515-CCB565E02909}" dt="2022-11-02T20:17:26.537" v="9646"/>
        <pc:sldMkLst>
          <pc:docMk/>
          <pc:sldMk cId="4084441175" sldId="505"/>
        </pc:sldMkLst>
        <pc:spChg chg="mod">
          <ac:chgData name="Werner Kunz" userId="e4a801cdd77b3e8b" providerId="LiveId" clId="{757A0040-716C-4392-9515-CCB565E02909}" dt="2022-10-16T20:40:44.503" v="2709" actId="1035"/>
          <ac:spMkLst>
            <pc:docMk/>
            <pc:sldMk cId="4084441175" sldId="505"/>
            <ac:spMk id="4" creationId="{A75CFA99-1AD2-A0BA-4477-87ED6C21C195}"/>
          </ac:spMkLst>
        </pc:spChg>
        <pc:picChg chg="add mod">
          <ac:chgData name="Werner Kunz" userId="e4a801cdd77b3e8b" providerId="LiveId" clId="{757A0040-716C-4392-9515-CCB565E02909}" dt="2022-10-16T20:40:57.877" v="2720" actId="1037"/>
          <ac:picMkLst>
            <pc:docMk/>
            <pc:sldMk cId="4084441175" sldId="505"/>
            <ac:picMk id="3" creationId="{A02AE255-7B11-47D6-B943-CCD197D9AAF2}"/>
          </ac:picMkLst>
        </pc:picChg>
        <pc:picChg chg="del">
          <ac:chgData name="Werner Kunz" userId="e4a801cdd77b3e8b" providerId="LiveId" clId="{757A0040-716C-4392-9515-CCB565E02909}" dt="2022-10-16T20:37:37.558" v="2652" actId="478"/>
          <ac:picMkLst>
            <pc:docMk/>
            <pc:sldMk cId="4084441175" sldId="505"/>
            <ac:picMk id="5" creationId="{F920A6A7-BE5C-3016-7E78-0E2E5892EA76}"/>
          </ac:picMkLst>
        </pc:picChg>
      </pc:sldChg>
      <pc:sldChg chg="modSp new mod modAnim">
        <pc:chgData name="Werner Kunz" userId="e4a801cdd77b3e8b" providerId="LiveId" clId="{757A0040-716C-4392-9515-CCB565E02909}" dt="2022-11-02T20:22:04.854" v="9736" actId="6549"/>
        <pc:sldMkLst>
          <pc:docMk/>
          <pc:sldMk cId="3869478472" sldId="506"/>
        </pc:sldMkLst>
        <pc:spChg chg="mod">
          <ac:chgData name="Werner Kunz" userId="e4a801cdd77b3e8b" providerId="LiveId" clId="{757A0040-716C-4392-9515-CCB565E02909}" dt="2022-11-02T20:21:28.406" v="9725" actId="1037"/>
          <ac:spMkLst>
            <pc:docMk/>
            <pc:sldMk cId="3869478472" sldId="506"/>
            <ac:spMk id="2" creationId="{EE700178-07D9-9D6F-E53F-D6E5ADB2186A}"/>
          </ac:spMkLst>
        </pc:spChg>
        <pc:spChg chg="mod">
          <ac:chgData name="Werner Kunz" userId="e4a801cdd77b3e8b" providerId="LiveId" clId="{757A0040-716C-4392-9515-CCB565E02909}" dt="2022-11-02T20:22:04.854" v="9736" actId="6549"/>
          <ac:spMkLst>
            <pc:docMk/>
            <pc:sldMk cId="3869478472" sldId="506"/>
            <ac:spMk id="3" creationId="{77DF87FE-10A8-828F-DE2D-5D107CED2B33}"/>
          </ac:spMkLst>
        </pc:spChg>
      </pc:sldChg>
      <pc:sldChg chg="addSp delSp modSp add mod">
        <pc:chgData name="Werner Kunz" userId="e4a801cdd77b3e8b" providerId="LiveId" clId="{757A0040-716C-4392-9515-CCB565E02909}" dt="2022-10-17T13:00:54.819" v="2944" actId="20577"/>
        <pc:sldMkLst>
          <pc:docMk/>
          <pc:sldMk cId="4216130348" sldId="507"/>
        </pc:sldMkLst>
        <pc:spChg chg="mod">
          <ac:chgData name="Werner Kunz" userId="e4a801cdd77b3e8b" providerId="LiveId" clId="{757A0040-716C-4392-9515-CCB565E02909}" dt="2022-10-17T13:00:54.819" v="2944" actId="20577"/>
          <ac:spMkLst>
            <pc:docMk/>
            <pc:sldMk cId="4216130348" sldId="507"/>
            <ac:spMk id="4" creationId="{A75CFA99-1AD2-A0BA-4477-87ED6C21C195}"/>
          </ac:spMkLst>
        </pc:spChg>
        <pc:picChg chg="del">
          <ac:chgData name="Werner Kunz" userId="e4a801cdd77b3e8b" providerId="LiveId" clId="{757A0040-716C-4392-9515-CCB565E02909}" dt="2022-10-17T12:51:17.840" v="2852" actId="478"/>
          <ac:picMkLst>
            <pc:docMk/>
            <pc:sldMk cId="4216130348" sldId="507"/>
            <ac:picMk id="3" creationId="{B8712A92-DD01-9F4C-8213-4432F6E62691}"/>
          </ac:picMkLst>
        </pc:picChg>
        <pc:picChg chg="add mod ord">
          <ac:chgData name="Werner Kunz" userId="e4a801cdd77b3e8b" providerId="LiveId" clId="{757A0040-716C-4392-9515-CCB565E02909}" dt="2022-10-17T12:55:56.288" v="2887" actId="167"/>
          <ac:picMkLst>
            <pc:docMk/>
            <pc:sldMk cId="4216130348" sldId="507"/>
            <ac:picMk id="5" creationId="{FEBE35B2-63DE-80E5-C761-5ECA3EDF56FB}"/>
          </ac:picMkLst>
        </pc:picChg>
      </pc:sldChg>
      <pc:sldChg chg="addSp delSp modSp add mod">
        <pc:chgData name="Werner Kunz" userId="e4a801cdd77b3e8b" providerId="LiveId" clId="{757A0040-716C-4392-9515-CCB565E02909}" dt="2022-10-17T13:10:57.945" v="2991" actId="207"/>
        <pc:sldMkLst>
          <pc:docMk/>
          <pc:sldMk cId="2655045897" sldId="508"/>
        </pc:sldMkLst>
        <pc:spChg chg="mod">
          <ac:chgData name="Werner Kunz" userId="e4a801cdd77b3e8b" providerId="LiveId" clId="{757A0040-716C-4392-9515-CCB565E02909}" dt="2022-10-17T13:10:57.945" v="2991" actId="207"/>
          <ac:spMkLst>
            <pc:docMk/>
            <pc:sldMk cId="2655045897" sldId="508"/>
            <ac:spMk id="4" creationId="{A75CFA99-1AD2-A0BA-4477-87ED6C21C195}"/>
          </ac:spMkLst>
        </pc:spChg>
        <pc:picChg chg="add del mod ord">
          <ac:chgData name="Werner Kunz" userId="e4a801cdd77b3e8b" providerId="LiveId" clId="{757A0040-716C-4392-9515-CCB565E02909}" dt="2022-10-17T13:03:44.961" v="2972" actId="478"/>
          <ac:picMkLst>
            <pc:docMk/>
            <pc:sldMk cId="2655045897" sldId="508"/>
            <ac:picMk id="3" creationId="{7F574FB1-76DD-5476-6D7F-B2A9B9819B91}"/>
          </ac:picMkLst>
        </pc:picChg>
        <pc:picChg chg="del">
          <ac:chgData name="Werner Kunz" userId="e4a801cdd77b3e8b" providerId="LiveId" clId="{757A0040-716C-4392-9515-CCB565E02909}" dt="2022-10-17T12:57:36.163" v="2912" actId="478"/>
          <ac:picMkLst>
            <pc:docMk/>
            <pc:sldMk cId="2655045897" sldId="508"/>
            <ac:picMk id="5" creationId="{FEBE35B2-63DE-80E5-C761-5ECA3EDF56FB}"/>
          </ac:picMkLst>
        </pc:picChg>
        <pc:picChg chg="add mod">
          <ac:chgData name="Werner Kunz" userId="e4a801cdd77b3e8b" providerId="LiveId" clId="{757A0040-716C-4392-9515-CCB565E02909}" dt="2022-10-17T13:04:40.869" v="2990" actId="1035"/>
          <ac:picMkLst>
            <pc:docMk/>
            <pc:sldMk cId="2655045897" sldId="508"/>
            <ac:picMk id="7" creationId="{BB516F16-0067-EEA0-0369-2F103C1B661A}"/>
          </ac:picMkLst>
        </pc:picChg>
      </pc:sldChg>
      <pc:sldChg chg="addSp delSp modSp add mod setBg delAnim modAnim">
        <pc:chgData name="Werner Kunz" userId="e4a801cdd77b3e8b" providerId="LiveId" clId="{757A0040-716C-4392-9515-CCB565E02909}" dt="2022-11-02T12:04:52.784" v="8391" actId="1036"/>
        <pc:sldMkLst>
          <pc:docMk/>
          <pc:sldMk cId="350621742" sldId="509"/>
        </pc:sldMkLst>
        <pc:spChg chg="del mod">
          <ac:chgData name="Werner Kunz" userId="e4a801cdd77b3e8b" providerId="LiveId" clId="{757A0040-716C-4392-9515-CCB565E02909}" dt="2022-11-02T12:03:49.546" v="8353" actId="478"/>
          <ac:spMkLst>
            <pc:docMk/>
            <pc:sldMk cId="350621742" sldId="509"/>
            <ac:spMk id="2" creationId="{EA768551-FEE8-3241-1A26-2FE6F9420E21}"/>
          </ac:spMkLst>
        </pc:spChg>
        <pc:spChg chg="add mod">
          <ac:chgData name="Werner Kunz" userId="e4a801cdd77b3e8b" providerId="LiveId" clId="{757A0040-716C-4392-9515-CCB565E02909}" dt="2022-11-02T12:04:52.784" v="8391" actId="1036"/>
          <ac:spMkLst>
            <pc:docMk/>
            <pc:sldMk cId="350621742" sldId="509"/>
            <ac:spMk id="3" creationId="{12BE3939-F3E0-43D8-D2C3-6491D683DFB2}"/>
          </ac:spMkLst>
        </pc:spChg>
        <pc:spChg chg="mod">
          <ac:chgData name="Werner Kunz" userId="e4a801cdd77b3e8b" providerId="LiveId" clId="{757A0040-716C-4392-9515-CCB565E02909}" dt="2022-11-02T12:04:52.784" v="8391" actId="1036"/>
          <ac:spMkLst>
            <pc:docMk/>
            <pc:sldMk cId="350621742" sldId="509"/>
            <ac:spMk id="4" creationId="{A75CFA99-1AD2-A0BA-4477-87ED6C21C195}"/>
          </ac:spMkLst>
        </pc:spChg>
      </pc:sldChg>
      <pc:sldChg chg="addSp delSp modSp add del mod">
        <pc:chgData name="Werner Kunz" userId="e4a801cdd77b3e8b" providerId="LiveId" clId="{757A0040-716C-4392-9515-CCB565E02909}" dt="2022-10-17T14:22:15.824" v="3876" actId="2696"/>
        <pc:sldMkLst>
          <pc:docMk/>
          <pc:sldMk cId="836000923" sldId="509"/>
        </pc:sldMkLst>
        <pc:spChg chg="add mod">
          <ac:chgData name="Werner Kunz" userId="e4a801cdd77b3e8b" providerId="LiveId" clId="{757A0040-716C-4392-9515-CCB565E02909}" dt="2022-10-17T14:10:37.398" v="3712" actId="1035"/>
          <ac:spMkLst>
            <pc:docMk/>
            <pc:sldMk cId="836000923" sldId="509"/>
            <ac:spMk id="2" creationId="{EA768551-FEE8-3241-1A26-2FE6F9420E21}"/>
          </ac:spMkLst>
        </pc:spChg>
        <pc:spChg chg="add del mod">
          <ac:chgData name="Werner Kunz" userId="e4a801cdd77b3e8b" providerId="LiveId" clId="{757A0040-716C-4392-9515-CCB565E02909}" dt="2022-10-17T14:10:09.468" v="3702" actId="478"/>
          <ac:spMkLst>
            <pc:docMk/>
            <pc:sldMk cId="836000923" sldId="509"/>
            <ac:spMk id="3" creationId="{1773F712-556E-CC94-7A61-137F561CE463}"/>
          </ac:spMkLst>
        </pc:spChg>
        <pc:spChg chg="mod">
          <ac:chgData name="Werner Kunz" userId="e4a801cdd77b3e8b" providerId="LiveId" clId="{757A0040-716C-4392-9515-CCB565E02909}" dt="2022-10-17T14:09:20.711" v="3663" actId="20577"/>
          <ac:spMkLst>
            <pc:docMk/>
            <pc:sldMk cId="836000923" sldId="509"/>
            <ac:spMk id="4" creationId="{A75CFA99-1AD2-A0BA-4477-87ED6C21C195}"/>
          </ac:spMkLst>
        </pc:spChg>
        <pc:picChg chg="del">
          <ac:chgData name="Werner Kunz" userId="e4a801cdd77b3e8b" providerId="LiveId" clId="{757A0040-716C-4392-9515-CCB565E02909}" dt="2022-10-17T13:11:32.611" v="2994" actId="478"/>
          <ac:picMkLst>
            <pc:docMk/>
            <pc:sldMk cId="836000923" sldId="509"/>
            <ac:picMk id="5" creationId="{57DDC9E2-B1FC-1376-591C-6F01D4331285}"/>
          </ac:picMkLst>
        </pc:picChg>
      </pc:sldChg>
      <pc:sldChg chg="modSp add">
        <pc:chgData name="Werner Kunz" userId="e4a801cdd77b3e8b" providerId="LiveId" clId="{757A0040-716C-4392-9515-CCB565E02909}" dt="2022-10-17T15:17:15.565" v="4279" actId="14100"/>
        <pc:sldMkLst>
          <pc:docMk/>
          <pc:sldMk cId="1181292869" sldId="547"/>
        </pc:sldMkLst>
        <pc:spChg chg="mod">
          <ac:chgData name="Werner Kunz" userId="e4a801cdd77b3e8b" providerId="LiveId" clId="{757A0040-716C-4392-9515-CCB565E02909}" dt="2022-10-17T15:17:15.565" v="4279" actId="14100"/>
          <ac:spMkLst>
            <pc:docMk/>
            <pc:sldMk cId="1181292869" sldId="547"/>
            <ac:spMk id="14" creationId="{487DE5E1-8E9C-2079-ADD5-2CC88DE322D4}"/>
          </ac:spMkLst>
        </pc:spChg>
        <pc:spChg chg="mod">
          <ac:chgData name="Werner Kunz" userId="e4a801cdd77b3e8b" providerId="LiveId" clId="{757A0040-716C-4392-9515-CCB565E02909}" dt="2022-10-17T15:16:58.934" v="4271" actId="14100"/>
          <ac:spMkLst>
            <pc:docMk/>
            <pc:sldMk cId="1181292869" sldId="547"/>
            <ac:spMk id="28684" creationId="{7F79A02D-D3E8-B1BA-8970-097A3326DE73}"/>
          </ac:spMkLst>
        </pc:spChg>
        <pc:spChg chg="mod">
          <ac:chgData name="Werner Kunz" userId="e4a801cdd77b3e8b" providerId="LiveId" clId="{757A0040-716C-4392-9515-CCB565E02909}" dt="2022-10-17T15:17:10.400" v="4277" actId="166"/>
          <ac:spMkLst>
            <pc:docMk/>
            <pc:sldMk cId="1181292869" sldId="547"/>
            <ac:spMk id="78851" creationId="{99842139-CD81-D6FA-760C-F86927D0E07E}"/>
          </ac:spMkLst>
        </pc:spChg>
      </pc:sldChg>
      <pc:sldChg chg="delSp add modAnim">
        <pc:chgData name="Werner Kunz" userId="e4a801cdd77b3e8b" providerId="LiveId" clId="{757A0040-716C-4392-9515-CCB565E02909}" dt="2022-10-17T15:19:40.014" v="4281" actId="478"/>
        <pc:sldMkLst>
          <pc:docMk/>
          <pc:sldMk cId="0" sldId="607"/>
        </pc:sldMkLst>
        <pc:spChg chg="del">
          <ac:chgData name="Werner Kunz" userId="e4a801cdd77b3e8b" providerId="LiveId" clId="{757A0040-716C-4392-9515-CCB565E02909}" dt="2022-10-17T15:19:40.014" v="4281" actId="478"/>
          <ac:spMkLst>
            <pc:docMk/>
            <pc:sldMk cId="0" sldId="607"/>
            <ac:spMk id="55300" creationId="{9807A737-00B5-55EA-7FDB-11A55CD827CC}"/>
          </ac:spMkLst>
        </pc:spChg>
        <pc:picChg chg="del">
          <ac:chgData name="Werner Kunz" userId="e4a801cdd77b3e8b" providerId="LiveId" clId="{757A0040-716C-4392-9515-CCB565E02909}" dt="2022-10-17T15:19:40.014" v="4281" actId="478"/>
          <ac:picMkLst>
            <pc:docMk/>
            <pc:sldMk cId="0" sldId="607"/>
            <ac:picMk id="55301" creationId="{171C9A55-394D-DADC-CD6C-CE4E0EE01225}"/>
          </ac:picMkLst>
        </pc:picChg>
      </pc:sldChg>
      <pc:sldChg chg="add">
        <pc:chgData name="Werner Kunz" userId="e4a801cdd77b3e8b" providerId="LiveId" clId="{757A0040-716C-4392-9515-CCB565E02909}" dt="2022-10-17T15:19:22.887" v="4280"/>
        <pc:sldMkLst>
          <pc:docMk/>
          <pc:sldMk cId="0" sldId="608"/>
        </pc:sldMkLst>
      </pc:sldChg>
      <pc:sldChg chg="delSp modSp add del mod modAnim">
        <pc:chgData name="Werner Kunz" userId="e4a801cdd77b3e8b" providerId="LiveId" clId="{757A0040-716C-4392-9515-CCB565E02909}" dt="2022-11-02T12:01:56.857" v="8347" actId="207"/>
        <pc:sldMkLst>
          <pc:docMk/>
          <pc:sldMk cId="2293445452" sldId="772"/>
        </pc:sldMkLst>
        <pc:spChg chg="del mod">
          <ac:chgData name="Werner Kunz" userId="e4a801cdd77b3e8b" providerId="LiveId" clId="{757A0040-716C-4392-9515-CCB565E02909}" dt="2022-10-17T14:14:14.487" v="3769" actId="478"/>
          <ac:spMkLst>
            <pc:docMk/>
            <pc:sldMk cId="2293445452" sldId="772"/>
            <ac:spMk id="4" creationId="{3170FE0F-2FBA-59CB-51B2-8B1169394228}"/>
          </ac:spMkLst>
        </pc:spChg>
        <pc:spChg chg="mod">
          <ac:chgData name="Werner Kunz" userId="e4a801cdd77b3e8b" providerId="LiveId" clId="{757A0040-716C-4392-9515-CCB565E02909}" dt="2022-11-02T12:01:56.857" v="8347" actId="207"/>
          <ac:spMkLst>
            <pc:docMk/>
            <pc:sldMk cId="2293445452" sldId="772"/>
            <ac:spMk id="72707" creationId="{56200E3A-A11A-97E1-2B2C-7EE0FF0B0EAD}"/>
          </ac:spMkLst>
        </pc:spChg>
      </pc:sldChg>
      <pc:sldChg chg="delSp modSp add del modAnim">
        <pc:chgData name="Werner Kunz" userId="e4a801cdd77b3e8b" providerId="LiveId" clId="{757A0040-716C-4392-9515-CCB565E02909}" dt="2022-10-17T14:21:14.727" v="3872" actId="2696"/>
        <pc:sldMkLst>
          <pc:docMk/>
          <pc:sldMk cId="1934340153" sldId="773"/>
        </pc:sldMkLst>
        <pc:spChg chg="del">
          <ac:chgData name="Werner Kunz" userId="e4a801cdd77b3e8b" providerId="LiveId" clId="{757A0040-716C-4392-9515-CCB565E02909}" dt="2022-10-17T14:14:38.704" v="3771" actId="478"/>
          <ac:spMkLst>
            <pc:docMk/>
            <pc:sldMk cId="1934340153" sldId="773"/>
            <ac:spMk id="4" creationId="{F8E7C192-732B-A46A-78C8-BD3C967DDD13}"/>
          </ac:spMkLst>
        </pc:spChg>
        <pc:spChg chg="del mod">
          <ac:chgData name="Werner Kunz" userId="e4a801cdd77b3e8b" providerId="LiveId" clId="{757A0040-716C-4392-9515-CCB565E02909}" dt="2022-10-17T14:14:38.704" v="3771" actId="478"/>
          <ac:spMkLst>
            <pc:docMk/>
            <pc:sldMk cId="1934340153" sldId="773"/>
            <ac:spMk id="8" creationId="{455972FF-F34F-4140-CBDE-C1DD624328A8}"/>
          </ac:spMkLst>
        </pc:spChg>
        <pc:spChg chg="del mod">
          <ac:chgData name="Werner Kunz" userId="e4a801cdd77b3e8b" providerId="LiveId" clId="{757A0040-716C-4392-9515-CCB565E02909}" dt="2022-10-17T14:14:38.704" v="3771" actId="478"/>
          <ac:spMkLst>
            <pc:docMk/>
            <pc:sldMk cId="1934340153" sldId="773"/>
            <ac:spMk id="82949" creationId="{B9946E03-EBDF-D447-4AB2-184019122B0F}"/>
          </ac:spMkLst>
        </pc:spChg>
      </pc:sldChg>
      <pc:sldChg chg="modSp add mod">
        <pc:chgData name="Werner Kunz" userId="e4a801cdd77b3e8b" providerId="LiveId" clId="{757A0040-716C-4392-9515-CCB565E02909}" dt="2022-11-02T12:05:18.016" v="8396" actId="1076"/>
        <pc:sldMkLst>
          <pc:docMk/>
          <pc:sldMk cId="3657437171" sldId="1125"/>
        </pc:sldMkLst>
        <pc:spChg chg="add mod">
          <ac:chgData name="Werner Kunz" userId="e4a801cdd77b3e8b" providerId="LiveId" clId="{757A0040-716C-4392-9515-CCB565E02909}" dt="2022-11-02T12:05:11.895" v="8393" actId="14100"/>
          <ac:spMkLst>
            <pc:docMk/>
            <pc:sldMk cId="3657437171" sldId="1125"/>
            <ac:spMk id="2" creationId="{99987D71-AFD2-0007-2C4C-C4ECBD281B96}"/>
          </ac:spMkLst>
        </pc:spChg>
        <pc:spChg chg="add mod">
          <ac:chgData name="Werner Kunz" userId="e4a801cdd77b3e8b" providerId="LiveId" clId="{757A0040-716C-4392-9515-CCB565E02909}" dt="2022-11-02T12:05:17.337" v="8395" actId="14100"/>
          <ac:spMkLst>
            <pc:docMk/>
            <pc:sldMk cId="3657437171" sldId="1125"/>
            <ac:spMk id="3" creationId="{D77CA3C9-AE8B-1F92-BB5B-4A6CC1540C38}"/>
          </ac:spMkLst>
        </pc:spChg>
        <pc:spChg chg="del">
          <ac:chgData name="Werner Kunz" userId="e4a801cdd77b3e8b" providerId="LiveId" clId="{757A0040-716C-4392-9515-CCB565E02909}" dt="2022-10-17T14:00:25.583" v="3583" actId="478"/>
          <ac:spMkLst>
            <pc:docMk/>
            <pc:sldMk cId="3657437171" sldId="1125"/>
            <ac:spMk id="10" creationId="{A449ED18-7B66-CF7A-8215-5F6FDCFCF52B}"/>
          </ac:spMkLst>
        </pc:spChg>
        <pc:spChg chg="del mod">
          <ac:chgData name="Werner Kunz" userId="e4a801cdd77b3e8b" providerId="LiveId" clId="{757A0040-716C-4392-9515-CCB565E02909}" dt="2022-10-17T14:00:29.719" v="3586" actId="478"/>
          <ac:spMkLst>
            <pc:docMk/>
            <pc:sldMk cId="3657437171" sldId="1125"/>
            <ac:spMk id="11" creationId="{B93B2177-8066-3B17-9CE5-66C95CA543C9}"/>
          </ac:spMkLst>
        </pc:spChg>
        <pc:picChg chg="mod">
          <ac:chgData name="Werner Kunz" userId="e4a801cdd77b3e8b" providerId="LiveId" clId="{757A0040-716C-4392-9515-CCB565E02909}" dt="2022-11-02T12:05:18.016" v="8396" actId="1076"/>
          <ac:picMkLst>
            <pc:docMk/>
            <pc:sldMk cId="3657437171" sldId="1125"/>
            <ac:picMk id="89098" creationId="{46B52CF1-5EB6-122E-B0B5-C1FA7E5F5FEC}"/>
          </ac:picMkLst>
        </pc:picChg>
      </pc:sldChg>
      <pc:sldChg chg="addSp delSp modSp add del mod delAnim modAnim">
        <pc:chgData name="Werner Kunz" userId="e4a801cdd77b3e8b" providerId="LiveId" clId="{757A0040-716C-4392-9515-CCB565E02909}" dt="2022-11-02T12:06:03.685" v="8400" actId="14100"/>
        <pc:sldMkLst>
          <pc:docMk/>
          <pc:sldMk cId="3794875676" sldId="1141"/>
        </pc:sldMkLst>
        <pc:spChg chg="add mod">
          <ac:chgData name="Werner Kunz" userId="e4a801cdd77b3e8b" providerId="LiveId" clId="{757A0040-716C-4392-9515-CCB565E02909}" dt="2022-11-02T12:06:03.685" v="8400" actId="14100"/>
          <ac:spMkLst>
            <pc:docMk/>
            <pc:sldMk cId="3794875676" sldId="1141"/>
            <ac:spMk id="2" creationId="{871F38D7-C22C-AFE1-5A3D-054F47DA89F7}"/>
          </ac:spMkLst>
        </pc:spChg>
        <pc:spChg chg="mod">
          <ac:chgData name="Werner Kunz" userId="e4a801cdd77b3e8b" providerId="LiveId" clId="{757A0040-716C-4392-9515-CCB565E02909}" dt="2022-11-02T12:05:59.651" v="8398" actId="14100"/>
          <ac:spMkLst>
            <pc:docMk/>
            <pc:sldMk cId="3794875676" sldId="1141"/>
            <ac:spMk id="4" creationId="{953DAB88-8E20-BCE1-E74A-111FAC51F244}"/>
          </ac:spMkLst>
        </pc:spChg>
        <pc:spChg chg="del mod">
          <ac:chgData name="Werner Kunz" userId="e4a801cdd77b3e8b" providerId="LiveId" clId="{757A0040-716C-4392-9515-CCB565E02909}" dt="2022-10-17T13:59:33.630" v="3568" actId="478"/>
          <ac:spMkLst>
            <pc:docMk/>
            <pc:sldMk cId="3794875676" sldId="1141"/>
            <ac:spMk id="5" creationId="{0AC516F8-3DC7-538F-C9B4-D6CB09C3A025}"/>
          </ac:spMkLst>
        </pc:spChg>
        <pc:picChg chg="mod">
          <ac:chgData name="Werner Kunz" userId="e4a801cdd77b3e8b" providerId="LiveId" clId="{757A0040-716C-4392-9515-CCB565E02909}" dt="2022-10-17T13:59:28.016" v="3566" actId="1076"/>
          <ac:picMkLst>
            <pc:docMk/>
            <pc:sldMk cId="3794875676" sldId="1141"/>
            <ac:picMk id="90114" creationId="{A2D85685-761B-1BDD-879A-C4089F9BAD76}"/>
          </ac:picMkLst>
        </pc:picChg>
      </pc:sldChg>
      <pc:sldChg chg="addSp delSp modSp add mod ord setBg">
        <pc:chgData name="Werner Kunz" userId="e4a801cdd77b3e8b" providerId="LiveId" clId="{757A0040-716C-4392-9515-CCB565E02909}" dt="2022-11-02T12:20:45.931" v="8405" actId="1035"/>
        <pc:sldMkLst>
          <pc:docMk/>
          <pc:sldMk cId="2431190714" sldId="1142"/>
        </pc:sldMkLst>
        <pc:spChg chg="add mod">
          <ac:chgData name="Werner Kunz" userId="e4a801cdd77b3e8b" providerId="LiveId" clId="{757A0040-716C-4392-9515-CCB565E02909}" dt="2022-11-02T12:20:45.931" v="8405" actId="1035"/>
          <ac:spMkLst>
            <pc:docMk/>
            <pc:sldMk cId="2431190714" sldId="1142"/>
            <ac:spMk id="2" creationId="{68050AD5-D0C4-9E22-4700-7186D180D8A7}"/>
          </ac:spMkLst>
        </pc:spChg>
        <pc:spChg chg="mod">
          <ac:chgData name="Werner Kunz" userId="e4a801cdd77b3e8b" providerId="LiveId" clId="{757A0040-716C-4392-9515-CCB565E02909}" dt="2022-11-02T12:20:45.931" v="8405" actId="1035"/>
          <ac:spMkLst>
            <pc:docMk/>
            <pc:sldMk cId="2431190714" sldId="1142"/>
            <ac:spMk id="4" creationId="{A75CFA99-1AD2-A0BA-4477-87ED6C21C195}"/>
          </ac:spMkLst>
        </pc:spChg>
        <pc:picChg chg="del">
          <ac:chgData name="Werner Kunz" userId="e4a801cdd77b3e8b" providerId="LiveId" clId="{757A0040-716C-4392-9515-CCB565E02909}" dt="2022-10-17T13:24:36.020" v="2999" actId="478"/>
          <ac:picMkLst>
            <pc:docMk/>
            <pc:sldMk cId="2431190714" sldId="1142"/>
            <ac:picMk id="7" creationId="{BB516F16-0067-EEA0-0369-2F103C1B661A}"/>
          </ac:picMkLst>
        </pc:picChg>
      </pc:sldChg>
      <pc:sldChg chg="modSp add mod ord">
        <pc:chgData name="Werner Kunz" userId="e4a801cdd77b3e8b" providerId="LiveId" clId="{757A0040-716C-4392-9515-CCB565E02909}" dt="2022-10-17T14:20:42.280" v="3871" actId="14100"/>
        <pc:sldMkLst>
          <pc:docMk/>
          <pc:sldMk cId="167635712" sldId="1143"/>
        </pc:sldMkLst>
        <pc:spChg chg="mod">
          <ac:chgData name="Werner Kunz" userId="e4a801cdd77b3e8b" providerId="LiveId" clId="{757A0040-716C-4392-9515-CCB565E02909}" dt="2022-10-17T14:20:42.280" v="3871" actId="14100"/>
          <ac:spMkLst>
            <pc:docMk/>
            <pc:sldMk cId="167635712" sldId="1143"/>
            <ac:spMk id="4" creationId="{A75CFA99-1AD2-A0BA-4477-87ED6C21C195}"/>
          </ac:spMkLst>
        </pc:spChg>
      </pc:sldChg>
      <pc:sldChg chg="delSp modSp add del mod">
        <pc:chgData name="Werner Kunz" userId="e4a801cdd77b3e8b" providerId="LiveId" clId="{757A0040-716C-4392-9515-CCB565E02909}" dt="2022-10-17T14:17:57.784" v="3776" actId="2696"/>
        <pc:sldMkLst>
          <pc:docMk/>
          <pc:sldMk cId="2097106814" sldId="1143"/>
        </pc:sldMkLst>
        <pc:spChg chg="del mod">
          <ac:chgData name="Werner Kunz" userId="e4a801cdd77b3e8b" providerId="LiveId" clId="{757A0040-716C-4392-9515-CCB565E02909}" dt="2022-10-17T14:16:42.298" v="3775" actId="478"/>
          <ac:spMkLst>
            <pc:docMk/>
            <pc:sldMk cId="2097106814" sldId="1143"/>
            <ac:spMk id="3" creationId="{4106A1EA-5299-F207-5E6D-E49B3DEACB0E}"/>
          </ac:spMkLst>
        </pc:spChg>
        <pc:picChg chg="del mod">
          <ac:chgData name="Werner Kunz" userId="e4a801cdd77b3e8b" providerId="LiveId" clId="{757A0040-716C-4392-9515-CCB565E02909}" dt="2022-10-17T14:16:16.487" v="3773" actId="478"/>
          <ac:picMkLst>
            <pc:docMk/>
            <pc:sldMk cId="2097106814" sldId="1143"/>
            <ac:picMk id="2" creationId="{9AF1237E-F188-7FF0-2560-E646E8C2122D}"/>
          </ac:picMkLst>
        </pc:picChg>
      </pc:sldChg>
      <pc:sldChg chg="addSp delSp modSp add del mod">
        <pc:chgData name="Werner Kunz" userId="e4a801cdd77b3e8b" providerId="LiveId" clId="{757A0040-716C-4392-9515-CCB565E02909}" dt="2022-10-17T13:56:09.963" v="3501" actId="47"/>
        <pc:sldMkLst>
          <pc:docMk/>
          <pc:sldMk cId="2831194535" sldId="1143"/>
        </pc:sldMkLst>
        <pc:spChg chg="del mod">
          <ac:chgData name="Werner Kunz" userId="e4a801cdd77b3e8b" providerId="LiveId" clId="{757A0040-716C-4392-9515-CCB565E02909}" dt="2022-10-17T13:55:12.912" v="3497" actId="21"/>
          <ac:spMkLst>
            <pc:docMk/>
            <pc:sldMk cId="2831194535" sldId="1143"/>
            <ac:spMk id="3" creationId="{00000000-0000-0000-0000-000000000000}"/>
          </ac:spMkLst>
        </pc:spChg>
        <pc:spChg chg="add mod">
          <ac:chgData name="Werner Kunz" userId="e4a801cdd77b3e8b" providerId="LiveId" clId="{757A0040-716C-4392-9515-CCB565E02909}" dt="2022-10-17T13:49:54.105" v="3382"/>
          <ac:spMkLst>
            <pc:docMk/>
            <pc:sldMk cId="2831194535" sldId="1143"/>
            <ac:spMk id="6" creationId="{70FB82B4-4769-7F39-BBBD-3305F174BA8B}"/>
          </ac:spMkLst>
        </pc:spChg>
      </pc:sldChg>
      <pc:sldChg chg="delSp modSp add mod">
        <pc:chgData name="Werner Kunz" userId="e4a801cdd77b3e8b" providerId="LiveId" clId="{757A0040-716C-4392-9515-CCB565E02909}" dt="2022-10-17T14:19:42.987" v="3855" actId="207"/>
        <pc:sldMkLst>
          <pc:docMk/>
          <pc:sldMk cId="1745211216" sldId="1144"/>
        </pc:sldMkLst>
        <pc:spChg chg="mod">
          <ac:chgData name="Werner Kunz" userId="e4a801cdd77b3e8b" providerId="LiveId" clId="{757A0040-716C-4392-9515-CCB565E02909}" dt="2022-10-17T14:19:42.987" v="3855" actId="207"/>
          <ac:spMkLst>
            <pc:docMk/>
            <pc:sldMk cId="1745211216" sldId="1144"/>
            <ac:spMk id="4" creationId="{A75CFA99-1AD2-A0BA-4477-87ED6C21C195}"/>
          </ac:spMkLst>
        </pc:spChg>
        <pc:picChg chg="del">
          <ac:chgData name="Werner Kunz" userId="e4a801cdd77b3e8b" providerId="LiveId" clId="{757A0040-716C-4392-9515-CCB565E02909}" dt="2022-10-17T14:18:21.046" v="3779" actId="478"/>
          <ac:picMkLst>
            <pc:docMk/>
            <pc:sldMk cId="1745211216" sldId="1144"/>
            <ac:picMk id="7" creationId="{BB516F16-0067-EEA0-0369-2F103C1B661A}"/>
          </ac:picMkLst>
        </pc:picChg>
      </pc:sldChg>
      <pc:sldChg chg="addSp delSp modSp add del mod setBg">
        <pc:chgData name="Werner Kunz" userId="e4a801cdd77b3e8b" providerId="LiveId" clId="{757A0040-716C-4392-9515-CCB565E02909}" dt="2022-11-02T12:32:37.436" v="8571" actId="2696"/>
        <pc:sldMkLst>
          <pc:docMk/>
          <pc:sldMk cId="1772947912" sldId="1145"/>
        </pc:sldMkLst>
        <pc:spChg chg="del mod">
          <ac:chgData name="Werner Kunz" userId="e4a801cdd77b3e8b" providerId="LiveId" clId="{757A0040-716C-4392-9515-CCB565E02909}" dt="2022-10-17T14:23:13.207" v="3881" actId="478"/>
          <ac:spMkLst>
            <pc:docMk/>
            <pc:sldMk cId="1772947912" sldId="1145"/>
            <ac:spMk id="2" creationId="{EA768551-FEE8-3241-1A26-2FE6F9420E21}"/>
          </ac:spMkLst>
        </pc:spChg>
        <pc:spChg chg="add del mod">
          <ac:chgData name="Werner Kunz" userId="e4a801cdd77b3e8b" providerId="LiveId" clId="{757A0040-716C-4392-9515-CCB565E02909}" dt="2022-11-02T12:31:32.811" v="8569" actId="1076"/>
          <ac:spMkLst>
            <pc:docMk/>
            <pc:sldMk cId="1772947912" sldId="1145"/>
            <ac:spMk id="4" creationId="{A75CFA99-1AD2-A0BA-4477-87ED6C21C195}"/>
          </ac:spMkLst>
        </pc:spChg>
      </pc:sldChg>
      <pc:sldChg chg="add">
        <pc:chgData name="Werner Kunz" userId="e4a801cdd77b3e8b" providerId="LiveId" clId="{757A0040-716C-4392-9515-CCB565E02909}" dt="2022-11-02T12:32:42.702" v="8572"/>
        <pc:sldMkLst>
          <pc:docMk/>
          <pc:sldMk cId="2921447062" sldId="1145"/>
        </pc:sldMkLst>
      </pc:sldChg>
      <pc:sldChg chg="delSp modSp add del mod delAnim">
        <pc:chgData name="Werner Kunz" userId="e4a801cdd77b3e8b" providerId="LiveId" clId="{757A0040-716C-4392-9515-CCB565E02909}" dt="2022-11-02T12:04:46.508" v="8386" actId="47"/>
        <pc:sldMkLst>
          <pc:docMk/>
          <pc:sldMk cId="4187239455" sldId="1146"/>
        </pc:sldMkLst>
        <pc:spChg chg="del mod">
          <ac:chgData name="Werner Kunz" userId="e4a801cdd77b3e8b" providerId="LiveId" clId="{757A0040-716C-4392-9515-CCB565E02909}" dt="2022-11-02T12:04:02.275" v="8354" actId="21"/>
          <ac:spMkLst>
            <pc:docMk/>
            <pc:sldMk cId="4187239455" sldId="1146"/>
            <ac:spMk id="2" creationId="{EA768551-FEE8-3241-1A26-2FE6F9420E21}"/>
          </ac:spMkLst>
        </pc:spChg>
        <pc:spChg chg="mod">
          <ac:chgData name="Werner Kunz" userId="e4a801cdd77b3e8b" providerId="LiveId" clId="{757A0040-716C-4392-9515-CCB565E02909}" dt="2022-10-17T14:33:52.779" v="4179" actId="1076"/>
          <ac:spMkLst>
            <pc:docMk/>
            <pc:sldMk cId="4187239455" sldId="1146"/>
            <ac:spMk id="4" creationId="{A75CFA99-1AD2-A0BA-4477-87ED6C21C195}"/>
          </ac:spMkLst>
        </pc:spChg>
      </pc:sldChg>
      <pc:sldChg chg="modSp add mod">
        <pc:chgData name="Werner Kunz" userId="e4a801cdd77b3e8b" providerId="LiveId" clId="{757A0040-716C-4392-9515-CCB565E02909}" dt="2022-10-17T14:36:59.352" v="4220" actId="20577"/>
        <pc:sldMkLst>
          <pc:docMk/>
          <pc:sldMk cId="4196839851" sldId="1147"/>
        </pc:sldMkLst>
        <pc:spChg chg="mod">
          <ac:chgData name="Werner Kunz" userId="e4a801cdd77b3e8b" providerId="LiveId" clId="{757A0040-716C-4392-9515-CCB565E02909}" dt="2022-10-17T14:36:59.352" v="4220" actId="20577"/>
          <ac:spMkLst>
            <pc:docMk/>
            <pc:sldMk cId="4196839851" sldId="1147"/>
            <ac:spMk id="4" creationId="{A75CFA99-1AD2-A0BA-4477-87ED6C21C195}"/>
          </ac:spMkLst>
        </pc:spChg>
      </pc:sldChg>
      <pc:sldChg chg="delSp modSp add mod ord">
        <pc:chgData name="Werner Kunz" userId="e4a801cdd77b3e8b" providerId="LiveId" clId="{757A0040-716C-4392-9515-CCB565E02909}" dt="2022-11-02T11:45:57.598" v="8225" actId="20577"/>
        <pc:sldMkLst>
          <pc:docMk/>
          <pc:sldMk cId="4185179362" sldId="1148"/>
        </pc:sldMkLst>
        <pc:spChg chg="del">
          <ac:chgData name="Werner Kunz" userId="e4a801cdd77b3e8b" providerId="LiveId" clId="{757A0040-716C-4392-9515-CCB565E02909}" dt="2022-10-17T15:22:31.774" v="4294" actId="478"/>
          <ac:spMkLst>
            <pc:docMk/>
            <pc:sldMk cId="4185179362" sldId="1148"/>
            <ac:spMk id="2" creationId="{94D185B3-EAC8-75FB-7927-45D34AC1FE0A}"/>
          </ac:spMkLst>
        </pc:spChg>
        <pc:spChg chg="mod">
          <ac:chgData name="Werner Kunz" userId="e4a801cdd77b3e8b" providerId="LiveId" clId="{757A0040-716C-4392-9515-CCB565E02909}" dt="2022-11-02T11:45:57.598" v="8225" actId="20577"/>
          <ac:spMkLst>
            <pc:docMk/>
            <pc:sldMk cId="4185179362" sldId="1148"/>
            <ac:spMk id="8" creationId="{00000000-0000-0000-0000-000000000000}"/>
          </ac:spMkLst>
        </pc:spChg>
      </pc:sldChg>
      <pc:sldChg chg="modSp add del mod">
        <pc:chgData name="Werner Kunz" userId="e4a801cdd77b3e8b" providerId="LiveId" clId="{757A0040-716C-4392-9515-CCB565E02909}" dt="2022-10-17T15:21:46.621" v="4292" actId="2696"/>
        <pc:sldMkLst>
          <pc:docMk/>
          <pc:sldMk cId="4284478021" sldId="1148"/>
        </pc:sldMkLst>
        <pc:spChg chg="mod">
          <ac:chgData name="Werner Kunz" userId="e4a801cdd77b3e8b" providerId="LiveId" clId="{757A0040-716C-4392-9515-CCB565E02909}" dt="2022-10-17T15:04:10.013" v="4236" actId="1076"/>
          <ac:spMkLst>
            <pc:docMk/>
            <pc:sldMk cId="4284478021" sldId="1148"/>
            <ac:spMk id="2" creationId="{94D185B3-EAC8-75FB-7927-45D34AC1FE0A}"/>
          </ac:spMkLst>
        </pc:spChg>
        <pc:spChg chg="mod">
          <ac:chgData name="Werner Kunz" userId="e4a801cdd77b3e8b" providerId="LiveId" clId="{757A0040-716C-4392-9515-CCB565E02909}" dt="2022-10-17T15:21:39.149" v="4291" actId="6549"/>
          <ac:spMkLst>
            <pc:docMk/>
            <pc:sldMk cId="4284478021" sldId="1148"/>
            <ac:spMk id="8" creationId="{00000000-0000-0000-0000-000000000000}"/>
          </ac:spMkLst>
        </pc:spChg>
      </pc:sldChg>
      <pc:sldChg chg="modSp add mod">
        <pc:chgData name="Werner Kunz" userId="e4a801cdd77b3e8b" providerId="LiveId" clId="{757A0040-716C-4392-9515-CCB565E02909}" dt="2022-11-02T11:46:18.461" v="8228" actId="113"/>
        <pc:sldMkLst>
          <pc:docMk/>
          <pc:sldMk cId="2337994248" sldId="1149"/>
        </pc:sldMkLst>
        <pc:spChg chg="mod">
          <ac:chgData name="Werner Kunz" userId="e4a801cdd77b3e8b" providerId="LiveId" clId="{757A0040-716C-4392-9515-CCB565E02909}" dt="2022-11-02T11:46:18.461" v="8228" actId="113"/>
          <ac:spMkLst>
            <pc:docMk/>
            <pc:sldMk cId="2337994248" sldId="1149"/>
            <ac:spMk id="8" creationId="{00000000-0000-0000-0000-000000000000}"/>
          </ac:spMkLst>
        </pc:spChg>
      </pc:sldChg>
      <pc:sldChg chg="addSp modSp add mod">
        <pc:chgData name="Werner Kunz" userId="e4a801cdd77b3e8b" providerId="LiveId" clId="{757A0040-716C-4392-9515-CCB565E02909}" dt="2022-10-17T15:32:14.460" v="4506" actId="14100"/>
        <pc:sldMkLst>
          <pc:docMk/>
          <pc:sldMk cId="3309436750" sldId="1150"/>
        </pc:sldMkLst>
        <pc:spChg chg="mod">
          <ac:chgData name="Werner Kunz" userId="e4a801cdd77b3e8b" providerId="LiveId" clId="{757A0040-716C-4392-9515-CCB565E02909}" dt="2022-10-17T15:31:27.627" v="4502" actId="20577"/>
          <ac:spMkLst>
            <pc:docMk/>
            <pc:sldMk cId="3309436750" sldId="1150"/>
            <ac:spMk id="4" creationId="{A75CFA99-1AD2-A0BA-4477-87ED6C21C195}"/>
          </ac:spMkLst>
        </pc:spChg>
        <pc:picChg chg="add mod">
          <ac:chgData name="Werner Kunz" userId="e4a801cdd77b3e8b" providerId="LiveId" clId="{757A0040-716C-4392-9515-CCB565E02909}" dt="2022-10-17T15:32:14.460" v="4506" actId="14100"/>
          <ac:picMkLst>
            <pc:docMk/>
            <pc:sldMk cId="3309436750" sldId="1150"/>
            <ac:picMk id="3" creationId="{3B6C5E13-EE32-85C4-3D30-5EFD6D7A0F00}"/>
          </ac:picMkLst>
        </pc:picChg>
      </pc:sldChg>
      <pc:sldChg chg="addSp delSp modSp add mod ord">
        <pc:chgData name="Werner Kunz" userId="e4a801cdd77b3e8b" providerId="LiveId" clId="{757A0040-716C-4392-9515-CCB565E02909}" dt="2022-11-02T12:38:21.821" v="8674" actId="20577"/>
        <pc:sldMkLst>
          <pc:docMk/>
          <pc:sldMk cId="679109583" sldId="1151"/>
        </pc:sldMkLst>
        <pc:spChg chg="add mod">
          <ac:chgData name="Werner Kunz" userId="e4a801cdd77b3e8b" providerId="LiveId" clId="{757A0040-716C-4392-9515-CCB565E02909}" dt="2022-11-02T12:38:21.821" v="8674" actId="20577"/>
          <ac:spMkLst>
            <pc:docMk/>
            <pc:sldMk cId="679109583" sldId="1151"/>
            <ac:spMk id="2" creationId="{622A1D86-069C-A3BE-51DD-6ADFD5464DB9}"/>
          </ac:spMkLst>
        </pc:spChg>
        <pc:spChg chg="mod">
          <ac:chgData name="Werner Kunz" userId="e4a801cdd77b3e8b" providerId="LiveId" clId="{757A0040-716C-4392-9515-CCB565E02909}" dt="2022-11-02T12:37:40.700" v="8667" actId="1035"/>
          <ac:spMkLst>
            <pc:docMk/>
            <pc:sldMk cId="679109583" sldId="1151"/>
            <ac:spMk id="4" creationId="{A75CFA99-1AD2-A0BA-4477-87ED6C21C195}"/>
          </ac:spMkLst>
        </pc:spChg>
        <pc:picChg chg="del">
          <ac:chgData name="Werner Kunz" userId="e4a801cdd77b3e8b" providerId="LiveId" clId="{757A0040-716C-4392-9515-CCB565E02909}" dt="2022-10-17T15:38:52.909" v="4567" actId="478"/>
          <ac:picMkLst>
            <pc:docMk/>
            <pc:sldMk cId="679109583" sldId="1151"/>
            <ac:picMk id="3" creationId="{3B6C5E13-EE32-85C4-3D30-5EFD6D7A0F00}"/>
          </ac:picMkLst>
        </pc:picChg>
      </pc:sldChg>
      <pc:sldChg chg="addSp delSp modSp add mod">
        <pc:chgData name="Werner Kunz" userId="e4a801cdd77b3e8b" providerId="LiveId" clId="{757A0040-716C-4392-9515-CCB565E02909}" dt="2022-10-17T17:19:59.010" v="5233" actId="1036"/>
        <pc:sldMkLst>
          <pc:docMk/>
          <pc:sldMk cId="2203578607" sldId="1152"/>
        </pc:sldMkLst>
        <pc:spChg chg="del mod">
          <ac:chgData name="Werner Kunz" userId="e4a801cdd77b3e8b" providerId="LiveId" clId="{757A0040-716C-4392-9515-CCB565E02909}" dt="2022-10-17T16:58:35.796" v="4747" actId="478"/>
          <ac:spMkLst>
            <pc:docMk/>
            <pc:sldMk cId="2203578607" sldId="1152"/>
            <ac:spMk id="2" creationId="{94D185B3-EAC8-75FB-7927-45D34AC1FE0A}"/>
          </ac:spMkLst>
        </pc:spChg>
        <pc:spChg chg="add del mod">
          <ac:chgData name="Werner Kunz" userId="e4a801cdd77b3e8b" providerId="LiveId" clId="{757A0040-716C-4392-9515-CCB565E02909}" dt="2022-10-17T17:12:40.495" v="5033" actId="21"/>
          <ac:spMkLst>
            <pc:docMk/>
            <pc:sldMk cId="2203578607" sldId="1152"/>
            <ac:spMk id="3" creationId="{FEFA3C90-2F39-3DC7-42E8-E98D62231E3C}"/>
          </ac:spMkLst>
        </pc:spChg>
        <pc:spChg chg="mod">
          <ac:chgData name="Werner Kunz" userId="e4a801cdd77b3e8b" providerId="LiveId" clId="{757A0040-716C-4392-9515-CCB565E02909}" dt="2022-10-17T17:19:59.010" v="5233" actId="1036"/>
          <ac:spMkLst>
            <pc:docMk/>
            <pc:sldMk cId="2203578607" sldId="1152"/>
            <ac:spMk id="8" creationId="{00000000-0000-0000-0000-000000000000}"/>
          </ac:spMkLst>
        </pc:spChg>
      </pc:sldChg>
      <pc:sldChg chg="addSp delSp modSp add mod ord">
        <pc:chgData name="Werner Kunz" userId="e4a801cdd77b3e8b" providerId="LiveId" clId="{757A0040-716C-4392-9515-CCB565E02909}" dt="2022-11-02T10:47:01.736" v="7132" actId="207"/>
        <pc:sldMkLst>
          <pc:docMk/>
          <pc:sldMk cId="140061071" sldId="1153"/>
        </pc:sldMkLst>
        <pc:spChg chg="del">
          <ac:chgData name="Werner Kunz" userId="e4a801cdd77b3e8b" providerId="LiveId" clId="{757A0040-716C-4392-9515-CCB565E02909}" dt="2022-10-17T16:53:29.392" v="4685" actId="478"/>
          <ac:spMkLst>
            <pc:docMk/>
            <pc:sldMk cId="140061071" sldId="1153"/>
            <ac:spMk id="2" creationId="{94D185B3-EAC8-75FB-7927-45D34AC1FE0A}"/>
          </ac:spMkLst>
        </pc:spChg>
        <pc:spChg chg="add del mod">
          <ac:chgData name="Werner Kunz" userId="e4a801cdd77b3e8b" providerId="LiveId" clId="{757A0040-716C-4392-9515-CCB565E02909}" dt="2022-10-17T16:53:46.867" v="4690" actId="478"/>
          <ac:spMkLst>
            <pc:docMk/>
            <pc:sldMk cId="140061071" sldId="1153"/>
            <ac:spMk id="4" creationId="{CCB8C781-8F97-5BA7-F5E6-75E74E6A0268}"/>
          </ac:spMkLst>
        </pc:spChg>
        <pc:spChg chg="mod">
          <ac:chgData name="Werner Kunz" userId="e4a801cdd77b3e8b" providerId="LiveId" clId="{757A0040-716C-4392-9515-CCB565E02909}" dt="2022-11-02T10:47:01.736" v="7132" actId="207"/>
          <ac:spMkLst>
            <pc:docMk/>
            <pc:sldMk cId="140061071" sldId="1153"/>
            <ac:spMk id="8" creationId="{00000000-0000-0000-0000-000000000000}"/>
          </ac:spMkLst>
        </pc:spChg>
      </pc:sldChg>
      <pc:sldChg chg="addSp delSp modSp add mod">
        <pc:chgData name="Werner Kunz" userId="e4a801cdd77b3e8b" providerId="LiveId" clId="{757A0040-716C-4392-9515-CCB565E02909}" dt="2022-11-02T10:51:13.668" v="7162" actId="20577"/>
        <pc:sldMkLst>
          <pc:docMk/>
          <pc:sldMk cId="2481998062" sldId="1154"/>
        </pc:sldMkLst>
        <pc:spChg chg="del mod">
          <ac:chgData name="Werner Kunz" userId="e4a801cdd77b3e8b" providerId="LiveId" clId="{757A0040-716C-4392-9515-CCB565E02909}" dt="2022-10-17T17:09:15.507" v="5001" actId="478"/>
          <ac:spMkLst>
            <pc:docMk/>
            <pc:sldMk cId="2481998062" sldId="1154"/>
            <ac:spMk id="3" creationId="{FEFA3C90-2F39-3DC7-42E8-E98D62231E3C}"/>
          </ac:spMkLst>
        </pc:spChg>
        <pc:spChg chg="add mod ord">
          <ac:chgData name="Werner Kunz" userId="e4a801cdd77b3e8b" providerId="LiveId" clId="{757A0040-716C-4392-9515-CCB565E02909}" dt="2022-10-17T17:13:25.666" v="5052" actId="167"/>
          <ac:spMkLst>
            <pc:docMk/>
            <pc:sldMk cId="2481998062" sldId="1154"/>
            <ac:spMk id="7" creationId="{5C615CC7-E55E-F197-9AAD-358FB30229CC}"/>
          </ac:spMkLst>
        </pc:spChg>
        <pc:spChg chg="del">
          <ac:chgData name="Werner Kunz" userId="e4a801cdd77b3e8b" providerId="LiveId" clId="{757A0040-716C-4392-9515-CCB565E02909}" dt="2022-10-17T17:06:09.412" v="4999" actId="478"/>
          <ac:spMkLst>
            <pc:docMk/>
            <pc:sldMk cId="2481998062" sldId="1154"/>
            <ac:spMk id="8" creationId="{00000000-0000-0000-0000-000000000000}"/>
          </ac:spMkLst>
        </pc:spChg>
        <pc:spChg chg="add mod ord">
          <ac:chgData name="Werner Kunz" userId="e4a801cdd77b3e8b" providerId="LiveId" clId="{757A0040-716C-4392-9515-CCB565E02909}" dt="2022-10-17T17:13:25.666" v="5052" actId="167"/>
          <ac:spMkLst>
            <pc:docMk/>
            <pc:sldMk cId="2481998062" sldId="1154"/>
            <ac:spMk id="9" creationId="{6B361BA7-DC46-A974-0466-734B78E97F6F}"/>
          </ac:spMkLst>
        </pc:spChg>
        <pc:spChg chg="add mod">
          <ac:chgData name="Werner Kunz" userId="e4a801cdd77b3e8b" providerId="LiveId" clId="{757A0040-716C-4392-9515-CCB565E02909}" dt="2022-11-02T10:51:13.668" v="7162" actId="20577"/>
          <ac:spMkLst>
            <pc:docMk/>
            <pc:sldMk cId="2481998062" sldId="1154"/>
            <ac:spMk id="10" creationId="{139BF270-C144-F3D8-23F9-6290BDF230D4}"/>
          </ac:spMkLst>
        </pc:spChg>
        <pc:picChg chg="add mod ord">
          <ac:chgData name="Werner Kunz" userId="e4a801cdd77b3e8b" providerId="LiveId" clId="{757A0040-716C-4392-9515-CCB565E02909}" dt="2022-10-17T17:13:25.666" v="5052" actId="167"/>
          <ac:picMkLst>
            <pc:docMk/>
            <pc:sldMk cId="2481998062" sldId="1154"/>
            <ac:picMk id="4" creationId="{4406BD91-C8FB-89BD-F535-D0582F6EBCAD}"/>
          </ac:picMkLst>
        </pc:picChg>
        <pc:picChg chg="add mod ord">
          <ac:chgData name="Werner Kunz" userId="e4a801cdd77b3e8b" providerId="LiveId" clId="{757A0040-716C-4392-9515-CCB565E02909}" dt="2022-10-17T17:13:25.666" v="5052" actId="167"/>
          <ac:picMkLst>
            <pc:docMk/>
            <pc:sldMk cId="2481998062" sldId="1154"/>
            <ac:picMk id="6" creationId="{1EFAA82A-CCD0-19BE-7FD4-AAEA3D0E0ADA}"/>
          </ac:picMkLst>
        </pc:picChg>
      </pc:sldChg>
      <pc:sldChg chg="addSp delSp modSp add mod">
        <pc:chgData name="Werner Kunz" userId="e4a801cdd77b3e8b" providerId="LiveId" clId="{757A0040-716C-4392-9515-CCB565E02909}" dt="2022-10-17T17:21:17.429" v="5278" actId="1037"/>
        <pc:sldMkLst>
          <pc:docMk/>
          <pc:sldMk cId="2521325085" sldId="1155"/>
        </pc:sldMkLst>
        <pc:spChg chg="del">
          <ac:chgData name="Werner Kunz" userId="e4a801cdd77b3e8b" providerId="LiveId" clId="{757A0040-716C-4392-9515-CCB565E02909}" dt="2022-10-17T17:14:46.420" v="5059" actId="478"/>
          <ac:spMkLst>
            <pc:docMk/>
            <pc:sldMk cId="2521325085" sldId="1155"/>
            <ac:spMk id="7" creationId="{5C615CC7-E55E-F197-9AAD-358FB30229CC}"/>
          </ac:spMkLst>
        </pc:spChg>
        <pc:spChg chg="del mod">
          <ac:chgData name="Werner Kunz" userId="e4a801cdd77b3e8b" providerId="LiveId" clId="{757A0040-716C-4392-9515-CCB565E02909}" dt="2022-10-17T17:14:52.546" v="5062" actId="478"/>
          <ac:spMkLst>
            <pc:docMk/>
            <pc:sldMk cId="2521325085" sldId="1155"/>
            <ac:spMk id="9" creationId="{6B361BA7-DC46-A974-0466-734B78E97F6F}"/>
          </ac:spMkLst>
        </pc:spChg>
        <pc:spChg chg="mod">
          <ac:chgData name="Werner Kunz" userId="e4a801cdd77b3e8b" providerId="LiveId" clId="{757A0040-716C-4392-9515-CCB565E02909}" dt="2022-10-17T17:21:07.859" v="5273" actId="113"/>
          <ac:spMkLst>
            <pc:docMk/>
            <pc:sldMk cId="2521325085" sldId="1155"/>
            <ac:spMk id="10" creationId="{139BF270-C144-F3D8-23F9-6290BDF230D4}"/>
          </ac:spMkLst>
        </pc:spChg>
        <pc:picChg chg="add del mod">
          <ac:chgData name="Werner Kunz" userId="e4a801cdd77b3e8b" providerId="LiveId" clId="{757A0040-716C-4392-9515-CCB565E02909}" dt="2022-10-17T17:16:43.732" v="5067" actId="478"/>
          <ac:picMkLst>
            <pc:docMk/>
            <pc:sldMk cId="2521325085" sldId="1155"/>
            <ac:picMk id="3" creationId="{69873B36-1DFF-DF68-9C7E-CF89C027DE96}"/>
          </ac:picMkLst>
        </pc:picChg>
        <pc:picChg chg="del">
          <ac:chgData name="Werner Kunz" userId="e4a801cdd77b3e8b" providerId="LiveId" clId="{757A0040-716C-4392-9515-CCB565E02909}" dt="2022-10-17T17:14:43.522" v="5058" actId="478"/>
          <ac:picMkLst>
            <pc:docMk/>
            <pc:sldMk cId="2521325085" sldId="1155"/>
            <ac:picMk id="4" creationId="{4406BD91-C8FB-89BD-F535-D0582F6EBCAD}"/>
          </ac:picMkLst>
        </pc:picChg>
        <pc:picChg chg="del">
          <ac:chgData name="Werner Kunz" userId="e4a801cdd77b3e8b" providerId="LiveId" clId="{757A0040-716C-4392-9515-CCB565E02909}" dt="2022-10-17T17:14:54.387" v="5063" actId="478"/>
          <ac:picMkLst>
            <pc:docMk/>
            <pc:sldMk cId="2521325085" sldId="1155"/>
            <ac:picMk id="6" creationId="{1EFAA82A-CCD0-19BE-7FD4-AAEA3D0E0ADA}"/>
          </ac:picMkLst>
        </pc:picChg>
        <pc:picChg chg="add mod">
          <ac:chgData name="Werner Kunz" userId="e4a801cdd77b3e8b" providerId="LiveId" clId="{757A0040-716C-4392-9515-CCB565E02909}" dt="2022-10-17T17:21:17.429" v="5278" actId="1037"/>
          <ac:picMkLst>
            <pc:docMk/>
            <pc:sldMk cId="2521325085" sldId="1155"/>
            <ac:picMk id="8" creationId="{26CF9AA9-A1F6-5C4E-2006-6EC193AA7CD7}"/>
          </ac:picMkLst>
        </pc:picChg>
      </pc:sldChg>
      <pc:sldChg chg="addSp delSp modSp add mod">
        <pc:chgData name="Werner Kunz" userId="e4a801cdd77b3e8b" providerId="LiveId" clId="{757A0040-716C-4392-9515-CCB565E02909}" dt="2022-10-17T17:26:55.124" v="5343" actId="1037"/>
        <pc:sldMkLst>
          <pc:docMk/>
          <pc:sldMk cId="3502293843" sldId="1156"/>
        </pc:sldMkLst>
        <pc:spChg chg="mod ord">
          <ac:chgData name="Werner Kunz" userId="e4a801cdd77b3e8b" providerId="LiveId" clId="{757A0040-716C-4392-9515-CCB565E02909}" dt="2022-10-17T17:26:55.124" v="5343" actId="1037"/>
          <ac:spMkLst>
            <pc:docMk/>
            <pc:sldMk cId="3502293843" sldId="1156"/>
            <ac:spMk id="10" creationId="{139BF270-C144-F3D8-23F9-6290BDF230D4}"/>
          </ac:spMkLst>
        </pc:spChg>
        <pc:picChg chg="add mod">
          <ac:chgData name="Werner Kunz" userId="e4a801cdd77b3e8b" providerId="LiveId" clId="{757A0040-716C-4392-9515-CCB565E02909}" dt="2022-10-17T17:24:35.763" v="5283" actId="962"/>
          <ac:picMkLst>
            <pc:docMk/>
            <pc:sldMk cId="3502293843" sldId="1156"/>
            <ac:picMk id="3" creationId="{0003A2DF-76A1-CD9E-3BBA-54B51E21E4E7}"/>
          </ac:picMkLst>
        </pc:picChg>
        <pc:picChg chg="del">
          <ac:chgData name="Werner Kunz" userId="e4a801cdd77b3e8b" providerId="LiveId" clId="{757A0040-716C-4392-9515-CCB565E02909}" dt="2022-10-17T17:23:39.827" v="5280" actId="478"/>
          <ac:picMkLst>
            <pc:docMk/>
            <pc:sldMk cId="3502293843" sldId="1156"/>
            <ac:picMk id="8" creationId="{26CF9AA9-A1F6-5C4E-2006-6EC193AA7CD7}"/>
          </ac:picMkLst>
        </pc:picChg>
      </pc:sldChg>
      <pc:sldChg chg="delSp modSp add mod">
        <pc:chgData name="Werner Kunz" userId="e4a801cdd77b3e8b" providerId="LiveId" clId="{757A0040-716C-4392-9515-CCB565E02909}" dt="2022-11-02T10:53:19.840" v="7163" actId="207"/>
        <pc:sldMkLst>
          <pc:docMk/>
          <pc:sldMk cId="2512598359" sldId="1157"/>
        </pc:sldMkLst>
        <pc:spChg chg="mod">
          <ac:chgData name="Werner Kunz" userId="e4a801cdd77b3e8b" providerId="LiveId" clId="{757A0040-716C-4392-9515-CCB565E02909}" dt="2022-11-02T10:53:19.840" v="7163" actId="207"/>
          <ac:spMkLst>
            <pc:docMk/>
            <pc:sldMk cId="2512598359" sldId="1157"/>
            <ac:spMk id="10" creationId="{139BF270-C144-F3D8-23F9-6290BDF230D4}"/>
          </ac:spMkLst>
        </pc:spChg>
        <pc:picChg chg="del">
          <ac:chgData name="Werner Kunz" userId="e4a801cdd77b3e8b" providerId="LiveId" clId="{757A0040-716C-4392-9515-CCB565E02909}" dt="2022-10-17T17:35:45.827" v="5345" actId="478"/>
          <ac:picMkLst>
            <pc:docMk/>
            <pc:sldMk cId="2512598359" sldId="1157"/>
            <ac:picMk id="3" creationId="{0003A2DF-76A1-CD9E-3BBA-54B51E21E4E7}"/>
          </ac:picMkLst>
        </pc:picChg>
      </pc:sldChg>
      <pc:sldChg chg="addSp modSp add mod ord">
        <pc:chgData name="Werner Kunz" userId="e4a801cdd77b3e8b" providerId="LiveId" clId="{757A0040-716C-4392-9515-CCB565E02909}" dt="2022-10-17T18:03:46.266" v="5468"/>
        <pc:sldMkLst>
          <pc:docMk/>
          <pc:sldMk cId="3651074434" sldId="1158"/>
        </pc:sldMkLst>
        <pc:spChg chg="mod">
          <ac:chgData name="Werner Kunz" userId="e4a801cdd77b3e8b" providerId="LiveId" clId="{757A0040-716C-4392-9515-CCB565E02909}" dt="2022-10-17T18:03:41.316" v="5466" actId="1038"/>
          <ac:spMkLst>
            <pc:docMk/>
            <pc:sldMk cId="3651074434" sldId="1158"/>
            <ac:spMk id="10" creationId="{139BF270-C144-F3D8-23F9-6290BDF230D4}"/>
          </ac:spMkLst>
        </pc:spChg>
        <pc:picChg chg="add mod">
          <ac:chgData name="Werner Kunz" userId="e4a801cdd77b3e8b" providerId="LiveId" clId="{757A0040-716C-4392-9515-CCB565E02909}" dt="2022-10-17T18:03:33.029" v="5463" actId="1037"/>
          <ac:picMkLst>
            <pc:docMk/>
            <pc:sldMk cId="3651074434" sldId="1158"/>
            <ac:picMk id="3" creationId="{54181D70-B7FF-DCAC-DB49-17459CED48A9}"/>
          </ac:picMkLst>
        </pc:picChg>
      </pc:sldChg>
      <pc:sldChg chg="addSp delSp modSp add mod ord setBg">
        <pc:chgData name="Werner Kunz" userId="e4a801cdd77b3e8b" providerId="LiveId" clId="{757A0040-716C-4392-9515-CCB565E02909}" dt="2022-11-02T10:56:54.889" v="7277" actId="6549"/>
        <pc:sldMkLst>
          <pc:docMk/>
          <pc:sldMk cId="225872022" sldId="1159"/>
        </pc:sldMkLst>
        <pc:spChg chg="add mod">
          <ac:chgData name="Werner Kunz" userId="e4a801cdd77b3e8b" providerId="LiveId" clId="{757A0040-716C-4392-9515-CCB565E02909}" dt="2022-11-02T10:56:54.889" v="7277" actId="6549"/>
          <ac:spMkLst>
            <pc:docMk/>
            <pc:sldMk cId="225872022" sldId="1159"/>
            <ac:spMk id="4" creationId="{185BF2BE-19CC-B561-DD7D-F958FCEF2B73}"/>
          </ac:spMkLst>
        </pc:spChg>
        <pc:spChg chg="add mod">
          <ac:chgData name="Werner Kunz" userId="e4a801cdd77b3e8b" providerId="LiveId" clId="{757A0040-716C-4392-9515-CCB565E02909}" dt="2022-10-17T18:27:03.238" v="5753" actId="1036"/>
          <ac:spMkLst>
            <pc:docMk/>
            <pc:sldMk cId="225872022" sldId="1159"/>
            <ac:spMk id="9" creationId="{E933E0F9-4413-0E49-D05B-3813B451EFB9}"/>
          </ac:spMkLst>
        </pc:spChg>
        <pc:spChg chg="del">
          <ac:chgData name="Werner Kunz" userId="e4a801cdd77b3e8b" providerId="LiveId" clId="{757A0040-716C-4392-9515-CCB565E02909}" dt="2022-10-17T18:11:16.648" v="5575" actId="478"/>
          <ac:spMkLst>
            <pc:docMk/>
            <pc:sldMk cId="225872022" sldId="1159"/>
            <ac:spMk id="10" creationId="{139BF270-C144-F3D8-23F9-6290BDF230D4}"/>
          </ac:spMkLst>
        </pc:spChg>
        <pc:picChg chg="add del mod">
          <ac:chgData name="Werner Kunz" userId="e4a801cdd77b3e8b" providerId="LiveId" clId="{757A0040-716C-4392-9515-CCB565E02909}" dt="2022-10-17T18:16:23.096" v="5677" actId="478"/>
          <ac:picMkLst>
            <pc:docMk/>
            <pc:sldMk cId="225872022" sldId="1159"/>
            <ac:picMk id="3" creationId="{3947FE0C-7420-222E-EB4E-A0B870D6A366}"/>
          </ac:picMkLst>
        </pc:picChg>
        <pc:picChg chg="add del mod">
          <ac:chgData name="Werner Kunz" userId="e4a801cdd77b3e8b" providerId="LiveId" clId="{757A0040-716C-4392-9515-CCB565E02909}" dt="2022-10-17T18:25:01.608" v="5733" actId="478"/>
          <ac:picMkLst>
            <pc:docMk/>
            <pc:sldMk cId="225872022" sldId="1159"/>
            <ac:picMk id="6" creationId="{37906D98-FC8B-26B4-1585-B1776DF7A643}"/>
          </ac:picMkLst>
        </pc:picChg>
        <pc:picChg chg="add mod">
          <ac:chgData name="Werner Kunz" userId="e4a801cdd77b3e8b" providerId="LiveId" clId="{757A0040-716C-4392-9515-CCB565E02909}" dt="2022-10-17T18:27:09.184" v="5754" actId="1076"/>
          <ac:picMkLst>
            <pc:docMk/>
            <pc:sldMk cId="225872022" sldId="1159"/>
            <ac:picMk id="8" creationId="{624B3BA1-1C4A-AF86-3816-E0EB9AE23CCB}"/>
          </ac:picMkLst>
        </pc:picChg>
      </pc:sldChg>
      <pc:sldChg chg="addSp delSp modSp add mod ord setBg">
        <pc:chgData name="Werner Kunz" userId="e4a801cdd77b3e8b" providerId="LiveId" clId="{757A0040-716C-4392-9515-CCB565E02909}" dt="2022-10-17T18:30:20.476" v="5798" actId="1076"/>
        <pc:sldMkLst>
          <pc:docMk/>
          <pc:sldMk cId="3749351330" sldId="1160"/>
        </pc:sldMkLst>
        <pc:spChg chg="mod">
          <ac:chgData name="Werner Kunz" userId="e4a801cdd77b3e8b" providerId="LiveId" clId="{757A0040-716C-4392-9515-CCB565E02909}" dt="2022-10-17T18:30:20.476" v="5798" actId="1076"/>
          <ac:spMkLst>
            <pc:docMk/>
            <pc:sldMk cId="3749351330" sldId="1160"/>
            <ac:spMk id="4" creationId="{185BF2BE-19CC-B561-DD7D-F958FCEF2B73}"/>
          </ac:spMkLst>
        </pc:spChg>
        <pc:picChg chg="add mod">
          <ac:chgData name="Werner Kunz" userId="e4a801cdd77b3e8b" providerId="LiveId" clId="{757A0040-716C-4392-9515-CCB565E02909}" dt="2022-10-17T18:30:13.304" v="5796" actId="1036"/>
          <ac:picMkLst>
            <pc:docMk/>
            <pc:sldMk cId="3749351330" sldId="1160"/>
            <ac:picMk id="3" creationId="{809A3CDF-8773-5341-338F-56F286DFA733}"/>
          </ac:picMkLst>
        </pc:picChg>
        <pc:picChg chg="del mod">
          <ac:chgData name="Werner Kunz" userId="e4a801cdd77b3e8b" providerId="LiveId" clId="{757A0040-716C-4392-9515-CCB565E02909}" dt="2022-10-17T18:28:21.638" v="5763" actId="478"/>
          <ac:picMkLst>
            <pc:docMk/>
            <pc:sldMk cId="3749351330" sldId="1160"/>
            <ac:picMk id="6" creationId="{37906D98-FC8B-26B4-1585-B1776DF7A643}"/>
          </ac:picMkLst>
        </pc:picChg>
      </pc:sldChg>
      <pc:sldChg chg="add del">
        <pc:chgData name="Werner Kunz" userId="e4a801cdd77b3e8b" providerId="LiveId" clId="{757A0040-716C-4392-9515-CCB565E02909}" dt="2022-10-17T18:30:45.441" v="5801" actId="47"/>
        <pc:sldMkLst>
          <pc:docMk/>
          <pc:sldMk cId="3639829302" sldId="1161"/>
        </pc:sldMkLst>
      </pc:sldChg>
      <pc:sldChg chg="add ord">
        <pc:chgData name="Werner Kunz" userId="e4a801cdd77b3e8b" providerId="LiveId" clId="{757A0040-716C-4392-9515-CCB565E02909}" dt="2022-10-17T18:30:32.797" v="5800"/>
        <pc:sldMkLst>
          <pc:docMk/>
          <pc:sldMk cId="2424260082" sldId="1162"/>
        </pc:sldMkLst>
      </pc:sldChg>
      <pc:sldChg chg="addSp delSp modSp add mod delAnim">
        <pc:chgData name="Werner Kunz" userId="e4a801cdd77b3e8b" providerId="LiveId" clId="{757A0040-716C-4392-9515-CCB565E02909}" dt="2022-11-02T11:20:01.056" v="7913" actId="1036"/>
        <pc:sldMkLst>
          <pc:docMk/>
          <pc:sldMk cId="3607561404" sldId="1163"/>
        </pc:sldMkLst>
        <pc:spChg chg="add mod">
          <ac:chgData name="Werner Kunz" userId="e4a801cdd77b3e8b" providerId="LiveId" clId="{757A0040-716C-4392-9515-CCB565E02909}" dt="2022-11-02T11:20:01.056" v="7913" actId="1036"/>
          <ac:spMkLst>
            <pc:docMk/>
            <pc:sldMk cId="3607561404" sldId="1163"/>
            <ac:spMk id="2" creationId="{2C572057-8E9F-DA18-C962-EAB342554765}"/>
          </ac:spMkLst>
        </pc:spChg>
        <pc:spChg chg="del">
          <ac:chgData name="Werner Kunz" userId="e4a801cdd77b3e8b" providerId="LiveId" clId="{757A0040-716C-4392-9515-CCB565E02909}" dt="2022-11-02T11:19:19.142" v="7894" actId="478"/>
          <ac:spMkLst>
            <pc:docMk/>
            <pc:sldMk cId="3607561404" sldId="1163"/>
            <ac:spMk id="3" creationId="{5BC80B9E-159A-44A7-7240-F1920128286D}"/>
          </ac:spMkLst>
        </pc:spChg>
        <pc:spChg chg="mod">
          <ac:chgData name="Werner Kunz" userId="e4a801cdd77b3e8b" providerId="LiveId" clId="{757A0040-716C-4392-9515-CCB565E02909}" dt="2022-11-02T11:20:01.056" v="7913" actId="1036"/>
          <ac:spMkLst>
            <pc:docMk/>
            <pc:sldMk cId="3607561404" sldId="1163"/>
            <ac:spMk id="8" creationId="{00000000-0000-0000-0000-000000000000}"/>
          </ac:spMkLst>
        </pc:spChg>
      </pc:sldChg>
      <pc:sldChg chg="modSp add mod">
        <pc:chgData name="Werner Kunz" userId="e4a801cdd77b3e8b" providerId="LiveId" clId="{757A0040-716C-4392-9515-CCB565E02909}" dt="2022-11-02T11:45:10.606" v="8224" actId="20577"/>
        <pc:sldMkLst>
          <pc:docMk/>
          <pc:sldMk cId="2248158307" sldId="1164"/>
        </pc:sldMkLst>
        <pc:spChg chg="mod">
          <ac:chgData name="Werner Kunz" userId="e4a801cdd77b3e8b" providerId="LiveId" clId="{757A0040-716C-4392-9515-CCB565E02909}" dt="2022-11-02T11:45:10.606" v="8224" actId="20577"/>
          <ac:spMkLst>
            <pc:docMk/>
            <pc:sldMk cId="2248158307" sldId="1164"/>
            <ac:spMk id="8" creationId="{00000000-0000-0000-0000-000000000000}"/>
          </ac:spMkLst>
        </pc:spChg>
      </pc:sldChg>
      <pc:sldChg chg="addSp delSp modSp add mod ord">
        <pc:chgData name="Werner Kunz" userId="e4a801cdd77b3e8b" providerId="LiveId" clId="{757A0040-716C-4392-9515-CCB565E02909}" dt="2022-10-17T19:00:55.756" v="6218" actId="14100"/>
        <pc:sldMkLst>
          <pc:docMk/>
          <pc:sldMk cId="3794486335" sldId="1165"/>
        </pc:sldMkLst>
        <pc:spChg chg="mod">
          <ac:chgData name="Werner Kunz" userId="e4a801cdd77b3e8b" providerId="LiveId" clId="{757A0040-716C-4392-9515-CCB565E02909}" dt="2022-10-17T18:58:12.559" v="6215" actId="1076"/>
          <ac:spMkLst>
            <pc:docMk/>
            <pc:sldMk cId="3794486335" sldId="1165"/>
            <ac:spMk id="4" creationId="{185BF2BE-19CC-B561-DD7D-F958FCEF2B73}"/>
          </ac:spMkLst>
        </pc:spChg>
        <pc:picChg chg="add mod ord">
          <ac:chgData name="Werner Kunz" userId="e4a801cdd77b3e8b" providerId="LiveId" clId="{757A0040-716C-4392-9515-CCB565E02909}" dt="2022-10-17T19:00:55.756" v="6218" actId="14100"/>
          <ac:picMkLst>
            <pc:docMk/>
            <pc:sldMk cId="3794486335" sldId="1165"/>
            <ac:picMk id="3" creationId="{C60EB709-5CE3-C8BA-BCCA-C9EA3A3D5217}"/>
          </ac:picMkLst>
        </pc:picChg>
        <pc:picChg chg="del">
          <ac:chgData name="Werner Kunz" userId="e4a801cdd77b3e8b" providerId="LiveId" clId="{757A0040-716C-4392-9515-CCB565E02909}" dt="2022-10-17T18:56:26.185" v="6161" actId="478"/>
          <ac:picMkLst>
            <pc:docMk/>
            <pc:sldMk cId="3794486335" sldId="1165"/>
            <ac:picMk id="6" creationId="{37906D98-FC8B-26B4-1585-B1776DF7A643}"/>
          </ac:picMkLst>
        </pc:picChg>
      </pc:sldChg>
      <pc:sldChg chg="addSp delSp modSp add mod">
        <pc:chgData name="Werner Kunz" userId="e4a801cdd77b3e8b" providerId="LiveId" clId="{757A0040-716C-4392-9515-CCB565E02909}" dt="2022-11-02T11:15:50.928" v="7809" actId="1037"/>
        <pc:sldMkLst>
          <pc:docMk/>
          <pc:sldMk cId="399470324" sldId="1166"/>
        </pc:sldMkLst>
        <pc:spChg chg="del">
          <ac:chgData name="Werner Kunz" userId="e4a801cdd77b3e8b" providerId="LiveId" clId="{757A0040-716C-4392-9515-CCB565E02909}" dt="2022-10-17T18:52:51.818" v="6114" actId="478"/>
          <ac:spMkLst>
            <pc:docMk/>
            <pc:sldMk cId="399470324" sldId="1166"/>
            <ac:spMk id="2" creationId="{2C572057-8E9F-DA18-C962-EAB342554765}"/>
          </ac:spMkLst>
        </pc:spChg>
        <pc:spChg chg="mod">
          <ac:chgData name="Werner Kunz" userId="e4a801cdd77b3e8b" providerId="LiveId" clId="{757A0040-716C-4392-9515-CCB565E02909}" dt="2022-11-02T11:15:50.928" v="7809" actId="1037"/>
          <ac:spMkLst>
            <pc:docMk/>
            <pc:sldMk cId="399470324" sldId="1166"/>
            <ac:spMk id="8" creationId="{00000000-0000-0000-0000-000000000000}"/>
          </ac:spMkLst>
        </pc:spChg>
        <pc:picChg chg="add mod">
          <ac:chgData name="Werner Kunz" userId="e4a801cdd77b3e8b" providerId="LiveId" clId="{757A0040-716C-4392-9515-CCB565E02909}" dt="2022-10-17T18:56:11.581" v="6160" actId="14100"/>
          <ac:picMkLst>
            <pc:docMk/>
            <pc:sldMk cId="399470324" sldId="1166"/>
            <ac:picMk id="4" creationId="{A462DCF8-E008-D1E7-0EC0-7AAF99FD1D3D}"/>
          </ac:picMkLst>
        </pc:picChg>
      </pc:sldChg>
      <pc:sldChg chg="modSp mod">
        <pc:chgData name="Werner Kunz" userId="e4a801cdd77b3e8b" providerId="LiveId" clId="{757A0040-716C-4392-9515-CCB565E02909}" dt="2022-11-02T10:30:35.647" v="6946" actId="20577"/>
        <pc:sldMkLst>
          <pc:docMk/>
          <pc:sldMk cId="386365323" sldId="1169"/>
        </pc:sldMkLst>
        <pc:spChg chg="mod">
          <ac:chgData name="Werner Kunz" userId="e4a801cdd77b3e8b" providerId="LiveId" clId="{757A0040-716C-4392-9515-CCB565E02909}" dt="2022-11-02T10:30:35.647" v="6946" actId="20577"/>
          <ac:spMkLst>
            <pc:docMk/>
            <pc:sldMk cId="386365323" sldId="1169"/>
            <ac:spMk id="2" creationId="{94D185B3-EAC8-75FB-7927-45D34AC1FE0A}"/>
          </ac:spMkLst>
        </pc:spChg>
      </pc:sldChg>
      <pc:sldChg chg="addSp modSp mod">
        <pc:chgData name="Werner Kunz" userId="e4a801cdd77b3e8b" providerId="LiveId" clId="{757A0040-716C-4392-9515-CCB565E02909}" dt="2022-11-02T11:31:46.408" v="7922" actId="1076"/>
        <pc:sldMkLst>
          <pc:docMk/>
          <pc:sldMk cId="1118213872" sldId="1171"/>
        </pc:sldMkLst>
        <pc:spChg chg="add mod">
          <ac:chgData name="Werner Kunz" userId="e4a801cdd77b3e8b" providerId="LiveId" clId="{757A0040-716C-4392-9515-CCB565E02909}" dt="2022-11-02T11:31:46.408" v="7922" actId="1076"/>
          <ac:spMkLst>
            <pc:docMk/>
            <pc:sldMk cId="1118213872" sldId="1171"/>
            <ac:spMk id="2" creationId="{973F4B3B-B564-1C43-46D9-3EDF8B2B9C85}"/>
          </ac:spMkLst>
        </pc:spChg>
      </pc:sldChg>
      <pc:sldChg chg="modSp mod">
        <pc:chgData name="Werner Kunz" userId="e4a801cdd77b3e8b" providerId="LiveId" clId="{757A0040-716C-4392-9515-CCB565E02909}" dt="2022-11-02T11:38:21.055" v="7947" actId="1076"/>
        <pc:sldMkLst>
          <pc:docMk/>
          <pc:sldMk cId="3189972129" sldId="1173"/>
        </pc:sldMkLst>
        <pc:spChg chg="mod">
          <ac:chgData name="Werner Kunz" userId="e4a801cdd77b3e8b" providerId="LiveId" clId="{757A0040-716C-4392-9515-CCB565E02909}" dt="2022-11-02T11:38:19.654" v="7946" actId="1076"/>
          <ac:spMkLst>
            <pc:docMk/>
            <pc:sldMk cId="3189972129" sldId="1173"/>
            <ac:spMk id="4" creationId="{9175CCEE-8A6F-2A64-DDAF-4B2279370F41}"/>
          </ac:spMkLst>
        </pc:spChg>
        <pc:picChg chg="mod">
          <ac:chgData name="Werner Kunz" userId="e4a801cdd77b3e8b" providerId="LiveId" clId="{757A0040-716C-4392-9515-CCB565E02909}" dt="2022-11-02T11:38:21.055" v="7947" actId="1076"/>
          <ac:picMkLst>
            <pc:docMk/>
            <pc:sldMk cId="3189972129" sldId="1173"/>
            <ac:picMk id="3" creationId="{C9C13B56-E406-5CF9-B5C3-33877C12B987}"/>
          </ac:picMkLst>
        </pc:picChg>
      </pc:sldChg>
      <pc:sldChg chg="addSp modSp">
        <pc:chgData name="Werner Kunz" userId="e4a801cdd77b3e8b" providerId="LiveId" clId="{757A0040-716C-4392-9515-CCB565E02909}" dt="2022-11-02T11:31:56.640" v="7923"/>
        <pc:sldMkLst>
          <pc:docMk/>
          <pc:sldMk cId="1496714270" sldId="1174"/>
        </pc:sldMkLst>
        <pc:spChg chg="add mod">
          <ac:chgData name="Werner Kunz" userId="e4a801cdd77b3e8b" providerId="LiveId" clId="{757A0040-716C-4392-9515-CCB565E02909}" dt="2022-11-02T11:31:56.640" v="7923"/>
          <ac:spMkLst>
            <pc:docMk/>
            <pc:sldMk cId="1496714270" sldId="1174"/>
            <ac:spMk id="2" creationId="{EED95A21-7448-FCC4-A554-F7DEB4197324}"/>
          </ac:spMkLst>
        </pc:spChg>
      </pc:sldChg>
      <pc:sldChg chg="addSp modSp">
        <pc:chgData name="Werner Kunz" userId="e4a801cdd77b3e8b" providerId="LiveId" clId="{757A0040-716C-4392-9515-CCB565E02909}" dt="2022-11-02T11:32:03.233" v="7924"/>
        <pc:sldMkLst>
          <pc:docMk/>
          <pc:sldMk cId="1954839584" sldId="1176"/>
        </pc:sldMkLst>
        <pc:spChg chg="add mod">
          <ac:chgData name="Werner Kunz" userId="e4a801cdd77b3e8b" providerId="LiveId" clId="{757A0040-716C-4392-9515-CCB565E02909}" dt="2022-11-02T11:32:03.233" v="7924"/>
          <ac:spMkLst>
            <pc:docMk/>
            <pc:sldMk cId="1954839584" sldId="1176"/>
            <ac:spMk id="2" creationId="{F5FCFEC2-6216-4603-0667-68FA96A8DCE5}"/>
          </ac:spMkLst>
        </pc:spChg>
      </pc:sldChg>
      <pc:sldChg chg="modSp mod modAnim">
        <pc:chgData name="Werner Kunz" userId="e4a801cdd77b3e8b" providerId="LiveId" clId="{757A0040-716C-4392-9515-CCB565E02909}" dt="2022-11-02T11:34:48.904" v="7938"/>
        <pc:sldMkLst>
          <pc:docMk/>
          <pc:sldMk cId="980325497" sldId="1179"/>
        </pc:sldMkLst>
        <pc:spChg chg="mod">
          <ac:chgData name="Werner Kunz" userId="e4a801cdd77b3e8b" providerId="LiveId" clId="{757A0040-716C-4392-9515-CCB565E02909}" dt="2022-11-02T11:34:39.869" v="7937" actId="1038"/>
          <ac:spMkLst>
            <pc:docMk/>
            <pc:sldMk cId="980325497" sldId="1179"/>
            <ac:spMk id="2" creationId="{5F01E38B-F4E4-9503-9DEC-C4FA67DDE014}"/>
          </ac:spMkLst>
        </pc:spChg>
        <pc:spChg chg="mod">
          <ac:chgData name="Werner Kunz" userId="e4a801cdd77b3e8b" providerId="LiveId" clId="{757A0040-716C-4392-9515-CCB565E02909}" dt="2022-11-02T11:34:23.261" v="7932" actId="1035"/>
          <ac:spMkLst>
            <pc:docMk/>
            <pc:sldMk cId="980325497" sldId="1179"/>
            <ac:spMk id="8" creationId="{00000000-0000-0000-0000-000000000000}"/>
          </ac:spMkLst>
        </pc:spChg>
      </pc:sldChg>
      <pc:sldChg chg="modSp mod">
        <pc:chgData name="Werner Kunz" userId="e4a801cdd77b3e8b" providerId="LiveId" clId="{757A0040-716C-4392-9515-CCB565E02909}" dt="2022-11-02T11:48:58.194" v="8234" actId="6549"/>
        <pc:sldMkLst>
          <pc:docMk/>
          <pc:sldMk cId="1456282832" sldId="1184"/>
        </pc:sldMkLst>
        <pc:spChg chg="mod">
          <ac:chgData name="Werner Kunz" userId="e4a801cdd77b3e8b" providerId="LiveId" clId="{757A0040-716C-4392-9515-CCB565E02909}" dt="2022-11-02T11:48:58.194" v="8234" actId="6549"/>
          <ac:spMkLst>
            <pc:docMk/>
            <pc:sldMk cId="1456282832" sldId="1184"/>
            <ac:spMk id="8" creationId="{00000000-0000-0000-0000-000000000000}"/>
          </ac:spMkLst>
        </pc:spChg>
      </pc:sldChg>
      <pc:sldChg chg="add">
        <pc:chgData name="Werner Kunz" userId="e4a801cdd77b3e8b" providerId="LiveId" clId="{757A0040-716C-4392-9515-CCB565E02909}" dt="2022-11-02T10:49:06.571" v="7134"/>
        <pc:sldMkLst>
          <pc:docMk/>
          <pc:sldMk cId="292315814" sldId="1185"/>
        </pc:sldMkLst>
      </pc:sldChg>
      <pc:sldChg chg="del">
        <pc:chgData name="Werner Kunz" userId="e4a801cdd77b3e8b" providerId="LiveId" clId="{757A0040-716C-4392-9515-CCB565E02909}" dt="2022-11-02T10:48:41.612" v="7133" actId="2696"/>
        <pc:sldMkLst>
          <pc:docMk/>
          <pc:sldMk cId="2488686398" sldId="1185"/>
        </pc:sldMkLst>
      </pc:sldChg>
      <pc:sldChg chg="del">
        <pc:chgData name="Werner Kunz" userId="e4a801cdd77b3e8b" providerId="LiveId" clId="{757A0040-716C-4392-9515-CCB565E02909}" dt="2022-11-02T10:48:41.612" v="7133" actId="2696"/>
        <pc:sldMkLst>
          <pc:docMk/>
          <pc:sldMk cId="2057341323" sldId="1186"/>
        </pc:sldMkLst>
      </pc:sldChg>
      <pc:sldChg chg="add">
        <pc:chgData name="Werner Kunz" userId="e4a801cdd77b3e8b" providerId="LiveId" clId="{757A0040-716C-4392-9515-CCB565E02909}" dt="2022-11-02T10:49:06.571" v="7134"/>
        <pc:sldMkLst>
          <pc:docMk/>
          <pc:sldMk cId="4235205739" sldId="1186"/>
        </pc:sldMkLst>
      </pc:sldChg>
      <pc:sldChg chg="modSp mod modAnim">
        <pc:chgData name="Werner Kunz" userId="e4a801cdd77b3e8b" providerId="LiveId" clId="{757A0040-716C-4392-9515-CCB565E02909}" dt="2022-11-02T11:49:43.192" v="8237"/>
        <pc:sldMkLst>
          <pc:docMk/>
          <pc:sldMk cId="3697873773" sldId="1187"/>
        </pc:sldMkLst>
        <pc:spChg chg="mod">
          <ac:chgData name="Werner Kunz" userId="e4a801cdd77b3e8b" providerId="LiveId" clId="{757A0040-716C-4392-9515-CCB565E02909}" dt="2022-11-02T11:49:33.745" v="8236" actId="14100"/>
          <ac:spMkLst>
            <pc:docMk/>
            <pc:sldMk cId="3697873773" sldId="1187"/>
            <ac:spMk id="11" creationId="{71B7F4B3-528A-8111-7289-895CEFEAA84B}"/>
          </ac:spMkLst>
        </pc:spChg>
      </pc:sldChg>
      <pc:sldChg chg="modSp mod">
        <pc:chgData name="Werner Kunz" userId="e4a801cdd77b3e8b" providerId="LiveId" clId="{757A0040-716C-4392-9515-CCB565E02909}" dt="2022-11-02T11:53:18.465" v="8311" actId="20577"/>
        <pc:sldMkLst>
          <pc:docMk/>
          <pc:sldMk cId="3811471126" sldId="1188"/>
        </pc:sldMkLst>
        <pc:spChg chg="mod">
          <ac:chgData name="Werner Kunz" userId="e4a801cdd77b3e8b" providerId="LiveId" clId="{757A0040-716C-4392-9515-CCB565E02909}" dt="2022-11-02T11:53:18.465" v="8311" actId="20577"/>
          <ac:spMkLst>
            <pc:docMk/>
            <pc:sldMk cId="3811471126" sldId="1188"/>
            <ac:spMk id="8" creationId="{00000000-0000-0000-0000-000000000000}"/>
          </ac:spMkLst>
        </pc:spChg>
      </pc:sldChg>
      <pc:sldChg chg="del">
        <pc:chgData name="Werner Kunz" userId="e4a801cdd77b3e8b" providerId="LiveId" clId="{757A0040-716C-4392-9515-CCB565E02909}" dt="2022-11-02T11:58:28.463" v="8314" actId="2696"/>
        <pc:sldMkLst>
          <pc:docMk/>
          <pc:sldMk cId="1534725005" sldId="1189"/>
        </pc:sldMkLst>
      </pc:sldChg>
      <pc:sldChg chg="add">
        <pc:chgData name="Werner Kunz" userId="e4a801cdd77b3e8b" providerId="LiveId" clId="{757A0040-716C-4392-9515-CCB565E02909}" dt="2022-11-02T11:59:04.032" v="8315"/>
        <pc:sldMkLst>
          <pc:docMk/>
          <pc:sldMk cId="3604693771" sldId="1189"/>
        </pc:sldMkLst>
      </pc:sldChg>
      <pc:sldChg chg="add">
        <pc:chgData name="Werner Kunz" userId="e4a801cdd77b3e8b" providerId="LiveId" clId="{757A0040-716C-4392-9515-CCB565E02909}" dt="2022-11-02T11:59:04.032" v="8315"/>
        <pc:sldMkLst>
          <pc:docMk/>
          <pc:sldMk cId="331131264" sldId="1190"/>
        </pc:sldMkLst>
      </pc:sldChg>
      <pc:sldChg chg="del">
        <pc:chgData name="Werner Kunz" userId="e4a801cdd77b3e8b" providerId="LiveId" clId="{757A0040-716C-4392-9515-CCB565E02909}" dt="2022-11-02T11:58:28.463" v="8314" actId="2696"/>
        <pc:sldMkLst>
          <pc:docMk/>
          <pc:sldMk cId="2859617931" sldId="1190"/>
        </pc:sldMkLst>
      </pc:sldChg>
      <pc:sldChg chg="modSp ord modAnim">
        <pc:chgData name="Werner Kunz" userId="e4a801cdd77b3e8b" providerId="LiveId" clId="{757A0040-716C-4392-9515-CCB565E02909}" dt="2022-11-02T12:43:12.999" v="8774" actId="207"/>
        <pc:sldMkLst>
          <pc:docMk/>
          <pc:sldMk cId="2157379048" sldId="1191"/>
        </pc:sldMkLst>
        <pc:spChg chg="mod">
          <ac:chgData name="Werner Kunz" userId="e4a801cdd77b3e8b" providerId="LiveId" clId="{757A0040-716C-4392-9515-CCB565E02909}" dt="2022-11-02T12:43:12.999" v="8774" actId="207"/>
          <ac:spMkLst>
            <pc:docMk/>
            <pc:sldMk cId="2157379048" sldId="1191"/>
            <ac:spMk id="4" creationId="{A75CFA99-1AD2-A0BA-4477-87ED6C21C195}"/>
          </ac:spMkLst>
        </pc:spChg>
      </pc:sldChg>
      <pc:sldChg chg="modSp mod ord modAnim">
        <pc:chgData name="Werner Kunz" userId="e4a801cdd77b3e8b" providerId="LiveId" clId="{757A0040-716C-4392-9515-CCB565E02909}" dt="2022-10-29T09:54:40.680" v="6479" actId="1035"/>
        <pc:sldMkLst>
          <pc:docMk/>
          <pc:sldMk cId="1598391989" sldId="1193"/>
        </pc:sldMkLst>
        <pc:spChg chg="mod">
          <ac:chgData name="Werner Kunz" userId="e4a801cdd77b3e8b" providerId="LiveId" clId="{757A0040-716C-4392-9515-CCB565E02909}" dt="2022-10-29T09:54:40.680" v="6479" actId="1035"/>
          <ac:spMkLst>
            <pc:docMk/>
            <pc:sldMk cId="1598391989" sldId="1193"/>
            <ac:spMk id="2" creationId="{622A1D86-069C-A3BE-51DD-6ADFD5464DB9}"/>
          </ac:spMkLst>
        </pc:spChg>
        <pc:spChg chg="mod">
          <ac:chgData name="Werner Kunz" userId="e4a801cdd77b3e8b" providerId="LiveId" clId="{757A0040-716C-4392-9515-CCB565E02909}" dt="2022-10-29T09:54:40.680" v="6479" actId="1035"/>
          <ac:spMkLst>
            <pc:docMk/>
            <pc:sldMk cId="1598391989" sldId="1193"/>
            <ac:spMk id="4" creationId="{A75CFA99-1AD2-A0BA-4477-87ED6C21C195}"/>
          </ac:spMkLst>
        </pc:spChg>
      </pc:sldChg>
      <pc:sldChg chg="modSp mod">
        <pc:chgData name="Werner Kunz" userId="e4a801cdd77b3e8b" providerId="LiveId" clId="{757A0040-716C-4392-9515-CCB565E02909}" dt="2022-11-02T20:02:39.847" v="9430" actId="113"/>
        <pc:sldMkLst>
          <pc:docMk/>
          <pc:sldMk cId="3911402858" sldId="1194"/>
        </pc:sldMkLst>
        <pc:spChg chg="mod">
          <ac:chgData name="Werner Kunz" userId="e4a801cdd77b3e8b" providerId="LiveId" clId="{757A0040-716C-4392-9515-CCB565E02909}" dt="2022-11-02T20:02:39.847" v="9430" actId="113"/>
          <ac:spMkLst>
            <pc:docMk/>
            <pc:sldMk cId="3911402858" sldId="1194"/>
            <ac:spMk id="2" creationId="{622A1D86-069C-A3BE-51DD-6ADFD5464DB9}"/>
          </ac:spMkLst>
        </pc:spChg>
      </pc:sldChg>
      <pc:sldChg chg="modSp mod">
        <pc:chgData name="Werner Kunz" userId="e4a801cdd77b3e8b" providerId="LiveId" clId="{757A0040-716C-4392-9515-CCB565E02909}" dt="2022-10-29T12:38:49.044" v="6693" actId="20577"/>
        <pc:sldMkLst>
          <pc:docMk/>
          <pc:sldMk cId="1892560259" sldId="1195"/>
        </pc:sldMkLst>
        <pc:spChg chg="mod">
          <ac:chgData name="Werner Kunz" userId="e4a801cdd77b3e8b" providerId="LiveId" clId="{757A0040-716C-4392-9515-CCB565E02909}" dt="2022-10-29T12:38:49.044" v="6693" actId="20577"/>
          <ac:spMkLst>
            <pc:docMk/>
            <pc:sldMk cId="1892560259" sldId="1195"/>
            <ac:spMk id="2" creationId="{EE700178-07D9-9D6F-E53F-D6E5ADB2186A}"/>
          </ac:spMkLst>
        </pc:spChg>
      </pc:sldChg>
      <pc:sldChg chg="modSp mod">
        <pc:chgData name="Werner Kunz" userId="e4a801cdd77b3e8b" providerId="LiveId" clId="{757A0040-716C-4392-9515-CCB565E02909}" dt="2022-10-29T12:47:34.260" v="6763" actId="1035"/>
        <pc:sldMkLst>
          <pc:docMk/>
          <pc:sldMk cId="3810970643" sldId="1196"/>
        </pc:sldMkLst>
        <pc:spChg chg="mod">
          <ac:chgData name="Werner Kunz" userId="e4a801cdd77b3e8b" providerId="LiveId" clId="{757A0040-716C-4392-9515-CCB565E02909}" dt="2022-10-29T12:47:27.218" v="6757" actId="207"/>
          <ac:spMkLst>
            <pc:docMk/>
            <pc:sldMk cId="3810970643" sldId="1196"/>
            <ac:spMk id="4" creationId="{A32D7BB7-1428-34AE-138A-38F7EB9D1F5B}"/>
          </ac:spMkLst>
        </pc:spChg>
        <pc:picChg chg="mod">
          <ac:chgData name="Werner Kunz" userId="e4a801cdd77b3e8b" providerId="LiveId" clId="{757A0040-716C-4392-9515-CCB565E02909}" dt="2022-10-29T12:47:34.260" v="6763" actId="1035"/>
          <ac:picMkLst>
            <pc:docMk/>
            <pc:sldMk cId="3810970643" sldId="1196"/>
            <ac:picMk id="3" creationId="{76884D5F-A746-A891-43A2-567D1429604C}"/>
          </ac:picMkLst>
        </pc:picChg>
      </pc:sldChg>
      <pc:sldChg chg="modSp mod modAnim">
        <pc:chgData name="Werner Kunz" userId="e4a801cdd77b3e8b" providerId="LiveId" clId="{757A0040-716C-4392-9515-CCB565E02909}" dt="2022-10-29T12:40:55.236" v="6706" actId="20577"/>
        <pc:sldMkLst>
          <pc:docMk/>
          <pc:sldMk cId="1321993469" sldId="1202"/>
        </pc:sldMkLst>
        <pc:spChg chg="mod">
          <ac:chgData name="Werner Kunz" userId="e4a801cdd77b3e8b" providerId="LiveId" clId="{757A0040-716C-4392-9515-CCB565E02909}" dt="2022-10-29T12:40:17.728" v="6700" actId="113"/>
          <ac:spMkLst>
            <pc:docMk/>
            <pc:sldMk cId="1321993469" sldId="1202"/>
            <ac:spMk id="2" creationId="{94D185B3-EAC8-75FB-7927-45D34AC1FE0A}"/>
          </ac:spMkLst>
        </pc:spChg>
        <pc:spChg chg="mod">
          <ac:chgData name="Werner Kunz" userId="e4a801cdd77b3e8b" providerId="LiveId" clId="{757A0040-716C-4392-9515-CCB565E02909}" dt="2022-10-29T12:40:55.236" v="6706" actId="20577"/>
          <ac:spMkLst>
            <pc:docMk/>
            <pc:sldMk cId="1321993469" sldId="1202"/>
            <ac:spMk id="3" creationId="{9C9DBFFF-0F22-3616-5333-CF577FA31035}"/>
          </ac:spMkLst>
        </pc:spChg>
      </pc:sldChg>
      <pc:sldChg chg="modSp modAnim">
        <pc:chgData name="Werner Kunz" userId="e4a801cdd77b3e8b" providerId="LiveId" clId="{757A0040-716C-4392-9515-CCB565E02909}" dt="2022-10-29T12:41:27.765" v="6708" actId="20577"/>
        <pc:sldMkLst>
          <pc:docMk/>
          <pc:sldMk cId="1615051149" sldId="1203"/>
        </pc:sldMkLst>
        <pc:spChg chg="mod">
          <ac:chgData name="Werner Kunz" userId="e4a801cdd77b3e8b" providerId="LiveId" clId="{757A0040-716C-4392-9515-CCB565E02909}" dt="2022-10-29T12:41:27.765" v="6708" actId="20577"/>
          <ac:spMkLst>
            <pc:docMk/>
            <pc:sldMk cId="1615051149" sldId="1203"/>
            <ac:spMk id="3" creationId="{9C9DBFFF-0F22-3616-5333-CF577FA31035}"/>
          </ac:spMkLst>
        </pc:spChg>
      </pc:sldChg>
      <pc:sldChg chg="modSp mod modAnim">
        <pc:chgData name="Werner Kunz" userId="e4a801cdd77b3e8b" providerId="LiveId" clId="{757A0040-716C-4392-9515-CCB565E02909}" dt="2022-11-02T20:24:16.233" v="9750" actId="20577"/>
        <pc:sldMkLst>
          <pc:docMk/>
          <pc:sldMk cId="3796677963" sldId="1204"/>
        </pc:sldMkLst>
        <pc:spChg chg="mod">
          <ac:chgData name="Werner Kunz" userId="e4a801cdd77b3e8b" providerId="LiveId" clId="{757A0040-716C-4392-9515-CCB565E02909}" dt="2022-11-02T20:24:16.233" v="9750" actId="20577"/>
          <ac:spMkLst>
            <pc:docMk/>
            <pc:sldMk cId="3796677963" sldId="1204"/>
            <ac:spMk id="3" creationId="{9C9DBFFF-0F22-3616-5333-CF577FA31035}"/>
          </ac:spMkLst>
        </pc:spChg>
        <pc:spChg chg="mod">
          <ac:chgData name="Werner Kunz" userId="e4a801cdd77b3e8b" providerId="LiveId" clId="{757A0040-716C-4392-9515-CCB565E02909}" dt="2022-10-29T12:43:09.124" v="6737" actId="20577"/>
          <ac:spMkLst>
            <pc:docMk/>
            <pc:sldMk cId="3796677963" sldId="1204"/>
            <ac:spMk id="5" creationId="{75905E29-7E1F-60F8-5C62-8BD7651B2AD6}"/>
          </ac:spMkLst>
        </pc:spChg>
      </pc:sldChg>
      <pc:sldChg chg="del">
        <pc:chgData name="Werner Kunz" userId="e4a801cdd77b3e8b" providerId="LiveId" clId="{757A0040-716C-4392-9515-CCB565E02909}" dt="2022-10-29T12:58:28.125" v="6934" actId="47"/>
        <pc:sldMkLst>
          <pc:docMk/>
          <pc:sldMk cId="806233220" sldId="1205"/>
        </pc:sldMkLst>
      </pc:sldChg>
      <pc:sldChg chg="addSp delSp modSp mod modAnim">
        <pc:chgData name="Werner Kunz" userId="e4a801cdd77b3e8b" providerId="LiveId" clId="{757A0040-716C-4392-9515-CCB565E02909}" dt="2022-11-02T20:27:11.217" v="9767" actId="1036"/>
        <pc:sldMkLst>
          <pc:docMk/>
          <pc:sldMk cId="598482458" sldId="1206"/>
        </pc:sldMkLst>
        <pc:spChg chg="mod">
          <ac:chgData name="Werner Kunz" userId="e4a801cdd77b3e8b" providerId="LiveId" clId="{757A0040-716C-4392-9515-CCB565E02909}" dt="2022-11-02T20:27:11.217" v="9767" actId="1036"/>
          <ac:spMkLst>
            <pc:docMk/>
            <pc:sldMk cId="598482458" sldId="1206"/>
            <ac:spMk id="4" creationId="{A32D7BB7-1428-34AE-138A-38F7EB9D1F5B}"/>
          </ac:spMkLst>
        </pc:spChg>
        <pc:spChg chg="del mod">
          <ac:chgData name="Werner Kunz" userId="e4a801cdd77b3e8b" providerId="LiveId" clId="{757A0040-716C-4392-9515-CCB565E02909}" dt="2022-11-02T20:26:46.903" v="9757" actId="478"/>
          <ac:spMkLst>
            <pc:docMk/>
            <pc:sldMk cId="598482458" sldId="1206"/>
            <ac:spMk id="14" creationId="{D9CAD1AC-967E-0994-66A7-E4EC0ECCE492}"/>
          </ac:spMkLst>
        </pc:spChg>
        <pc:spChg chg="del">
          <ac:chgData name="Werner Kunz" userId="e4a801cdd77b3e8b" providerId="LiveId" clId="{757A0040-716C-4392-9515-CCB565E02909}" dt="2022-11-02T20:26:48.834" v="9758" actId="478"/>
          <ac:spMkLst>
            <pc:docMk/>
            <pc:sldMk cId="598482458" sldId="1206"/>
            <ac:spMk id="15" creationId="{266A1A31-E370-F271-558A-ACBBB98A533E}"/>
          </ac:spMkLst>
        </pc:spChg>
        <pc:picChg chg="add mod">
          <ac:chgData name="Werner Kunz" userId="e4a801cdd77b3e8b" providerId="LiveId" clId="{757A0040-716C-4392-9515-CCB565E02909}" dt="2022-11-02T20:27:11.217" v="9767" actId="1036"/>
          <ac:picMkLst>
            <pc:docMk/>
            <pc:sldMk cId="598482458" sldId="1206"/>
            <ac:picMk id="3" creationId="{26F9D0D6-81FF-6AE6-CFF2-28C8E379A170}"/>
          </ac:picMkLst>
        </pc:picChg>
        <pc:picChg chg="del">
          <ac:chgData name="Werner Kunz" userId="e4a801cdd77b3e8b" providerId="LiveId" clId="{757A0040-716C-4392-9515-CCB565E02909}" dt="2022-11-02T20:26:44.821" v="9756" actId="478"/>
          <ac:picMkLst>
            <pc:docMk/>
            <pc:sldMk cId="598482458" sldId="1206"/>
            <ac:picMk id="9" creationId="{632B5133-2CA6-E66C-3B24-05EAB2512A77}"/>
          </ac:picMkLst>
        </pc:picChg>
        <pc:picChg chg="del">
          <ac:chgData name="Werner Kunz" userId="e4a801cdd77b3e8b" providerId="LiveId" clId="{757A0040-716C-4392-9515-CCB565E02909}" dt="2022-11-02T20:26:38.488" v="9754" actId="478"/>
          <ac:picMkLst>
            <pc:docMk/>
            <pc:sldMk cId="598482458" sldId="1206"/>
            <ac:picMk id="11" creationId="{6AE3B544-AED7-E6CF-5B02-2D81E373D656}"/>
          </ac:picMkLst>
        </pc:picChg>
      </pc:sldChg>
      <pc:sldChg chg="addSp delSp modSp mod modAnim">
        <pc:chgData name="Werner Kunz" userId="e4a801cdd77b3e8b" providerId="LiveId" clId="{757A0040-716C-4392-9515-CCB565E02909}" dt="2022-10-29T12:52:21.037" v="6867"/>
        <pc:sldMkLst>
          <pc:docMk/>
          <pc:sldMk cId="3249159562" sldId="1207"/>
        </pc:sldMkLst>
        <pc:spChg chg="add mod">
          <ac:chgData name="Werner Kunz" userId="e4a801cdd77b3e8b" providerId="LiveId" clId="{757A0040-716C-4392-9515-CCB565E02909}" dt="2022-10-29T12:51:55.095" v="6852" actId="1037"/>
          <ac:spMkLst>
            <pc:docMk/>
            <pc:sldMk cId="3249159562" sldId="1207"/>
            <ac:spMk id="4" creationId="{F98A955F-A419-5369-A798-F4A96932B640}"/>
          </ac:spMkLst>
        </pc:spChg>
        <pc:spChg chg="mod">
          <ac:chgData name="Werner Kunz" userId="e4a801cdd77b3e8b" providerId="LiveId" clId="{757A0040-716C-4392-9515-CCB565E02909}" dt="2022-10-29T12:51:14.601" v="6835" actId="1035"/>
          <ac:spMkLst>
            <pc:docMk/>
            <pc:sldMk cId="3249159562" sldId="1207"/>
            <ac:spMk id="7" creationId="{00000000-0000-0000-0000-000000000000}"/>
          </ac:spMkLst>
        </pc:spChg>
        <pc:picChg chg="add del">
          <ac:chgData name="Werner Kunz" userId="e4a801cdd77b3e8b" providerId="LiveId" clId="{757A0040-716C-4392-9515-CCB565E02909}" dt="2022-10-29T12:49:44.982" v="6779" actId="478"/>
          <ac:picMkLst>
            <pc:docMk/>
            <pc:sldMk cId="3249159562" sldId="1207"/>
            <ac:picMk id="3" creationId="{4AB61A55-688D-0371-968D-49E99C585028}"/>
          </ac:picMkLst>
        </pc:picChg>
        <pc:picChg chg="add del mod">
          <ac:chgData name="Werner Kunz" userId="e4a801cdd77b3e8b" providerId="LiveId" clId="{757A0040-716C-4392-9515-CCB565E02909}" dt="2022-10-29T12:52:01.717" v="6865" actId="1035"/>
          <ac:picMkLst>
            <pc:docMk/>
            <pc:sldMk cId="3249159562" sldId="1207"/>
            <ac:picMk id="49154" creationId="{00000000-0000-0000-0000-000000000000}"/>
          </ac:picMkLst>
        </pc:picChg>
      </pc:sldChg>
      <pc:sldChg chg="delSp del mod">
        <pc:chgData name="Werner Kunz" userId="e4a801cdd77b3e8b" providerId="LiveId" clId="{757A0040-716C-4392-9515-CCB565E02909}" dt="2022-10-29T10:51:55.338" v="6550" actId="47"/>
        <pc:sldMkLst>
          <pc:docMk/>
          <pc:sldMk cId="3124719875" sldId="1209"/>
        </pc:sldMkLst>
        <pc:picChg chg="del">
          <ac:chgData name="Werner Kunz" userId="e4a801cdd77b3e8b" providerId="LiveId" clId="{757A0040-716C-4392-9515-CCB565E02909}" dt="2022-10-29T10:51:33.143" v="6532" actId="21"/>
          <ac:picMkLst>
            <pc:docMk/>
            <pc:sldMk cId="3124719875" sldId="1209"/>
            <ac:picMk id="5" creationId="{4DB34C77-A7E9-AC10-B656-BBC1660351CC}"/>
          </ac:picMkLst>
        </pc:picChg>
      </pc:sldChg>
      <pc:sldChg chg="del">
        <pc:chgData name="Werner Kunz" userId="e4a801cdd77b3e8b" providerId="LiveId" clId="{757A0040-716C-4392-9515-CCB565E02909}" dt="2022-10-29T10:54:41.879" v="6604" actId="47"/>
        <pc:sldMkLst>
          <pc:docMk/>
          <pc:sldMk cId="1395825711" sldId="1210"/>
        </pc:sldMkLst>
      </pc:sldChg>
      <pc:sldChg chg="add ord">
        <pc:chgData name="Werner Kunz" userId="e4a801cdd77b3e8b" providerId="LiveId" clId="{757A0040-716C-4392-9515-CCB565E02909}" dt="2022-11-02T20:14:30.358" v="9589"/>
        <pc:sldMkLst>
          <pc:docMk/>
          <pc:sldMk cId="3304920004" sldId="1211"/>
        </pc:sldMkLst>
      </pc:sldChg>
      <pc:sldChg chg="del">
        <pc:chgData name="Werner Kunz" userId="e4a801cdd77b3e8b" providerId="LiveId" clId="{757A0040-716C-4392-9515-CCB565E02909}" dt="2022-11-02T20:08:39.891" v="9434" actId="2696"/>
        <pc:sldMkLst>
          <pc:docMk/>
          <pc:sldMk cId="3378741610" sldId="1211"/>
        </pc:sldMkLst>
      </pc:sldChg>
      <pc:sldChg chg="modSp mod">
        <pc:chgData name="Werner Kunz" userId="e4a801cdd77b3e8b" providerId="LiveId" clId="{757A0040-716C-4392-9515-CCB565E02909}" dt="2022-11-02T11:13:03.965" v="7785" actId="1035"/>
        <pc:sldMkLst>
          <pc:docMk/>
          <pc:sldMk cId="3025364928" sldId="1214"/>
        </pc:sldMkLst>
        <pc:spChg chg="mod">
          <ac:chgData name="Werner Kunz" userId="e4a801cdd77b3e8b" providerId="LiveId" clId="{757A0040-716C-4392-9515-CCB565E02909}" dt="2022-11-02T11:13:03.965" v="7785" actId="1035"/>
          <ac:spMkLst>
            <pc:docMk/>
            <pc:sldMk cId="3025364928" sldId="1214"/>
            <ac:spMk id="2" creationId="{94D185B3-EAC8-75FB-7927-45D34AC1FE0A}"/>
          </ac:spMkLst>
        </pc:spChg>
      </pc:sldChg>
      <pc:sldChg chg="addSp modSp mod modAnim">
        <pc:chgData name="Werner Kunz" userId="e4a801cdd77b3e8b" providerId="LiveId" clId="{757A0040-716C-4392-9515-CCB565E02909}" dt="2022-11-02T11:38:58.942" v="7977" actId="20577"/>
        <pc:sldMkLst>
          <pc:docMk/>
          <pc:sldMk cId="1318046710" sldId="1215"/>
        </pc:sldMkLst>
        <pc:spChg chg="add mod">
          <ac:chgData name="Werner Kunz" userId="e4a801cdd77b3e8b" providerId="LiveId" clId="{757A0040-716C-4392-9515-CCB565E02909}" dt="2022-11-02T11:38:58.942" v="7977" actId="20577"/>
          <ac:spMkLst>
            <pc:docMk/>
            <pc:sldMk cId="1318046710" sldId="1215"/>
            <ac:spMk id="2" creationId="{347F9B64-4789-C766-DFD1-FE82F20B8CE5}"/>
          </ac:spMkLst>
        </pc:spChg>
      </pc:sldChg>
      <pc:sldChg chg="modAnim">
        <pc:chgData name="Werner Kunz" userId="e4a801cdd77b3e8b" providerId="LiveId" clId="{757A0040-716C-4392-9515-CCB565E02909}" dt="2022-11-02T11:39:18.899" v="7978"/>
        <pc:sldMkLst>
          <pc:docMk/>
          <pc:sldMk cId="2215745315" sldId="1216"/>
        </pc:sldMkLst>
      </pc:sldChg>
      <pc:sldChg chg="addSp modSp mod">
        <pc:chgData name="Werner Kunz" userId="e4a801cdd77b3e8b" providerId="LiveId" clId="{757A0040-716C-4392-9515-CCB565E02909}" dt="2022-11-02T12:42:11.890" v="8771" actId="255"/>
        <pc:sldMkLst>
          <pc:docMk/>
          <pc:sldMk cId="3696853259" sldId="1218"/>
        </pc:sldMkLst>
        <pc:spChg chg="add mod">
          <ac:chgData name="Werner Kunz" userId="e4a801cdd77b3e8b" providerId="LiveId" clId="{757A0040-716C-4392-9515-CCB565E02909}" dt="2022-11-02T12:42:11.890" v="8771" actId="255"/>
          <ac:spMkLst>
            <pc:docMk/>
            <pc:sldMk cId="3696853259" sldId="1218"/>
            <ac:spMk id="2" creationId="{61D58363-8E0C-0B35-E74D-8AE8A5BC0269}"/>
          </ac:spMkLst>
        </pc:spChg>
        <pc:picChg chg="mod">
          <ac:chgData name="Werner Kunz" userId="e4a801cdd77b3e8b" providerId="LiveId" clId="{757A0040-716C-4392-9515-CCB565E02909}" dt="2022-10-29T09:46:29.386" v="6291" actId="1076"/>
          <ac:picMkLst>
            <pc:docMk/>
            <pc:sldMk cId="3696853259" sldId="1218"/>
            <ac:picMk id="5" creationId="{4282EB6F-389F-57DA-C634-8864088FBDF1}"/>
          </ac:picMkLst>
        </pc:picChg>
      </pc:sldChg>
      <pc:sldChg chg="addSp modSp mod ord modAnim">
        <pc:chgData name="Werner Kunz" userId="e4a801cdd77b3e8b" providerId="LiveId" clId="{757A0040-716C-4392-9515-CCB565E02909}" dt="2022-11-02T19:49:43.494" v="9429" actId="1037"/>
        <pc:sldMkLst>
          <pc:docMk/>
          <pc:sldMk cId="1582775218" sldId="1220"/>
        </pc:sldMkLst>
        <pc:spChg chg="add mod">
          <ac:chgData name="Werner Kunz" userId="e4a801cdd77b3e8b" providerId="LiveId" clId="{757A0040-716C-4392-9515-CCB565E02909}" dt="2022-11-02T19:49:43.494" v="9429" actId="1037"/>
          <ac:spMkLst>
            <pc:docMk/>
            <pc:sldMk cId="1582775218" sldId="1220"/>
            <ac:spMk id="2" creationId="{F3E29CA9-DD39-EAD0-624A-EF5E408ED410}"/>
          </ac:spMkLst>
        </pc:spChg>
        <pc:spChg chg="mod">
          <ac:chgData name="Werner Kunz" userId="e4a801cdd77b3e8b" providerId="LiveId" clId="{757A0040-716C-4392-9515-CCB565E02909}" dt="2022-10-29T09:52:18.218" v="6449" actId="20577"/>
          <ac:spMkLst>
            <pc:docMk/>
            <pc:sldMk cId="1582775218" sldId="1220"/>
            <ac:spMk id="4" creationId="{A75CFA99-1AD2-A0BA-4477-87ED6C21C195}"/>
          </ac:spMkLst>
        </pc:spChg>
      </pc:sldChg>
      <pc:sldChg chg="addSp modSp mod">
        <pc:chgData name="Werner Kunz" userId="e4a801cdd77b3e8b" providerId="LiveId" clId="{757A0040-716C-4392-9515-CCB565E02909}" dt="2022-11-02T12:51:28.205" v="8978" actId="1035"/>
        <pc:sldMkLst>
          <pc:docMk/>
          <pc:sldMk cId="3430984156" sldId="1221"/>
        </pc:sldMkLst>
        <pc:spChg chg="add mod">
          <ac:chgData name="Werner Kunz" userId="e4a801cdd77b3e8b" providerId="LiveId" clId="{757A0040-716C-4392-9515-CCB565E02909}" dt="2022-11-02T12:51:21.189" v="8972" actId="313"/>
          <ac:spMkLst>
            <pc:docMk/>
            <pc:sldMk cId="3430984156" sldId="1221"/>
            <ac:spMk id="2" creationId="{F807E8AE-EBBA-0782-EA87-A997C7947F99}"/>
          </ac:spMkLst>
        </pc:spChg>
        <pc:picChg chg="add mod">
          <ac:chgData name="Werner Kunz" userId="e4a801cdd77b3e8b" providerId="LiveId" clId="{757A0040-716C-4392-9515-CCB565E02909}" dt="2022-11-02T12:51:28.205" v="8978" actId="1035"/>
          <ac:picMkLst>
            <pc:docMk/>
            <pc:sldMk cId="3430984156" sldId="1221"/>
            <ac:picMk id="3" creationId="{0D16F625-2F68-CDD3-1265-F131F406BF77}"/>
          </ac:picMkLst>
        </pc:picChg>
      </pc:sldChg>
      <pc:sldChg chg="del">
        <pc:chgData name="Werner Kunz" userId="e4a801cdd77b3e8b" providerId="LiveId" clId="{757A0040-716C-4392-9515-CCB565E02909}" dt="2022-10-29T09:55:09.401" v="6482" actId="47"/>
        <pc:sldMkLst>
          <pc:docMk/>
          <pc:sldMk cId="2243144678" sldId="1222"/>
        </pc:sldMkLst>
      </pc:sldChg>
      <pc:sldChg chg="addSp modSp mod modAnim">
        <pc:chgData name="Werner Kunz" userId="e4a801cdd77b3e8b" providerId="LiveId" clId="{757A0040-716C-4392-9515-CCB565E02909}" dt="2022-11-02T12:48:52.015" v="8780"/>
        <pc:sldMkLst>
          <pc:docMk/>
          <pc:sldMk cId="1220659563" sldId="1223"/>
        </pc:sldMkLst>
        <pc:spChg chg="add mod">
          <ac:chgData name="Werner Kunz" userId="e4a801cdd77b3e8b" providerId="LiveId" clId="{757A0040-716C-4392-9515-CCB565E02909}" dt="2022-11-02T12:48:46.540" v="8779" actId="1076"/>
          <ac:spMkLst>
            <pc:docMk/>
            <pc:sldMk cId="1220659563" sldId="1223"/>
            <ac:spMk id="2" creationId="{38E37DE5-3C82-808A-FEF8-03F30BA93EF4}"/>
          </ac:spMkLst>
        </pc:spChg>
        <pc:spChg chg="mod">
          <ac:chgData name="Werner Kunz" userId="e4a801cdd77b3e8b" providerId="LiveId" clId="{757A0040-716C-4392-9515-CCB565E02909}" dt="2022-11-02T12:48:38.997" v="8778" actId="6549"/>
          <ac:spMkLst>
            <pc:docMk/>
            <pc:sldMk cId="1220659563" sldId="1223"/>
            <ac:spMk id="4" creationId="{A75CFA99-1AD2-A0BA-4477-87ED6C21C195}"/>
          </ac:spMkLst>
        </pc:spChg>
      </pc:sldChg>
      <pc:sldChg chg="addSp modSp add mod">
        <pc:chgData name="Werner Kunz" userId="e4a801cdd77b3e8b" providerId="LiveId" clId="{757A0040-716C-4392-9515-CCB565E02909}" dt="2022-11-02T20:16:06.150" v="9643" actId="20577"/>
        <pc:sldMkLst>
          <pc:docMk/>
          <pc:sldMk cId="1652854655" sldId="1224"/>
        </pc:sldMkLst>
        <pc:spChg chg="add mod">
          <ac:chgData name="Werner Kunz" userId="e4a801cdd77b3e8b" providerId="LiveId" clId="{757A0040-716C-4392-9515-CCB565E02909}" dt="2022-11-02T20:16:06.150" v="9643" actId="20577"/>
          <ac:spMkLst>
            <pc:docMk/>
            <pc:sldMk cId="1652854655" sldId="1224"/>
            <ac:spMk id="2" creationId="{7A56EFD0-7AF2-7E21-6DFE-3EC660D960AE}"/>
          </ac:spMkLst>
        </pc:spChg>
        <pc:picChg chg="mod">
          <ac:chgData name="Werner Kunz" userId="e4a801cdd77b3e8b" providerId="LiveId" clId="{757A0040-716C-4392-9515-CCB565E02909}" dt="2022-11-02T20:15:55.973" v="9642" actId="1036"/>
          <ac:picMkLst>
            <pc:docMk/>
            <pc:sldMk cId="1652854655" sldId="1224"/>
            <ac:picMk id="3" creationId="{14989924-A4D7-3587-29DF-C36DB2AB8BB8}"/>
          </ac:picMkLst>
        </pc:picChg>
      </pc:sldChg>
      <pc:sldChg chg="addSp delSp modSp add del mod setBg delAnim">
        <pc:chgData name="Werner Kunz" userId="e4a801cdd77b3e8b" providerId="LiveId" clId="{757A0040-716C-4392-9515-CCB565E02909}" dt="2022-11-02T20:07:50.048" v="9432" actId="2696"/>
        <pc:sldMkLst>
          <pc:docMk/>
          <pc:sldMk cId="3172934820" sldId="1224"/>
        </pc:sldMkLst>
        <pc:spChg chg="del">
          <ac:chgData name="Werner Kunz" userId="e4a801cdd77b3e8b" providerId="LiveId" clId="{757A0040-716C-4392-9515-CCB565E02909}" dt="2022-10-29T10:42:35.371" v="6515" actId="478"/>
          <ac:spMkLst>
            <pc:docMk/>
            <pc:sldMk cId="3172934820" sldId="1224"/>
            <ac:spMk id="6" creationId="{00000000-0000-0000-0000-000000000000}"/>
          </ac:spMkLst>
        </pc:spChg>
        <pc:picChg chg="add mod">
          <ac:chgData name="Werner Kunz" userId="e4a801cdd77b3e8b" providerId="LiveId" clId="{757A0040-716C-4392-9515-CCB565E02909}" dt="2022-10-29T10:43:44.059" v="6524" actId="1036"/>
          <ac:picMkLst>
            <pc:docMk/>
            <pc:sldMk cId="3172934820" sldId="1224"/>
            <ac:picMk id="3" creationId="{14989924-A4D7-3587-29DF-C36DB2AB8BB8}"/>
          </ac:picMkLst>
        </pc:picChg>
        <pc:picChg chg="del">
          <ac:chgData name="Werner Kunz" userId="e4a801cdd77b3e8b" providerId="LiveId" clId="{757A0040-716C-4392-9515-CCB565E02909}" dt="2022-10-29T10:42:33.088" v="6514" actId="478"/>
          <ac:picMkLst>
            <pc:docMk/>
            <pc:sldMk cId="3172934820" sldId="1224"/>
            <ac:picMk id="63490" creationId="{00000000-0000-0000-0000-000000000000}"/>
          </ac:picMkLst>
        </pc:picChg>
        <pc:picChg chg="del">
          <ac:chgData name="Werner Kunz" userId="e4a801cdd77b3e8b" providerId="LiveId" clId="{757A0040-716C-4392-9515-CCB565E02909}" dt="2022-10-29T10:42:37.004" v="6516" actId="478"/>
          <ac:picMkLst>
            <pc:docMk/>
            <pc:sldMk cId="3172934820" sldId="1224"/>
            <ac:picMk id="63492" creationId="{00000000-0000-0000-0000-000000000000}"/>
          </ac:picMkLst>
        </pc:picChg>
      </pc:sldChg>
      <pc:sldChg chg="add">
        <pc:chgData name="Werner Kunz" userId="e4a801cdd77b3e8b" providerId="LiveId" clId="{757A0040-716C-4392-9515-CCB565E02909}" dt="2022-11-02T20:08:06.264" v="9433"/>
        <pc:sldMkLst>
          <pc:docMk/>
          <pc:sldMk cId="2705507295" sldId="1225"/>
        </pc:sldMkLst>
      </pc:sldChg>
      <pc:sldChg chg="addSp delSp modSp add del mod">
        <pc:chgData name="Werner Kunz" userId="e4a801cdd77b3e8b" providerId="LiveId" clId="{757A0040-716C-4392-9515-CCB565E02909}" dt="2022-11-02T20:07:50.048" v="9432" actId="2696"/>
        <pc:sldMkLst>
          <pc:docMk/>
          <pc:sldMk cId="4197214784" sldId="1225"/>
        </pc:sldMkLst>
        <pc:picChg chg="del">
          <ac:chgData name="Werner Kunz" userId="e4a801cdd77b3e8b" providerId="LiveId" clId="{757A0040-716C-4392-9515-CCB565E02909}" dt="2022-10-29T10:44:10.524" v="6526" actId="478"/>
          <ac:picMkLst>
            <pc:docMk/>
            <pc:sldMk cId="4197214784" sldId="1225"/>
            <ac:picMk id="3" creationId="{14989924-A4D7-3587-29DF-C36DB2AB8BB8}"/>
          </ac:picMkLst>
        </pc:picChg>
        <pc:picChg chg="add mod">
          <ac:chgData name="Werner Kunz" userId="e4a801cdd77b3e8b" providerId="LiveId" clId="{757A0040-716C-4392-9515-CCB565E02909}" dt="2022-10-29T10:44:29.757" v="6531" actId="1035"/>
          <ac:picMkLst>
            <pc:docMk/>
            <pc:sldMk cId="4197214784" sldId="1225"/>
            <ac:picMk id="4" creationId="{FB3F1ACE-E3D4-8AD2-A515-3E0A99C9739B}"/>
          </ac:picMkLst>
        </pc:picChg>
        <pc:picChg chg="add mod">
          <ac:chgData name="Werner Kunz" userId="e4a801cdd77b3e8b" providerId="LiveId" clId="{757A0040-716C-4392-9515-CCB565E02909}" dt="2022-10-29T10:51:48.972" v="6549" actId="1038"/>
          <ac:picMkLst>
            <pc:docMk/>
            <pc:sldMk cId="4197214784" sldId="1225"/>
            <ac:picMk id="5" creationId="{0281DB0D-2C74-EE40-B0DC-00792525518F}"/>
          </ac:picMkLst>
        </pc:picChg>
      </pc:sldChg>
      <pc:sldChg chg="addSp delSp modSp add mod">
        <pc:chgData name="Werner Kunz" userId="e4a801cdd77b3e8b" providerId="LiveId" clId="{757A0040-716C-4392-9515-CCB565E02909}" dt="2022-11-02T20:14:05.262" v="9587" actId="14100"/>
        <pc:sldMkLst>
          <pc:docMk/>
          <pc:sldMk cId="2532607367" sldId="1226"/>
        </pc:sldMkLst>
        <pc:spChg chg="add mod">
          <ac:chgData name="Werner Kunz" userId="e4a801cdd77b3e8b" providerId="LiveId" clId="{757A0040-716C-4392-9515-CCB565E02909}" dt="2022-11-02T20:13:01.347" v="9511" actId="113"/>
          <ac:spMkLst>
            <pc:docMk/>
            <pc:sldMk cId="2532607367" sldId="1226"/>
            <ac:spMk id="2" creationId="{5017E444-AA6E-D0F5-3433-C9178EC5D586}"/>
          </ac:spMkLst>
        </pc:spChg>
        <pc:spChg chg="add mod">
          <ac:chgData name="Werner Kunz" userId="e4a801cdd77b3e8b" providerId="LiveId" clId="{757A0040-716C-4392-9515-CCB565E02909}" dt="2022-11-02T20:13:56.792" v="9585" actId="113"/>
          <ac:spMkLst>
            <pc:docMk/>
            <pc:sldMk cId="2532607367" sldId="1226"/>
            <ac:spMk id="4" creationId="{DF396229-0DB3-D40A-CDC0-ED384CD7CC62}"/>
          </ac:spMkLst>
        </pc:spChg>
        <pc:picChg chg="del mod">
          <ac:chgData name="Werner Kunz" userId="e4a801cdd77b3e8b" providerId="LiveId" clId="{757A0040-716C-4392-9515-CCB565E02909}" dt="2022-11-02T20:13:23.148" v="9512" actId="478"/>
          <ac:picMkLst>
            <pc:docMk/>
            <pc:sldMk cId="2532607367" sldId="1226"/>
            <ac:picMk id="3" creationId="{A17D7989-C3B2-E55F-983D-D3AC8FFF3360}"/>
          </ac:picMkLst>
        </pc:picChg>
        <pc:picChg chg="mod ord">
          <ac:chgData name="Werner Kunz" userId="e4a801cdd77b3e8b" providerId="LiveId" clId="{757A0040-716C-4392-9515-CCB565E02909}" dt="2022-11-02T20:14:05.262" v="9587" actId="14100"/>
          <ac:picMkLst>
            <pc:docMk/>
            <pc:sldMk cId="2532607367" sldId="1226"/>
            <ac:picMk id="9" creationId="{1282B8D7-2EE0-CC60-33DD-5370BA798145}"/>
          </ac:picMkLst>
        </pc:picChg>
      </pc:sldChg>
      <pc:sldChg chg="addSp delSp modSp add del mod modAnim">
        <pc:chgData name="Werner Kunz" userId="e4a801cdd77b3e8b" providerId="LiveId" clId="{757A0040-716C-4392-9515-CCB565E02909}" dt="2022-11-02T20:08:39.891" v="9434" actId="2696"/>
        <pc:sldMkLst>
          <pc:docMk/>
          <pc:sldMk cId="3997369994" sldId="1226"/>
        </pc:sldMkLst>
        <pc:picChg chg="add mod">
          <ac:chgData name="Werner Kunz" userId="e4a801cdd77b3e8b" providerId="LiveId" clId="{757A0040-716C-4392-9515-CCB565E02909}" dt="2022-10-29T10:53:04.060" v="6590" actId="1035"/>
          <ac:picMkLst>
            <pc:docMk/>
            <pc:sldMk cId="3997369994" sldId="1226"/>
            <ac:picMk id="3" creationId="{A17D7989-C3B2-E55F-983D-D3AC8FFF3360}"/>
          </ac:picMkLst>
        </pc:picChg>
        <pc:picChg chg="del">
          <ac:chgData name="Werner Kunz" userId="e4a801cdd77b3e8b" providerId="LiveId" clId="{757A0040-716C-4392-9515-CCB565E02909}" dt="2022-10-29T10:52:36.076" v="6552" actId="478"/>
          <ac:picMkLst>
            <pc:docMk/>
            <pc:sldMk cId="3997369994" sldId="1226"/>
            <ac:picMk id="4" creationId="{FB3F1ACE-E3D4-8AD2-A515-3E0A99C9739B}"/>
          </ac:picMkLst>
        </pc:picChg>
        <pc:picChg chg="add del mod">
          <ac:chgData name="Werner Kunz" userId="e4a801cdd77b3e8b" providerId="LiveId" clId="{757A0040-716C-4392-9515-CCB565E02909}" dt="2022-10-29T10:54:05.277" v="6594" actId="478"/>
          <ac:picMkLst>
            <pc:docMk/>
            <pc:sldMk cId="3997369994" sldId="1226"/>
            <ac:picMk id="7" creationId="{362D2AA4-5186-1E58-2A6B-E4470BC2A760}"/>
          </ac:picMkLst>
        </pc:picChg>
        <pc:picChg chg="add mod">
          <ac:chgData name="Werner Kunz" userId="e4a801cdd77b3e8b" providerId="LiveId" clId="{757A0040-716C-4392-9515-CCB565E02909}" dt="2022-10-29T10:54:20.844" v="6602" actId="1038"/>
          <ac:picMkLst>
            <pc:docMk/>
            <pc:sldMk cId="3997369994" sldId="1226"/>
            <ac:picMk id="9" creationId="{1282B8D7-2EE0-CC60-33DD-5370BA798145}"/>
          </ac:picMkLst>
        </pc:picChg>
      </pc:sldChg>
      <pc:sldChg chg="addSp delSp modSp add mod">
        <pc:chgData name="Werner Kunz" userId="e4a801cdd77b3e8b" providerId="LiveId" clId="{757A0040-716C-4392-9515-CCB565E02909}" dt="2022-10-29T12:47:59.059" v="6771" actId="1038"/>
        <pc:sldMkLst>
          <pc:docMk/>
          <pc:sldMk cId="1496402988" sldId="1227"/>
        </pc:sldMkLst>
        <pc:spChg chg="mod">
          <ac:chgData name="Werner Kunz" userId="e4a801cdd77b3e8b" providerId="LiveId" clId="{757A0040-716C-4392-9515-CCB565E02909}" dt="2022-10-29T12:47:59.059" v="6771" actId="1038"/>
          <ac:spMkLst>
            <pc:docMk/>
            <pc:sldMk cId="1496402988" sldId="1227"/>
            <ac:spMk id="4" creationId="{A32D7BB7-1428-34AE-138A-38F7EB9D1F5B}"/>
          </ac:spMkLst>
        </pc:spChg>
        <pc:picChg chg="del">
          <ac:chgData name="Werner Kunz" userId="e4a801cdd77b3e8b" providerId="LiveId" clId="{757A0040-716C-4392-9515-CCB565E02909}" dt="2022-10-29T12:46:39.591" v="6745" actId="478"/>
          <ac:picMkLst>
            <pc:docMk/>
            <pc:sldMk cId="1496402988" sldId="1227"/>
            <ac:picMk id="3" creationId="{76884D5F-A746-A891-43A2-567D1429604C}"/>
          </ac:picMkLst>
        </pc:picChg>
        <pc:picChg chg="add mod">
          <ac:chgData name="Werner Kunz" userId="e4a801cdd77b3e8b" providerId="LiveId" clId="{757A0040-716C-4392-9515-CCB565E02909}" dt="2022-10-29T12:47:59.059" v="6771" actId="1038"/>
          <ac:picMkLst>
            <pc:docMk/>
            <pc:sldMk cId="1496402988" sldId="1227"/>
            <ac:picMk id="5" creationId="{9F8CC5BF-C561-47FE-3C5D-DB92960C5580}"/>
          </ac:picMkLst>
        </pc:picChg>
      </pc:sldChg>
      <pc:sldChg chg="delSp modSp add mod delAnim">
        <pc:chgData name="Werner Kunz" userId="e4a801cdd77b3e8b" providerId="LiveId" clId="{757A0040-716C-4392-9515-CCB565E02909}" dt="2022-11-02T10:45:52.871" v="7131" actId="207"/>
        <pc:sldMkLst>
          <pc:docMk/>
          <pc:sldMk cId="1621911757" sldId="1228"/>
        </pc:sldMkLst>
        <pc:spChg chg="del">
          <ac:chgData name="Werner Kunz" userId="e4a801cdd77b3e8b" providerId="LiveId" clId="{757A0040-716C-4392-9515-CCB565E02909}" dt="2022-11-02T10:44:58.259" v="7030" actId="478"/>
          <ac:spMkLst>
            <pc:docMk/>
            <pc:sldMk cId="1621911757" sldId="1228"/>
            <ac:spMk id="2" creationId="{94D185B3-EAC8-75FB-7927-45D34AC1FE0A}"/>
          </ac:spMkLst>
        </pc:spChg>
        <pc:spChg chg="del">
          <ac:chgData name="Werner Kunz" userId="e4a801cdd77b3e8b" providerId="LiveId" clId="{757A0040-716C-4392-9515-CCB565E02909}" dt="2022-11-02T10:44:58.259" v="7030" actId="478"/>
          <ac:spMkLst>
            <pc:docMk/>
            <pc:sldMk cId="1621911757" sldId="1228"/>
            <ac:spMk id="3" creationId="{57CF1385-B650-A44C-3EAF-DC0D3A27EF1C}"/>
          </ac:spMkLst>
        </pc:spChg>
        <pc:spChg chg="mod">
          <ac:chgData name="Werner Kunz" userId="e4a801cdd77b3e8b" providerId="LiveId" clId="{757A0040-716C-4392-9515-CCB565E02909}" dt="2022-11-02T10:45:52.871" v="7131" actId="207"/>
          <ac:spMkLst>
            <pc:docMk/>
            <pc:sldMk cId="1621911757" sldId="1228"/>
            <ac:spMk id="8" creationId="{00000000-0000-0000-0000-000000000000}"/>
          </ac:spMkLst>
        </pc:spChg>
      </pc:sldChg>
      <pc:sldChg chg="modSp add mod">
        <pc:chgData name="Werner Kunz" userId="e4a801cdd77b3e8b" providerId="LiveId" clId="{757A0040-716C-4392-9515-CCB565E02909}" dt="2022-11-02T10:55:56.477" v="7271" actId="1038"/>
        <pc:sldMkLst>
          <pc:docMk/>
          <pc:sldMk cId="2276028662" sldId="1229"/>
        </pc:sldMkLst>
        <pc:spChg chg="mod">
          <ac:chgData name="Werner Kunz" userId="e4a801cdd77b3e8b" providerId="LiveId" clId="{757A0040-716C-4392-9515-CCB565E02909}" dt="2022-11-02T10:55:56.477" v="7271" actId="1038"/>
          <ac:spMkLst>
            <pc:docMk/>
            <pc:sldMk cId="2276028662" sldId="1229"/>
            <ac:spMk id="8" creationId="{00000000-0000-0000-0000-000000000000}"/>
          </ac:spMkLst>
        </pc:spChg>
      </pc:sldChg>
      <pc:sldChg chg="addSp modSp add mod modAnim">
        <pc:chgData name="Werner Kunz" userId="e4a801cdd77b3e8b" providerId="LiveId" clId="{757A0040-716C-4392-9515-CCB565E02909}" dt="2022-11-02T11:07:50.055" v="7618"/>
        <pc:sldMkLst>
          <pc:docMk/>
          <pc:sldMk cId="2113046618" sldId="1230"/>
        </pc:sldMkLst>
        <pc:spChg chg="add mod">
          <ac:chgData name="Werner Kunz" userId="e4a801cdd77b3e8b" providerId="LiveId" clId="{757A0040-716C-4392-9515-CCB565E02909}" dt="2022-11-02T11:04:18.905" v="7500" actId="113"/>
          <ac:spMkLst>
            <pc:docMk/>
            <pc:sldMk cId="2113046618" sldId="1230"/>
            <ac:spMk id="2" creationId="{9D5B15B4-205D-22EB-C86E-833EDF4280D1}"/>
          </ac:spMkLst>
        </pc:spChg>
        <pc:spChg chg="add mod">
          <ac:chgData name="Werner Kunz" userId="e4a801cdd77b3e8b" providerId="LiveId" clId="{757A0040-716C-4392-9515-CCB565E02909}" dt="2022-11-02T11:07:45.757" v="7617" actId="1037"/>
          <ac:spMkLst>
            <pc:docMk/>
            <pc:sldMk cId="2113046618" sldId="1230"/>
            <ac:spMk id="3" creationId="{B33A1A21-4C6A-BA56-8D61-8055032B64A0}"/>
          </ac:spMkLst>
        </pc:spChg>
        <pc:spChg chg="mod">
          <ac:chgData name="Werner Kunz" userId="e4a801cdd77b3e8b" providerId="LiveId" clId="{757A0040-716C-4392-9515-CCB565E02909}" dt="2022-11-02T11:03:57.188" v="7495" actId="20577"/>
          <ac:spMkLst>
            <pc:docMk/>
            <pc:sldMk cId="2113046618" sldId="1230"/>
            <ac:spMk id="8" creationId="{00000000-0000-0000-0000-000000000000}"/>
          </ac:spMkLst>
        </pc:spChg>
      </pc:sldChg>
      <pc:sldChg chg="modSp add">
        <pc:chgData name="Werner Kunz" userId="e4a801cdd77b3e8b" providerId="LiveId" clId="{757A0040-716C-4392-9515-CCB565E02909}" dt="2022-11-02T11:08:20.434" v="7620" actId="207"/>
        <pc:sldMkLst>
          <pc:docMk/>
          <pc:sldMk cId="191801651" sldId="1231"/>
        </pc:sldMkLst>
        <pc:spChg chg="mod">
          <ac:chgData name="Werner Kunz" userId="e4a801cdd77b3e8b" providerId="LiveId" clId="{757A0040-716C-4392-9515-CCB565E02909}" dt="2022-11-02T11:08:20.434" v="7620" actId="207"/>
          <ac:spMkLst>
            <pc:docMk/>
            <pc:sldMk cId="191801651" sldId="1231"/>
            <ac:spMk id="4" creationId="{A75CFA99-1AD2-A0BA-4477-87ED6C21C195}"/>
          </ac:spMkLst>
        </pc:spChg>
      </pc:sldChg>
      <pc:sldChg chg="modSp add mod modAnim">
        <pc:chgData name="Werner Kunz" userId="e4a801cdd77b3e8b" providerId="LiveId" clId="{757A0040-716C-4392-9515-CCB565E02909}" dt="2022-11-02T11:09:53.769" v="7708"/>
        <pc:sldMkLst>
          <pc:docMk/>
          <pc:sldMk cId="1817241416" sldId="1232"/>
        </pc:sldMkLst>
        <pc:spChg chg="mod">
          <ac:chgData name="Werner Kunz" userId="e4a801cdd77b3e8b" providerId="LiveId" clId="{757A0040-716C-4392-9515-CCB565E02909}" dt="2022-11-02T11:09:47.800" v="7707" actId="113"/>
          <ac:spMkLst>
            <pc:docMk/>
            <pc:sldMk cId="1817241416" sldId="1232"/>
            <ac:spMk id="2" creationId="{9D5B15B4-205D-22EB-C86E-833EDF4280D1}"/>
          </ac:spMkLst>
        </pc:spChg>
        <pc:spChg chg="mod">
          <ac:chgData name="Werner Kunz" userId="e4a801cdd77b3e8b" providerId="LiveId" clId="{757A0040-716C-4392-9515-CCB565E02909}" dt="2022-11-02T11:09:40.876" v="7705" actId="113"/>
          <ac:spMkLst>
            <pc:docMk/>
            <pc:sldMk cId="1817241416" sldId="1232"/>
            <ac:spMk id="8" creationId="{00000000-0000-0000-0000-000000000000}"/>
          </ac:spMkLst>
        </pc:spChg>
      </pc:sldChg>
      <pc:sldChg chg="modSp add mod">
        <pc:chgData name="Werner Kunz" userId="e4a801cdd77b3e8b" providerId="LiveId" clId="{757A0040-716C-4392-9515-CCB565E02909}" dt="2022-11-02T11:44:27.854" v="8221" actId="1076"/>
        <pc:sldMkLst>
          <pc:docMk/>
          <pc:sldMk cId="3500448739" sldId="1233"/>
        </pc:sldMkLst>
        <pc:spChg chg="mod">
          <ac:chgData name="Werner Kunz" userId="e4a801cdd77b3e8b" providerId="LiveId" clId="{757A0040-716C-4392-9515-CCB565E02909}" dt="2022-11-02T11:44:27.854" v="8221" actId="1076"/>
          <ac:spMkLst>
            <pc:docMk/>
            <pc:sldMk cId="3500448739" sldId="1233"/>
            <ac:spMk id="8" creationId="{00000000-0000-0000-0000-000000000000}"/>
          </ac:spMkLst>
        </pc:spChg>
      </pc:sldChg>
      <pc:sldChg chg="modSp add mod">
        <pc:chgData name="Werner Kunz" userId="e4a801cdd77b3e8b" providerId="LiveId" clId="{757A0040-716C-4392-9515-CCB565E02909}" dt="2022-11-02T20:28:47.453" v="9768" actId="20577"/>
        <pc:sldMkLst>
          <pc:docMk/>
          <pc:sldMk cId="1184699502" sldId="1234"/>
        </pc:sldMkLst>
        <pc:spChg chg="mod">
          <ac:chgData name="Werner Kunz" userId="e4a801cdd77b3e8b" providerId="LiveId" clId="{757A0040-716C-4392-9515-CCB565E02909}" dt="2022-11-02T20:28:47.453" v="9768" actId="20577"/>
          <ac:spMkLst>
            <pc:docMk/>
            <pc:sldMk cId="1184699502" sldId="1234"/>
            <ac:spMk id="4" creationId="{A32D7BB7-1428-34AE-138A-38F7EB9D1F5B}"/>
          </ac:spMkLst>
        </pc:spChg>
      </pc:sldChg>
      <pc:sldChg chg="modSp add mod">
        <pc:chgData name="Werner Kunz" userId="e4a801cdd77b3e8b" providerId="LiveId" clId="{757A0040-716C-4392-9515-CCB565E02909}" dt="2022-11-02T12:58:45.467" v="9199" actId="20577"/>
        <pc:sldMkLst>
          <pc:docMk/>
          <pc:sldMk cId="4182912869" sldId="1235"/>
        </pc:sldMkLst>
        <pc:spChg chg="mod">
          <ac:chgData name="Werner Kunz" userId="e4a801cdd77b3e8b" providerId="LiveId" clId="{757A0040-716C-4392-9515-CCB565E02909}" dt="2022-11-02T12:58:45.467" v="9199" actId="20577"/>
          <ac:spMkLst>
            <pc:docMk/>
            <pc:sldMk cId="4182912869" sldId="1235"/>
            <ac:spMk id="4" creationId="{A75CFA99-1AD2-A0BA-4477-87ED6C21C195}"/>
          </ac:spMkLst>
        </pc:spChg>
      </pc:sldChg>
      <pc:sldChg chg="delSp modSp add mod">
        <pc:chgData name="Werner Kunz" userId="e4a801cdd77b3e8b" providerId="LiveId" clId="{757A0040-716C-4392-9515-CCB565E02909}" dt="2022-11-02T20:29:48.212" v="9799" actId="1037"/>
        <pc:sldMkLst>
          <pc:docMk/>
          <pc:sldMk cId="2391491261" sldId="1236"/>
        </pc:sldMkLst>
        <pc:spChg chg="del">
          <ac:chgData name="Werner Kunz" userId="e4a801cdd77b3e8b" providerId="LiveId" clId="{757A0040-716C-4392-9515-CCB565E02909}" dt="2022-11-02T20:29:41.349" v="9769" actId="478"/>
          <ac:spMkLst>
            <pc:docMk/>
            <pc:sldMk cId="2391491261" sldId="1236"/>
            <ac:spMk id="4" creationId="{A75CFA99-1AD2-A0BA-4477-87ED6C21C195}"/>
          </ac:spMkLst>
        </pc:spChg>
        <pc:picChg chg="mod">
          <ac:chgData name="Werner Kunz" userId="e4a801cdd77b3e8b" providerId="LiveId" clId="{757A0040-716C-4392-9515-CCB565E02909}" dt="2022-11-02T20:29:48.212" v="9799" actId="1037"/>
          <ac:picMkLst>
            <pc:docMk/>
            <pc:sldMk cId="2391491261" sldId="1236"/>
            <ac:picMk id="3" creationId="{02ADCAF2-D6B4-3469-02F5-7408E2FFB867}"/>
          </ac:picMkLst>
        </pc:picChg>
      </pc:sldChg>
      <pc:sldChg chg="addSp delSp modSp add del mod setBg modAnim">
        <pc:chgData name="Werner Kunz" userId="e4a801cdd77b3e8b" providerId="LiveId" clId="{757A0040-716C-4392-9515-CCB565E02909}" dt="2022-11-02T18:32:47.301" v="9294" actId="2696"/>
        <pc:sldMkLst>
          <pc:docMk/>
          <pc:sldMk cId="3336742177" sldId="1236"/>
        </pc:sldMkLst>
        <pc:spChg chg="mod">
          <ac:chgData name="Werner Kunz" userId="e4a801cdd77b3e8b" providerId="LiveId" clId="{757A0040-716C-4392-9515-CCB565E02909}" dt="2022-11-02T13:12:34.921" v="9292" actId="1076"/>
          <ac:spMkLst>
            <pc:docMk/>
            <pc:sldMk cId="3336742177" sldId="1236"/>
            <ac:spMk id="4" creationId="{A75CFA99-1AD2-A0BA-4477-87ED6C21C195}"/>
          </ac:spMkLst>
        </pc:spChg>
        <pc:picChg chg="add mod">
          <ac:chgData name="Werner Kunz" userId="e4a801cdd77b3e8b" providerId="LiveId" clId="{757A0040-716C-4392-9515-CCB565E02909}" dt="2022-11-02T13:12:32.031" v="9291" actId="1076"/>
          <ac:picMkLst>
            <pc:docMk/>
            <pc:sldMk cId="3336742177" sldId="1236"/>
            <ac:picMk id="3" creationId="{02ADCAF2-D6B4-3469-02F5-7408E2FFB867}"/>
          </ac:picMkLst>
        </pc:picChg>
        <pc:picChg chg="del">
          <ac:chgData name="Werner Kunz" userId="e4a801cdd77b3e8b" providerId="LiveId" clId="{757A0040-716C-4392-9515-CCB565E02909}" dt="2022-11-02T12:59:05.470" v="9201" actId="478"/>
          <ac:picMkLst>
            <pc:docMk/>
            <pc:sldMk cId="3336742177" sldId="1236"/>
            <ac:picMk id="5" creationId="{B864C44B-7714-182F-7283-0DC7B18972AA}"/>
          </ac:picMkLst>
        </pc:picChg>
      </pc:sldChg>
      <pc:sldMasterChg chg="del delSldLayout">
        <pc:chgData name="Werner Kunz" userId="e4a801cdd77b3e8b" providerId="LiveId" clId="{757A0040-716C-4392-9515-CCB565E02909}" dt="2022-10-17T15:01:30.541" v="4224" actId="47"/>
        <pc:sldMasterMkLst>
          <pc:docMk/>
          <pc:sldMasterMk cId="0" sldId="2147483773"/>
        </pc:sldMasterMkLst>
        <pc:sldLayoutChg chg="del">
          <pc:chgData name="Werner Kunz" userId="e4a801cdd77b3e8b" providerId="LiveId" clId="{757A0040-716C-4392-9515-CCB565E02909}" dt="2022-10-17T15:01:30.541" v="4224" actId="47"/>
          <pc:sldLayoutMkLst>
            <pc:docMk/>
            <pc:sldMasterMk cId="0" sldId="2147483773"/>
            <pc:sldLayoutMk cId="0" sldId="2147484093"/>
          </pc:sldLayoutMkLst>
        </pc:sldLayoutChg>
      </pc:sldMasterChg>
      <pc:sldMasterChg chg="del delSldLayout">
        <pc:chgData name="Werner Kunz" userId="e4a801cdd77b3e8b" providerId="LiveId" clId="{757A0040-716C-4392-9515-CCB565E02909}" dt="2022-10-16T20:23:52.187" v="2563" actId="47"/>
        <pc:sldMasterMkLst>
          <pc:docMk/>
          <pc:sldMasterMk cId="0" sldId="2147483950"/>
        </pc:sldMasterMkLst>
        <pc:sldLayoutChg chg="del">
          <pc:chgData name="Werner Kunz" userId="e4a801cdd77b3e8b" providerId="LiveId" clId="{757A0040-716C-4392-9515-CCB565E02909}" dt="2022-10-16T20:23:52.187" v="2563" actId="47"/>
          <pc:sldLayoutMkLst>
            <pc:docMk/>
            <pc:sldMasterMk cId="0" sldId="2147483950"/>
            <pc:sldLayoutMk cId="0" sldId="2147484096"/>
          </pc:sldLayoutMkLst>
        </pc:sldLayoutChg>
      </pc:sldMasterChg>
      <pc:sldMasterChg chg="del delSldLayout">
        <pc:chgData name="Werner Kunz" userId="e4a801cdd77b3e8b" providerId="LiveId" clId="{757A0040-716C-4392-9515-CCB565E02909}" dt="2022-10-17T14:21:14.727" v="3872" actId="2696"/>
        <pc:sldMasterMkLst>
          <pc:docMk/>
          <pc:sldMasterMk cId="317722651" sldId="2147484134"/>
        </pc:sldMasterMkLst>
        <pc:sldLayoutChg chg="del">
          <pc:chgData name="Werner Kunz" userId="e4a801cdd77b3e8b" providerId="LiveId" clId="{757A0040-716C-4392-9515-CCB565E02909}" dt="2022-10-17T14:21:14.727" v="3872" actId="2696"/>
          <pc:sldLayoutMkLst>
            <pc:docMk/>
            <pc:sldMasterMk cId="317722651" sldId="2147484134"/>
            <pc:sldLayoutMk cId="2665182943" sldId="2147484135"/>
          </pc:sldLayoutMkLst>
        </pc:sldLayoutChg>
      </pc:sldMasterChg>
    </pc:docChg>
  </pc:docChgLst>
  <pc:docChgLst>
    <pc:chgData name="Werner Kunz" userId="e4a801cdd77b3e8b" providerId="LiveId" clId="{37689E15-9C8D-44D8-AD47-8CF0141E3A28}"/>
    <pc:docChg chg="delSld">
      <pc:chgData name="Werner Kunz" userId="e4a801cdd77b3e8b" providerId="LiveId" clId="{37689E15-9C8D-44D8-AD47-8CF0141E3A28}" dt="2023-04-26T14:01:28.694" v="0" actId="47"/>
      <pc:docMkLst>
        <pc:docMk/>
      </pc:docMkLst>
      <pc:sldChg chg="del">
        <pc:chgData name="Werner Kunz" userId="e4a801cdd77b3e8b" providerId="LiveId" clId="{37689E15-9C8D-44D8-AD47-8CF0141E3A28}" dt="2023-04-26T14:01:28.694" v="0" actId="47"/>
        <pc:sldMkLst>
          <pc:docMk/>
          <pc:sldMk cId="4282078977" sldId="1291"/>
        </pc:sldMkLst>
      </pc:sldChg>
    </pc:docChg>
  </pc:docChgLst>
  <pc:docChgLst>
    <pc:chgData name="Werner Kunz" userId="e4a801cdd77b3e8b" providerId="LiveId" clId="{B52D1D2A-58E1-49CC-82E8-B7A9CC93D91F}"/>
    <pc:docChg chg="undo redo custSel addSld delSld modSld sldOrd delMainMaster">
      <pc:chgData name="Werner Kunz" userId="e4a801cdd77b3e8b" providerId="LiveId" clId="{B52D1D2A-58E1-49CC-82E8-B7A9CC93D91F}" dt="2022-10-28T11:55:46.446" v="3489" actId="1076"/>
      <pc:docMkLst>
        <pc:docMk/>
      </pc:docMkLst>
      <pc:sldChg chg="modAnim">
        <pc:chgData name="Werner Kunz" userId="e4a801cdd77b3e8b" providerId="LiveId" clId="{B52D1D2A-58E1-49CC-82E8-B7A9CC93D91F}" dt="2022-10-28T10:36:33.599" v="3112"/>
        <pc:sldMkLst>
          <pc:docMk/>
          <pc:sldMk cId="0" sldId="371"/>
        </pc:sldMkLst>
      </pc:sldChg>
      <pc:sldChg chg="del">
        <pc:chgData name="Werner Kunz" userId="e4a801cdd77b3e8b" providerId="LiveId" clId="{B52D1D2A-58E1-49CC-82E8-B7A9CC93D91F}" dt="2022-10-18T10:41:18.591" v="188" actId="47"/>
        <pc:sldMkLst>
          <pc:docMk/>
          <pc:sldMk cId="0" sldId="373"/>
        </pc:sldMkLst>
      </pc:sldChg>
      <pc:sldChg chg="addSp modSp mod modAnim">
        <pc:chgData name="Werner Kunz" userId="e4a801cdd77b3e8b" providerId="LiveId" clId="{B52D1D2A-58E1-49CC-82E8-B7A9CC93D91F}" dt="2022-10-28T10:55:13.280" v="3160" actId="1035"/>
        <pc:sldMkLst>
          <pc:docMk/>
          <pc:sldMk cId="0" sldId="374"/>
        </pc:sldMkLst>
        <pc:spChg chg="mod">
          <ac:chgData name="Werner Kunz" userId="e4a801cdd77b3e8b" providerId="LiveId" clId="{B52D1D2A-58E1-49CC-82E8-B7A9CC93D91F}" dt="2022-10-28T10:55:13.280" v="3160" actId="1035"/>
          <ac:spMkLst>
            <pc:docMk/>
            <pc:sldMk cId="0" sldId="374"/>
            <ac:spMk id="20484" creationId="{00000000-0000-0000-0000-000000000000}"/>
          </ac:spMkLst>
        </pc:spChg>
        <pc:spChg chg="mod">
          <ac:chgData name="Werner Kunz" userId="e4a801cdd77b3e8b" providerId="LiveId" clId="{B52D1D2A-58E1-49CC-82E8-B7A9CC93D91F}" dt="2022-10-28T10:52:48.929" v="3146" actId="113"/>
          <ac:spMkLst>
            <pc:docMk/>
            <pc:sldMk cId="0" sldId="374"/>
            <ac:spMk id="37890" creationId="{00000000-0000-0000-0000-000000000000}"/>
          </ac:spMkLst>
        </pc:spChg>
        <pc:picChg chg="add mod">
          <ac:chgData name="Werner Kunz" userId="e4a801cdd77b3e8b" providerId="LiveId" clId="{B52D1D2A-58E1-49CC-82E8-B7A9CC93D91F}" dt="2022-10-28T10:55:04.994" v="3156" actId="14100"/>
          <ac:picMkLst>
            <pc:docMk/>
            <pc:sldMk cId="0" sldId="374"/>
            <ac:picMk id="3" creationId="{0646C0A0-BF31-5B84-7E45-529A6650FB1A}"/>
          </ac:picMkLst>
        </pc:picChg>
      </pc:sldChg>
      <pc:sldChg chg="modSp">
        <pc:chgData name="Werner Kunz" userId="e4a801cdd77b3e8b" providerId="LiveId" clId="{B52D1D2A-58E1-49CC-82E8-B7A9CC93D91F}" dt="2022-10-28T11:43:17.505" v="3177" actId="207"/>
        <pc:sldMkLst>
          <pc:docMk/>
          <pc:sldMk cId="0" sldId="377"/>
        </pc:sldMkLst>
        <pc:spChg chg="mod">
          <ac:chgData name="Werner Kunz" userId="e4a801cdd77b3e8b" providerId="LiveId" clId="{B52D1D2A-58E1-49CC-82E8-B7A9CC93D91F}" dt="2022-10-28T11:43:17.505" v="3177" actId="207"/>
          <ac:spMkLst>
            <pc:docMk/>
            <pc:sldMk cId="0" sldId="377"/>
            <ac:spMk id="2" creationId="{618DB0BD-F7F3-8623-AEE8-84C42B4C4B24}"/>
          </ac:spMkLst>
        </pc:spChg>
        <pc:spChg chg="mod">
          <ac:chgData name="Werner Kunz" userId="e4a801cdd77b3e8b" providerId="LiveId" clId="{B52D1D2A-58E1-49CC-82E8-B7A9CC93D91F}" dt="2022-10-18T09:54:07.274" v="37" actId="207"/>
          <ac:spMkLst>
            <pc:docMk/>
            <pc:sldMk cId="0" sldId="377"/>
            <ac:spMk id="40963" creationId="{00000000-0000-0000-0000-000000000000}"/>
          </ac:spMkLst>
        </pc:spChg>
      </pc:sldChg>
      <pc:sldChg chg="modAnim">
        <pc:chgData name="Werner Kunz" userId="e4a801cdd77b3e8b" providerId="LiveId" clId="{B52D1D2A-58E1-49CC-82E8-B7A9CC93D91F}" dt="2022-10-28T11:44:41.231" v="3178"/>
        <pc:sldMkLst>
          <pc:docMk/>
          <pc:sldMk cId="0" sldId="379"/>
        </pc:sldMkLst>
      </pc:sldChg>
      <pc:sldChg chg="addSp modSp mod ord">
        <pc:chgData name="Werner Kunz" userId="e4a801cdd77b3e8b" providerId="LiveId" clId="{B52D1D2A-58E1-49CC-82E8-B7A9CC93D91F}" dt="2022-10-21T19:00:10.821" v="2685" actId="14100"/>
        <pc:sldMkLst>
          <pc:docMk/>
          <pc:sldMk cId="0" sldId="396"/>
        </pc:sldMkLst>
        <pc:spChg chg="add mod">
          <ac:chgData name="Werner Kunz" userId="e4a801cdd77b3e8b" providerId="LiveId" clId="{B52D1D2A-58E1-49CC-82E8-B7A9CC93D91F}" dt="2022-10-21T19:00:10.821" v="2685" actId="14100"/>
          <ac:spMkLst>
            <pc:docMk/>
            <pc:sldMk cId="0" sldId="396"/>
            <ac:spMk id="2" creationId="{03DD3919-19F0-13B1-FF10-9AE240938877}"/>
          </ac:spMkLst>
        </pc:spChg>
      </pc:sldChg>
      <pc:sldChg chg="delSp modSp mod ord">
        <pc:chgData name="Werner Kunz" userId="e4a801cdd77b3e8b" providerId="LiveId" clId="{B52D1D2A-58E1-49CC-82E8-B7A9CC93D91F}" dt="2022-10-21T18:56:40.526" v="2503" actId="14100"/>
        <pc:sldMkLst>
          <pc:docMk/>
          <pc:sldMk cId="3235464648" sldId="400"/>
        </pc:sldMkLst>
        <pc:spChg chg="del">
          <ac:chgData name="Werner Kunz" userId="e4a801cdd77b3e8b" providerId="LiveId" clId="{B52D1D2A-58E1-49CC-82E8-B7A9CC93D91F}" dt="2022-10-21T18:56:30.693" v="2500" actId="478"/>
          <ac:spMkLst>
            <pc:docMk/>
            <pc:sldMk cId="3235464648" sldId="400"/>
            <ac:spMk id="7" creationId="{00000000-0000-0000-0000-000000000000}"/>
          </ac:spMkLst>
        </pc:spChg>
        <pc:picChg chg="del">
          <ac:chgData name="Werner Kunz" userId="e4a801cdd77b3e8b" providerId="LiveId" clId="{B52D1D2A-58E1-49CC-82E8-B7A9CC93D91F}" dt="2022-10-21T18:56:27.678" v="2499" actId="478"/>
          <ac:picMkLst>
            <pc:docMk/>
            <pc:sldMk cId="3235464648" sldId="400"/>
            <ac:picMk id="49154" creationId="{00000000-0000-0000-0000-000000000000}"/>
          </ac:picMkLst>
        </pc:picChg>
        <pc:picChg chg="mod">
          <ac:chgData name="Werner Kunz" userId="e4a801cdd77b3e8b" providerId="LiveId" clId="{B52D1D2A-58E1-49CC-82E8-B7A9CC93D91F}" dt="2022-10-21T18:56:40.526" v="2503" actId="14100"/>
          <ac:picMkLst>
            <pc:docMk/>
            <pc:sldMk cId="3235464648" sldId="400"/>
            <ac:picMk id="49155" creationId="{00000000-0000-0000-0000-000000000000}"/>
          </ac:picMkLst>
        </pc:picChg>
      </pc:sldChg>
      <pc:sldChg chg="modSp mod ord">
        <pc:chgData name="Werner Kunz" userId="e4a801cdd77b3e8b" providerId="LiveId" clId="{B52D1D2A-58E1-49CC-82E8-B7A9CC93D91F}" dt="2022-10-21T19:01:39.972" v="2696" actId="20577"/>
        <pc:sldMkLst>
          <pc:docMk/>
          <pc:sldMk cId="0" sldId="401"/>
        </pc:sldMkLst>
        <pc:spChg chg="mod">
          <ac:chgData name="Werner Kunz" userId="e4a801cdd77b3e8b" providerId="LiveId" clId="{B52D1D2A-58E1-49CC-82E8-B7A9CC93D91F}" dt="2022-10-21T19:01:39.972" v="2696" actId="20577"/>
          <ac:spMkLst>
            <pc:docMk/>
            <pc:sldMk cId="0" sldId="401"/>
            <ac:spMk id="6" creationId="{00000000-0000-0000-0000-000000000000}"/>
          </ac:spMkLst>
        </pc:spChg>
      </pc:sldChg>
      <pc:sldChg chg="addSp delSp modSp add mod delAnim modAnim">
        <pc:chgData name="Werner Kunz" userId="e4a801cdd77b3e8b" providerId="LiveId" clId="{B52D1D2A-58E1-49CC-82E8-B7A9CC93D91F}" dt="2022-10-21T11:52:39.329" v="2231" actId="14100"/>
        <pc:sldMkLst>
          <pc:docMk/>
          <pc:sldMk cId="0" sldId="420"/>
        </pc:sldMkLst>
        <pc:spChg chg="add mod">
          <ac:chgData name="Werner Kunz" userId="e4a801cdd77b3e8b" providerId="LiveId" clId="{B52D1D2A-58E1-49CC-82E8-B7A9CC93D91F}" dt="2022-10-21T11:52:39.329" v="2231" actId="14100"/>
          <ac:spMkLst>
            <pc:docMk/>
            <pc:sldMk cId="0" sldId="420"/>
            <ac:spMk id="2" creationId="{C69A85ED-92D5-9A2F-8FD7-62E0874B9476}"/>
          </ac:spMkLst>
        </pc:spChg>
        <pc:spChg chg="del mod">
          <ac:chgData name="Werner Kunz" userId="e4a801cdd77b3e8b" providerId="LiveId" clId="{B52D1D2A-58E1-49CC-82E8-B7A9CC93D91F}" dt="2022-10-21T11:52:00.659" v="2229" actId="478"/>
          <ac:spMkLst>
            <pc:docMk/>
            <pc:sldMk cId="0" sldId="420"/>
            <ac:spMk id="5" creationId="{00000000-0000-0000-0000-000000000000}"/>
          </ac:spMkLst>
        </pc:spChg>
        <pc:spChg chg="mod">
          <ac:chgData name="Werner Kunz" userId="e4a801cdd77b3e8b" providerId="LiveId" clId="{B52D1D2A-58E1-49CC-82E8-B7A9CC93D91F}" dt="2022-10-21T11:39:40.628" v="2191" actId="6549"/>
          <ac:spMkLst>
            <pc:docMk/>
            <pc:sldMk cId="0" sldId="420"/>
            <ac:spMk id="6" creationId="{00000000-0000-0000-0000-000000000000}"/>
          </ac:spMkLst>
        </pc:spChg>
        <pc:spChg chg="del">
          <ac:chgData name="Werner Kunz" userId="e4a801cdd77b3e8b" providerId="LiveId" clId="{B52D1D2A-58E1-49CC-82E8-B7A9CC93D91F}" dt="2022-10-21T11:38:15.813" v="2176" actId="478"/>
          <ac:spMkLst>
            <pc:docMk/>
            <pc:sldMk cId="0" sldId="420"/>
            <ac:spMk id="7" creationId="{00000000-0000-0000-0000-000000000000}"/>
          </ac:spMkLst>
        </pc:spChg>
        <pc:graphicFrameChg chg="add del mod">
          <ac:chgData name="Werner Kunz" userId="e4a801cdd77b3e8b" providerId="LiveId" clId="{B52D1D2A-58E1-49CC-82E8-B7A9CC93D91F}" dt="2022-10-21T11:44:51.578" v="2197"/>
          <ac:graphicFrameMkLst>
            <pc:docMk/>
            <pc:sldMk cId="0" sldId="420"/>
            <ac:graphicFrameMk id="3" creationId="{37687C0F-674A-692D-0189-B51CF7A162E1}"/>
          </ac:graphicFrameMkLst>
        </pc:graphicFrameChg>
        <pc:picChg chg="mod">
          <ac:chgData name="Werner Kunz" userId="e4a801cdd77b3e8b" providerId="LiveId" clId="{B52D1D2A-58E1-49CC-82E8-B7A9CC93D91F}" dt="2022-10-21T11:52:10.609" v="2230" actId="14100"/>
          <ac:picMkLst>
            <pc:docMk/>
            <pc:sldMk cId="0" sldId="420"/>
            <ac:picMk id="3077" creationId="{00000000-0000-0000-0000-000000000000}"/>
          </ac:picMkLst>
        </pc:picChg>
      </pc:sldChg>
      <pc:sldChg chg="del">
        <pc:chgData name="Werner Kunz" userId="e4a801cdd77b3e8b" providerId="LiveId" clId="{B52D1D2A-58E1-49CC-82E8-B7A9CC93D91F}" dt="2022-10-18T10:40:51.901" v="187" actId="47"/>
        <pc:sldMkLst>
          <pc:docMk/>
          <pc:sldMk cId="0" sldId="425"/>
        </pc:sldMkLst>
      </pc:sldChg>
      <pc:sldChg chg="del">
        <pc:chgData name="Werner Kunz" userId="e4a801cdd77b3e8b" providerId="LiveId" clId="{B52D1D2A-58E1-49CC-82E8-B7A9CC93D91F}" dt="2022-10-18T10:41:18.591" v="188" actId="47"/>
        <pc:sldMkLst>
          <pc:docMk/>
          <pc:sldMk cId="0" sldId="426"/>
        </pc:sldMkLst>
      </pc:sldChg>
      <pc:sldChg chg="del">
        <pc:chgData name="Werner Kunz" userId="e4a801cdd77b3e8b" providerId="LiveId" clId="{B52D1D2A-58E1-49CC-82E8-B7A9CC93D91F}" dt="2022-10-18T10:41:18.591" v="188" actId="47"/>
        <pc:sldMkLst>
          <pc:docMk/>
          <pc:sldMk cId="0" sldId="428"/>
        </pc:sldMkLst>
      </pc:sldChg>
      <pc:sldChg chg="del">
        <pc:chgData name="Werner Kunz" userId="e4a801cdd77b3e8b" providerId="LiveId" clId="{B52D1D2A-58E1-49CC-82E8-B7A9CC93D91F}" dt="2022-10-18T10:41:18.591" v="188" actId="47"/>
        <pc:sldMkLst>
          <pc:docMk/>
          <pc:sldMk cId="0" sldId="440"/>
        </pc:sldMkLst>
      </pc:sldChg>
      <pc:sldChg chg="modSp add del mod">
        <pc:chgData name="Werner Kunz" userId="e4a801cdd77b3e8b" providerId="LiveId" clId="{B52D1D2A-58E1-49CC-82E8-B7A9CC93D91F}" dt="2022-10-21T11:52:49.534" v="2232" actId="47"/>
        <pc:sldMkLst>
          <pc:docMk/>
          <pc:sldMk cId="0" sldId="441"/>
        </pc:sldMkLst>
        <pc:spChg chg="mod">
          <ac:chgData name="Werner Kunz" userId="e4a801cdd77b3e8b" providerId="LiveId" clId="{B52D1D2A-58E1-49CC-82E8-B7A9CC93D91F}" dt="2022-10-21T11:40:10.218" v="2192" actId="21"/>
          <ac:spMkLst>
            <pc:docMk/>
            <pc:sldMk cId="0" sldId="441"/>
            <ac:spMk id="3" creationId="{00000000-0000-0000-0000-000000000000}"/>
          </ac:spMkLst>
        </pc:spChg>
      </pc:sldChg>
      <pc:sldChg chg="del">
        <pc:chgData name="Werner Kunz" userId="e4a801cdd77b3e8b" providerId="LiveId" clId="{B52D1D2A-58E1-49CC-82E8-B7A9CC93D91F}" dt="2022-10-18T10:41:18.591" v="188" actId="47"/>
        <pc:sldMkLst>
          <pc:docMk/>
          <pc:sldMk cId="0" sldId="446"/>
        </pc:sldMkLst>
      </pc:sldChg>
      <pc:sldChg chg="del">
        <pc:chgData name="Werner Kunz" userId="e4a801cdd77b3e8b" providerId="LiveId" clId="{B52D1D2A-58E1-49CC-82E8-B7A9CC93D91F}" dt="2022-10-18T10:41:18.591" v="188" actId="47"/>
        <pc:sldMkLst>
          <pc:docMk/>
          <pc:sldMk cId="0" sldId="450"/>
        </pc:sldMkLst>
      </pc:sldChg>
      <pc:sldChg chg="del">
        <pc:chgData name="Werner Kunz" userId="e4a801cdd77b3e8b" providerId="LiveId" clId="{B52D1D2A-58E1-49CC-82E8-B7A9CC93D91F}" dt="2022-10-18T10:41:18.591" v="188" actId="47"/>
        <pc:sldMkLst>
          <pc:docMk/>
          <pc:sldMk cId="0" sldId="451"/>
        </pc:sldMkLst>
      </pc:sldChg>
      <pc:sldChg chg="del">
        <pc:chgData name="Werner Kunz" userId="e4a801cdd77b3e8b" providerId="LiveId" clId="{B52D1D2A-58E1-49CC-82E8-B7A9CC93D91F}" dt="2022-10-18T10:41:18.591" v="188" actId="47"/>
        <pc:sldMkLst>
          <pc:docMk/>
          <pc:sldMk cId="0" sldId="453"/>
        </pc:sldMkLst>
      </pc:sldChg>
      <pc:sldChg chg="ord">
        <pc:chgData name="Werner Kunz" userId="e4a801cdd77b3e8b" providerId="LiveId" clId="{B52D1D2A-58E1-49CC-82E8-B7A9CC93D91F}" dt="2022-10-21T19:03:43.612" v="2804"/>
        <pc:sldMkLst>
          <pc:docMk/>
          <pc:sldMk cId="1653727321" sldId="454"/>
        </pc:sldMkLst>
      </pc:sldChg>
      <pc:sldChg chg="addSp delSp modSp mod ord">
        <pc:chgData name="Werner Kunz" userId="e4a801cdd77b3e8b" providerId="LiveId" clId="{B52D1D2A-58E1-49CC-82E8-B7A9CC93D91F}" dt="2022-10-21T19:03:34.703" v="2802" actId="478"/>
        <pc:sldMkLst>
          <pc:docMk/>
          <pc:sldMk cId="2772136211" sldId="455"/>
        </pc:sldMkLst>
        <pc:spChg chg="add del mod">
          <ac:chgData name="Werner Kunz" userId="e4a801cdd77b3e8b" providerId="LiveId" clId="{B52D1D2A-58E1-49CC-82E8-B7A9CC93D91F}" dt="2022-10-21T19:00:43.204" v="2689"/>
          <ac:spMkLst>
            <pc:docMk/>
            <pc:sldMk cId="2772136211" sldId="455"/>
            <ac:spMk id="2" creationId="{018C486E-BD5F-AAC9-C13D-EE3DBEB9CE1D}"/>
          </ac:spMkLst>
        </pc:spChg>
        <pc:spChg chg="add mod">
          <ac:chgData name="Werner Kunz" userId="e4a801cdd77b3e8b" providerId="LiveId" clId="{B52D1D2A-58E1-49CC-82E8-B7A9CC93D91F}" dt="2022-10-21T19:03:29.957" v="2801" actId="113"/>
          <ac:spMkLst>
            <pc:docMk/>
            <pc:sldMk cId="2772136211" sldId="455"/>
            <ac:spMk id="4" creationId="{6C94A21E-EBB4-56A1-8173-A4DD04FB1E9E}"/>
          </ac:spMkLst>
        </pc:spChg>
        <pc:spChg chg="del">
          <ac:chgData name="Werner Kunz" userId="e4a801cdd77b3e8b" providerId="LiveId" clId="{B52D1D2A-58E1-49CC-82E8-B7A9CC93D91F}" dt="2022-10-21T19:03:34.703" v="2802" actId="478"/>
          <ac:spMkLst>
            <pc:docMk/>
            <pc:sldMk cId="2772136211" sldId="455"/>
            <ac:spMk id="5" creationId="{00000000-0000-0000-0000-000000000000}"/>
          </ac:spMkLst>
        </pc:spChg>
        <pc:picChg chg="add del mod">
          <ac:chgData name="Werner Kunz" userId="e4a801cdd77b3e8b" providerId="LiveId" clId="{B52D1D2A-58E1-49CC-82E8-B7A9CC93D91F}" dt="2022-10-21T19:01:19.347" v="2693" actId="478"/>
          <ac:picMkLst>
            <pc:docMk/>
            <pc:sldMk cId="2772136211" sldId="455"/>
            <ac:picMk id="3" creationId="{A546AC1B-34A0-4182-DB62-0D488AFB3386}"/>
          </ac:picMkLst>
        </pc:picChg>
      </pc:sldChg>
      <pc:sldChg chg="addSp modSp mod modAnim">
        <pc:chgData name="Werner Kunz" userId="e4a801cdd77b3e8b" providerId="LiveId" clId="{B52D1D2A-58E1-49CC-82E8-B7A9CC93D91F}" dt="2022-10-28T11:51:57.847" v="3375"/>
        <pc:sldMkLst>
          <pc:docMk/>
          <pc:sldMk cId="3939118700" sldId="473"/>
        </pc:sldMkLst>
        <pc:spChg chg="add mod">
          <ac:chgData name="Werner Kunz" userId="e4a801cdd77b3e8b" providerId="LiveId" clId="{B52D1D2A-58E1-49CC-82E8-B7A9CC93D91F}" dt="2022-10-28T11:51:40.786" v="3371" actId="14100"/>
          <ac:spMkLst>
            <pc:docMk/>
            <pc:sldMk cId="3939118700" sldId="473"/>
            <ac:spMk id="3" creationId="{BD04392D-7147-D304-41DD-7DD54DC9A0E3}"/>
          </ac:spMkLst>
        </pc:spChg>
        <pc:picChg chg="mod">
          <ac:chgData name="Werner Kunz" userId="e4a801cdd77b3e8b" providerId="LiveId" clId="{B52D1D2A-58E1-49CC-82E8-B7A9CC93D91F}" dt="2022-10-28T11:51:49.186" v="3374" actId="1037"/>
          <ac:picMkLst>
            <pc:docMk/>
            <pc:sldMk cId="3939118700" sldId="473"/>
            <ac:picMk id="2" creationId="{E6E32BA0-8F54-0C34-E155-D3C6B8DC3C3D}"/>
          </ac:picMkLst>
        </pc:picChg>
        <pc:picChg chg="mod">
          <ac:chgData name="Werner Kunz" userId="e4a801cdd77b3e8b" providerId="LiveId" clId="{B52D1D2A-58E1-49CC-82E8-B7A9CC93D91F}" dt="2022-10-28T11:51:49.186" v="3374" actId="1037"/>
          <ac:picMkLst>
            <pc:docMk/>
            <pc:sldMk cId="3939118700" sldId="473"/>
            <ac:picMk id="4" creationId="{C4759DE4-B5E7-A407-9EFD-A7336D5B1B98}"/>
          </ac:picMkLst>
        </pc:picChg>
      </pc:sldChg>
      <pc:sldChg chg="modSp mod">
        <pc:chgData name="Werner Kunz" userId="e4a801cdd77b3e8b" providerId="LiveId" clId="{B52D1D2A-58E1-49CC-82E8-B7A9CC93D91F}" dt="2022-10-28T11:46:46.366" v="3182" actId="1076"/>
        <pc:sldMkLst>
          <pc:docMk/>
          <pc:sldMk cId="758188749" sldId="475"/>
        </pc:sldMkLst>
        <pc:spChg chg="mod">
          <ac:chgData name="Werner Kunz" userId="e4a801cdd77b3e8b" providerId="LiveId" clId="{B52D1D2A-58E1-49CC-82E8-B7A9CC93D91F}" dt="2022-10-28T11:46:46.366" v="3182" actId="1076"/>
          <ac:spMkLst>
            <pc:docMk/>
            <pc:sldMk cId="758188749" sldId="475"/>
            <ac:spMk id="2" creationId="{2F2FE1CC-BD93-101E-AEA8-C23F3A716ECD}"/>
          </ac:spMkLst>
        </pc:spChg>
      </pc:sldChg>
      <pc:sldChg chg="addSp delSp modSp mod">
        <pc:chgData name="Werner Kunz" userId="e4a801cdd77b3e8b" providerId="LiveId" clId="{B52D1D2A-58E1-49CC-82E8-B7A9CC93D91F}" dt="2022-10-28T11:48:49.706" v="3278" actId="1037"/>
        <pc:sldMkLst>
          <pc:docMk/>
          <pc:sldMk cId="3517314331" sldId="476"/>
        </pc:sldMkLst>
        <pc:spChg chg="add mod">
          <ac:chgData name="Werner Kunz" userId="e4a801cdd77b3e8b" providerId="LiveId" clId="{B52D1D2A-58E1-49CC-82E8-B7A9CC93D91F}" dt="2022-10-28T11:48:49.706" v="3278" actId="1037"/>
          <ac:spMkLst>
            <pc:docMk/>
            <pc:sldMk cId="3517314331" sldId="476"/>
            <ac:spMk id="2" creationId="{9212D459-D095-A68C-8AD0-C0A4BB2DE399}"/>
          </ac:spMkLst>
        </pc:spChg>
        <pc:spChg chg="del">
          <ac:chgData name="Werner Kunz" userId="e4a801cdd77b3e8b" providerId="LiveId" clId="{B52D1D2A-58E1-49CC-82E8-B7A9CC93D91F}" dt="2022-10-28T11:48:40.306" v="3259" actId="478"/>
          <ac:spMkLst>
            <pc:docMk/>
            <pc:sldMk cId="3517314331" sldId="476"/>
            <ac:spMk id="8" creationId="{0F741414-65FA-7B01-43F3-2EDD74436CAD}"/>
          </ac:spMkLst>
        </pc:spChg>
        <pc:picChg chg="mod">
          <ac:chgData name="Werner Kunz" userId="e4a801cdd77b3e8b" providerId="LiveId" clId="{B52D1D2A-58E1-49CC-82E8-B7A9CC93D91F}" dt="2022-10-28T11:46:15.386" v="3181" actId="1076"/>
          <ac:picMkLst>
            <pc:docMk/>
            <pc:sldMk cId="3517314331" sldId="476"/>
            <ac:picMk id="7" creationId="{AB20FBF5-F562-48E2-4EBC-9151C9B5758B}"/>
          </ac:picMkLst>
        </pc:picChg>
        <pc:picChg chg="del mod">
          <ac:chgData name="Werner Kunz" userId="e4a801cdd77b3e8b" providerId="LiveId" clId="{B52D1D2A-58E1-49CC-82E8-B7A9CC93D91F}" dt="2022-10-28T11:48:38.956" v="3258" actId="478"/>
          <ac:picMkLst>
            <pc:docMk/>
            <pc:sldMk cId="3517314331" sldId="476"/>
            <ac:picMk id="10" creationId="{CB9F409A-A444-73F0-C98E-FBB14285D8A7}"/>
          </ac:picMkLst>
        </pc:picChg>
      </pc:sldChg>
      <pc:sldChg chg="modSp mod">
        <pc:chgData name="Werner Kunz" userId="e4a801cdd77b3e8b" providerId="LiveId" clId="{B52D1D2A-58E1-49CC-82E8-B7A9CC93D91F}" dt="2022-10-28T11:50:31.656" v="3279" actId="1076"/>
        <pc:sldMkLst>
          <pc:docMk/>
          <pc:sldMk cId="960766215" sldId="478"/>
        </pc:sldMkLst>
        <pc:picChg chg="mod">
          <ac:chgData name="Werner Kunz" userId="e4a801cdd77b3e8b" providerId="LiveId" clId="{B52D1D2A-58E1-49CC-82E8-B7A9CC93D91F}" dt="2022-10-28T11:50:31.656" v="3279" actId="1076"/>
          <ac:picMkLst>
            <pc:docMk/>
            <pc:sldMk cId="960766215" sldId="478"/>
            <ac:picMk id="5" creationId="{E501E0A3-079C-199E-E433-646C1282908A}"/>
          </ac:picMkLst>
        </pc:picChg>
      </pc:sldChg>
      <pc:sldChg chg="addSp modSp mod modAnim">
        <pc:chgData name="Werner Kunz" userId="e4a801cdd77b3e8b" providerId="LiveId" clId="{B52D1D2A-58E1-49CC-82E8-B7A9CC93D91F}" dt="2022-10-28T11:55:46.446" v="3489" actId="1076"/>
        <pc:sldMkLst>
          <pc:docMk/>
          <pc:sldMk cId="2006632387" sldId="479"/>
        </pc:sldMkLst>
        <pc:spChg chg="mod">
          <ac:chgData name="Werner Kunz" userId="e4a801cdd77b3e8b" providerId="LiveId" clId="{B52D1D2A-58E1-49CC-82E8-B7A9CC93D91F}" dt="2022-10-28T11:55:46.446" v="3489" actId="1076"/>
          <ac:spMkLst>
            <pc:docMk/>
            <pc:sldMk cId="2006632387" sldId="479"/>
            <ac:spMk id="10" creationId="{F57D28AD-01F0-A3DB-4B40-51AF747EB4AE}"/>
          </ac:spMkLst>
        </pc:spChg>
        <pc:picChg chg="add mod">
          <ac:chgData name="Werner Kunz" userId="e4a801cdd77b3e8b" providerId="LiveId" clId="{B52D1D2A-58E1-49CC-82E8-B7A9CC93D91F}" dt="2022-10-28T11:55:38.286" v="3488" actId="1076"/>
          <ac:picMkLst>
            <pc:docMk/>
            <pc:sldMk cId="2006632387" sldId="479"/>
            <ac:picMk id="4" creationId="{764A2E18-DBA1-CFEA-2E0B-751C65EDA328}"/>
          </ac:picMkLst>
        </pc:picChg>
        <pc:picChg chg="mod">
          <ac:chgData name="Werner Kunz" userId="e4a801cdd77b3e8b" providerId="LiveId" clId="{B52D1D2A-58E1-49CC-82E8-B7A9CC93D91F}" dt="2022-10-28T11:52:58.255" v="3469" actId="1036"/>
          <ac:picMkLst>
            <pc:docMk/>
            <pc:sldMk cId="2006632387" sldId="479"/>
            <ac:picMk id="5" creationId="{F5849AA8-4C2C-45EC-A851-81B2DAE3256F}"/>
          </ac:picMkLst>
        </pc:picChg>
        <pc:picChg chg="mod">
          <ac:chgData name="Werner Kunz" userId="e4a801cdd77b3e8b" providerId="LiveId" clId="{B52D1D2A-58E1-49CC-82E8-B7A9CC93D91F}" dt="2022-10-28T11:52:58.255" v="3469" actId="1036"/>
          <ac:picMkLst>
            <pc:docMk/>
            <pc:sldMk cId="2006632387" sldId="479"/>
            <ac:picMk id="7" creationId="{2DBBD41F-2F83-FBFC-D851-54169821816F}"/>
          </ac:picMkLst>
        </pc:picChg>
        <pc:picChg chg="mod">
          <ac:chgData name="Werner Kunz" userId="e4a801cdd77b3e8b" providerId="LiveId" clId="{B52D1D2A-58E1-49CC-82E8-B7A9CC93D91F}" dt="2022-10-28T11:55:30.006" v="3485" actId="14100"/>
          <ac:picMkLst>
            <pc:docMk/>
            <pc:sldMk cId="2006632387" sldId="479"/>
            <ac:picMk id="9" creationId="{AA3EA2E5-5A65-A3CD-500E-F77E07243ADF}"/>
          </ac:picMkLst>
        </pc:picChg>
      </pc:sldChg>
      <pc:sldChg chg="modSp mod modAnim">
        <pc:chgData name="Werner Kunz" userId="e4a801cdd77b3e8b" providerId="LiveId" clId="{B52D1D2A-58E1-49CC-82E8-B7A9CC93D91F}" dt="2022-10-28T11:39:25.996" v="3175" actId="1035"/>
        <pc:sldMkLst>
          <pc:docMk/>
          <pc:sldMk cId="2666228875" sldId="486"/>
        </pc:sldMkLst>
        <pc:spChg chg="mod">
          <ac:chgData name="Werner Kunz" userId="e4a801cdd77b3e8b" providerId="LiveId" clId="{B52D1D2A-58E1-49CC-82E8-B7A9CC93D91F}" dt="2022-10-28T11:39:25.996" v="3175" actId="1035"/>
          <ac:spMkLst>
            <pc:docMk/>
            <pc:sldMk cId="2666228875" sldId="486"/>
            <ac:spMk id="2" creationId="{E35544C8-7FBF-C842-2D35-79C46E711855}"/>
          </ac:spMkLst>
        </pc:spChg>
        <pc:spChg chg="mod">
          <ac:chgData name="Werner Kunz" userId="e4a801cdd77b3e8b" providerId="LiveId" clId="{B52D1D2A-58E1-49CC-82E8-B7A9CC93D91F}" dt="2022-10-28T11:39:11.038" v="3171" actId="20577"/>
          <ac:spMkLst>
            <pc:docMk/>
            <pc:sldMk cId="2666228875" sldId="486"/>
            <ac:spMk id="20484" creationId="{00000000-0000-0000-0000-000000000000}"/>
          </ac:spMkLst>
        </pc:spChg>
      </pc:sldChg>
      <pc:sldChg chg="del">
        <pc:chgData name="Werner Kunz" userId="e4a801cdd77b3e8b" providerId="LiveId" clId="{B52D1D2A-58E1-49CC-82E8-B7A9CC93D91F}" dt="2022-10-19T11:47:58.016" v="1510" actId="47"/>
        <pc:sldMkLst>
          <pc:docMk/>
          <pc:sldMk cId="3473437549" sldId="492"/>
        </pc:sldMkLst>
      </pc:sldChg>
      <pc:sldChg chg="del">
        <pc:chgData name="Werner Kunz" userId="e4a801cdd77b3e8b" providerId="LiveId" clId="{B52D1D2A-58E1-49CC-82E8-B7A9CC93D91F}" dt="2022-10-19T12:12:57.127" v="1531" actId="2696"/>
        <pc:sldMkLst>
          <pc:docMk/>
          <pc:sldMk cId="1936659220" sldId="496"/>
        </pc:sldMkLst>
      </pc:sldChg>
      <pc:sldChg chg="modSp add mod ord">
        <pc:chgData name="Werner Kunz" userId="e4a801cdd77b3e8b" providerId="LiveId" clId="{B52D1D2A-58E1-49CC-82E8-B7A9CC93D91F}" dt="2022-10-19T12:17:18.627" v="1586" actId="20577"/>
        <pc:sldMkLst>
          <pc:docMk/>
          <pc:sldMk cId="4241854130" sldId="496"/>
        </pc:sldMkLst>
        <pc:spChg chg="mod">
          <ac:chgData name="Werner Kunz" userId="e4a801cdd77b3e8b" providerId="LiveId" clId="{B52D1D2A-58E1-49CC-82E8-B7A9CC93D91F}" dt="2022-10-19T12:17:18.627" v="1586" actId="20577"/>
          <ac:spMkLst>
            <pc:docMk/>
            <pc:sldMk cId="4241854130" sldId="496"/>
            <ac:spMk id="4" creationId="{A75CFA99-1AD2-A0BA-4477-87ED6C21C195}"/>
          </ac:spMkLst>
        </pc:spChg>
      </pc:sldChg>
      <pc:sldChg chg="add ord">
        <pc:chgData name="Werner Kunz" userId="e4a801cdd77b3e8b" providerId="LiveId" clId="{B52D1D2A-58E1-49CC-82E8-B7A9CC93D91F}" dt="2022-10-19T12:15:37.017" v="1542"/>
        <pc:sldMkLst>
          <pc:docMk/>
          <pc:sldMk cId="1793335501" sldId="497"/>
        </pc:sldMkLst>
      </pc:sldChg>
      <pc:sldChg chg="del">
        <pc:chgData name="Werner Kunz" userId="e4a801cdd77b3e8b" providerId="LiveId" clId="{B52D1D2A-58E1-49CC-82E8-B7A9CC93D91F}" dt="2022-10-19T12:12:57.127" v="1531" actId="2696"/>
        <pc:sldMkLst>
          <pc:docMk/>
          <pc:sldMk cId="2447307003" sldId="497"/>
        </pc:sldMkLst>
      </pc:sldChg>
      <pc:sldChg chg="add ord">
        <pc:chgData name="Werner Kunz" userId="e4a801cdd77b3e8b" providerId="LiveId" clId="{B52D1D2A-58E1-49CC-82E8-B7A9CC93D91F}" dt="2022-10-19T12:15:21.247" v="1540"/>
        <pc:sldMkLst>
          <pc:docMk/>
          <pc:sldMk cId="3212980049" sldId="507"/>
        </pc:sldMkLst>
      </pc:sldChg>
      <pc:sldChg chg="del">
        <pc:chgData name="Werner Kunz" userId="e4a801cdd77b3e8b" providerId="LiveId" clId="{B52D1D2A-58E1-49CC-82E8-B7A9CC93D91F}" dt="2022-10-19T12:12:57.127" v="1531" actId="2696"/>
        <pc:sldMkLst>
          <pc:docMk/>
          <pc:sldMk cId="4216130348" sldId="507"/>
        </pc:sldMkLst>
      </pc:sldChg>
      <pc:sldChg chg="del">
        <pc:chgData name="Werner Kunz" userId="e4a801cdd77b3e8b" providerId="LiveId" clId="{B52D1D2A-58E1-49CC-82E8-B7A9CC93D91F}" dt="2022-10-19T12:12:57.127" v="1531" actId="2696"/>
        <pc:sldMkLst>
          <pc:docMk/>
          <pc:sldMk cId="2655045897" sldId="508"/>
        </pc:sldMkLst>
      </pc:sldChg>
      <pc:sldChg chg="add ord">
        <pc:chgData name="Werner Kunz" userId="e4a801cdd77b3e8b" providerId="LiveId" clId="{B52D1D2A-58E1-49CC-82E8-B7A9CC93D91F}" dt="2022-10-19T12:15:21.247" v="1540"/>
        <pc:sldMkLst>
          <pc:docMk/>
          <pc:sldMk cId="3182717132" sldId="508"/>
        </pc:sldMkLst>
      </pc:sldChg>
      <pc:sldChg chg="addSp delSp modSp add mod">
        <pc:chgData name="Werner Kunz" userId="e4a801cdd77b3e8b" providerId="LiveId" clId="{B52D1D2A-58E1-49CC-82E8-B7A9CC93D91F}" dt="2022-10-18T09:51:59.630" v="22" actId="1035"/>
        <pc:sldMkLst>
          <pc:docMk/>
          <pc:sldMk cId="909012079" sldId="1167"/>
        </pc:sldMkLst>
        <pc:spChg chg="add del mod">
          <ac:chgData name="Werner Kunz" userId="e4a801cdd77b3e8b" providerId="LiveId" clId="{B52D1D2A-58E1-49CC-82E8-B7A9CC93D91F}" dt="2022-10-18T09:51:59.630" v="22" actId="1035"/>
          <ac:spMkLst>
            <pc:docMk/>
            <pc:sldMk cId="909012079" sldId="1167"/>
            <ac:spMk id="2" creationId="{94D185B3-EAC8-75FB-7927-45D34AC1FE0A}"/>
          </ac:spMkLst>
        </pc:spChg>
        <pc:spChg chg="del">
          <ac:chgData name="Werner Kunz" userId="e4a801cdd77b3e8b" providerId="LiveId" clId="{B52D1D2A-58E1-49CC-82E8-B7A9CC93D91F}" dt="2022-10-18T09:51:03.390" v="1" actId="478"/>
          <ac:spMkLst>
            <pc:docMk/>
            <pc:sldMk cId="909012079" sldId="1167"/>
            <ac:spMk id="8" creationId="{00000000-0000-0000-0000-000000000000}"/>
          </ac:spMkLst>
        </pc:spChg>
      </pc:sldChg>
      <pc:sldChg chg="modSp add mod">
        <pc:chgData name="Werner Kunz" userId="e4a801cdd77b3e8b" providerId="LiveId" clId="{B52D1D2A-58E1-49CC-82E8-B7A9CC93D91F}" dt="2022-10-18T09:52:44.467" v="35" actId="20577"/>
        <pc:sldMkLst>
          <pc:docMk/>
          <pc:sldMk cId="3647434992" sldId="1168"/>
        </pc:sldMkLst>
        <pc:spChg chg="mod">
          <ac:chgData name="Werner Kunz" userId="e4a801cdd77b3e8b" providerId="LiveId" clId="{B52D1D2A-58E1-49CC-82E8-B7A9CC93D91F}" dt="2022-10-18T09:52:44.467" v="35" actId="20577"/>
          <ac:spMkLst>
            <pc:docMk/>
            <pc:sldMk cId="3647434992" sldId="1168"/>
            <ac:spMk id="2" creationId="{94D185B3-EAC8-75FB-7927-45D34AC1FE0A}"/>
          </ac:spMkLst>
        </pc:spChg>
      </pc:sldChg>
      <pc:sldChg chg="modSp add mod">
        <pc:chgData name="Werner Kunz" userId="e4a801cdd77b3e8b" providerId="LiveId" clId="{B52D1D2A-58E1-49CC-82E8-B7A9CC93D91F}" dt="2022-10-18T09:54:47.833" v="52" actId="313"/>
        <pc:sldMkLst>
          <pc:docMk/>
          <pc:sldMk cId="386365323" sldId="1169"/>
        </pc:sldMkLst>
        <pc:spChg chg="mod">
          <ac:chgData name="Werner Kunz" userId="e4a801cdd77b3e8b" providerId="LiveId" clId="{B52D1D2A-58E1-49CC-82E8-B7A9CC93D91F}" dt="2022-10-18T09:54:47.833" v="52" actId="313"/>
          <ac:spMkLst>
            <pc:docMk/>
            <pc:sldMk cId="386365323" sldId="1169"/>
            <ac:spMk id="2" creationId="{94D185B3-EAC8-75FB-7927-45D34AC1FE0A}"/>
          </ac:spMkLst>
        </pc:spChg>
      </pc:sldChg>
      <pc:sldChg chg="modSp add mod">
        <pc:chgData name="Werner Kunz" userId="e4a801cdd77b3e8b" providerId="LiveId" clId="{B52D1D2A-58E1-49CC-82E8-B7A9CC93D91F}" dt="2022-10-18T09:57:55.521" v="83" actId="20577"/>
        <pc:sldMkLst>
          <pc:docMk/>
          <pc:sldMk cId="2069505362" sldId="1170"/>
        </pc:sldMkLst>
        <pc:spChg chg="mod">
          <ac:chgData name="Werner Kunz" userId="e4a801cdd77b3e8b" providerId="LiveId" clId="{B52D1D2A-58E1-49CC-82E8-B7A9CC93D91F}" dt="2022-10-18T09:57:55.521" v="83" actId="20577"/>
          <ac:spMkLst>
            <pc:docMk/>
            <pc:sldMk cId="2069505362" sldId="1170"/>
            <ac:spMk id="2" creationId="{94D185B3-EAC8-75FB-7927-45D34AC1FE0A}"/>
          </ac:spMkLst>
        </pc:spChg>
      </pc:sldChg>
      <pc:sldChg chg="addSp delSp modSp add mod">
        <pc:chgData name="Werner Kunz" userId="e4a801cdd77b3e8b" providerId="LiveId" clId="{B52D1D2A-58E1-49CC-82E8-B7A9CC93D91F}" dt="2022-10-18T10:39:47.593" v="184" actId="1035"/>
        <pc:sldMkLst>
          <pc:docMk/>
          <pc:sldMk cId="1118213872" sldId="1171"/>
        </pc:sldMkLst>
        <pc:spChg chg="mod">
          <ac:chgData name="Werner Kunz" userId="e4a801cdd77b3e8b" providerId="LiveId" clId="{B52D1D2A-58E1-49CC-82E8-B7A9CC93D91F}" dt="2022-10-18T10:39:47.593" v="184" actId="1035"/>
          <ac:spMkLst>
            <pc:docMk/>
            <pc:sldMk cId="1118213872" sldId="1171"/>
            <ac:spMk id="4" creationId="{185BF2BE-19CC-B561-DD7D-F958FCEF2B73}"/>
          </ac:spMkLst>
        </pc:spChg>
        <pc:picChg chg="del">
          <ac:chgData name="Werner Kunz" userId="e4a801cdd77b3e8b" providerId="LiveId" clId="{B52D1D2A-58E1-49CC-82E8-B7A9CC93D91F}" dt="2022-10-18T10:00:14.083" v="85" actId="478"/>
          <ac:picMkLst>
            <pc:docMk/>
            <pc:sldMk cId="1118213872" sldId="1171"/>
            <ac:picMk id="3" creationId="{C60EB709-5CE3-C8BA-BCCA-C9EA3A3D5217}"/>
          </ac:picMkLst>
        </pc:picChg>
        <pc:picChg chg="add mod ord">
          <ac:chgData name="Werner Kunz" userId="e4a801cdd77b3e8b" providerId="LiveId" clId="{B52D1D2A-58E1-49CC-82E8-B7A9CC93D91F}" dt="2022-10-18T10:39:47.593" v="184" actId="1035"/>
          <ac:picMkLst>
            <pc:docMk/>
            <pc:sldMk cId="1118213872" sldId="1171"/>
            <ac:picMk id="5" creationId="{F51A229D-B477-C78A-7784-36BAC28E26E4}"/>
          </ac:picMkLst>
        </pc:picChg>
      </pc:sldChg>
      <pc:sldChg chg="addSp delSp modSp add mod">
        <pc:chgData name="Werner Kunz" userId="e4a801cdd77b3e8b" providerId="LiveId" clId="{B52D1D2A-58E1-49CC-82E8-B7A9CC93D91F}" dt="2022-10-18T10:44:39.851" v="223" actId="113"/>
        <pc:sldMkLst>
          <pc:docMk/>
          <pc:sldMk cId="390420852" sldId="1172"/>
        </pc:sldMkLst>
        <pc:spChg chg="mod">
          <ac:chgData name="Werner Kunz" userId="e4a801cdd77b3e8b" providerId="LiveId" clId="{B52D1D2A-58E1-49CC-82E8-B7A9CC93D91F}" dt="2022-10-18T10:44:39.851" v="223" actId="113"/>
          <ac:spMkLst>
            <pc:docMk/>
            <pc:sldMk cId="390420852" sldId="1172"/>
            <ac:spMk id="4" creationId="{185BF2BE-19CC-B561-DD7D-F958FCEF2B73}"/>
          </ac:spMkLst>
        </pc:spChg>
        <pc:picChg chg="del">
          <ac:chgData name="Werner Kunz" userId="e4a801cdd77b3e8b" providerId="LiveId" clId="{B52D1D2A-58E1-49CC-82E8-B7A9CC93D91F}" dt="2022-10-18T10:40:15.661" v="186" actId="478"/>
          <ac:picMkLst>
            <pc:docMk/>
            <pc:sldMk cId="390420852" sldId="1172"/>
            <ac:picMk id="3" creationId="{C60EB709-5CE3-C8BA-BCCA-C9EA3A3D5217}"/>
          </ac:picMkLst>
        </pc:picChg>
        <pc:picChg chg="add mod ord">
          <ac:chgData name="Werner Kunz" userId="e4a801cdd77b3e8b" providerId="LiveId" clId="{B52D1D2A-58E1-49CC-82E8-B7A9CC93D91F}" dt="2022-10-18T10:43:18.192" v="194" actId="167"/>
          <ac:picMkLst>
            <pc:docMk/>
            <pc:sldMk cId="390420852" sldId="1172"/>
            <ac:picMk id="5" creationId="{6D018681-8E74-B1AB-1F9B-E24521587C9D}"/>
          </ac:picMkLst>
        </pc:picChg>
      </pc:sldChg>
      <pc:sldChg chg="addSp modSp new mod ord setBg">
        <pc:chgData name="Werner Kunz" userId="e4a801cdd77b3e8b" providerId="LiveId" clId="{B52D1D2A-58E1-49CC-82E8-B7A9CC93D91F}" dt="2022-10-18T11:40:27.864" v="822" actId="6549"/>
        <pc:sldMkLst>
          <pc:docMk/>
          <pc:sldMk cId="1202458036" sldId="1173"/>
        </pc:sldMkLst>
        <pc:spChg chg="add mod">
          <ac:chgData name="Werner Kunz" userId="e4a801cdd77b3e8b" providerId="LiveId" clId="{B52D1D2A-58E1-49CC-82E8-B7A9CC93D91F}" dt="2022-10-18T11:40:27.864" v="822" actId="6549"/>
          <ac:spMkLst>
            <pc:docMk/>
            <pc:sldMk cId="1202458036" sldId="1173"/>
            <ac:spMk id="4" creationId="{9175CCEE-8A6F-2A64-DDAF-4B2279370F41}"/>
          </ac:spMkLst>
        </pc:spChg>
        <pc:picChg chg="add mod">
          <ac:chgData name="Werner Kunz" userId="e4a801cdd77b3e8b" providerId="LiveId" clId="{B52D1D2A-58E1-49CC-82E8-B7A9CC93D91F}" dt="2022-10-18T11:40:16.474" v="820" actId="1076"/>
          <ac:picMkLst>
            <pc:docMk/>
            <pc:sldMk cId="1202458036" sldId="1173"/>
            <ac:picMk id="3" creationId="{C9C13B56-E406-5CF9-B5C3-33877C12B987}"/>
          </ac:picMkLst>
        </pc:picChg>
      </pc:sldChg>
      <pc:sldChg chg="addSp delSp modSp add mod ord">
        <pc:chgData name="Werner Kunz" userId="e4a801cdd77b3e8b" providerId="LiveId" clId="{B52D1D2A-58E1-49CC-82E8-B7A9CC93D91F}" dt="2022-10-18T10:46:11.762" v="236" actId="1035"/>
        <pc:sldMkLst>
          <pc:docMk/>
          <pc:sldMk cId="1496714270" sldId="1174"/>
        </pc:sldMkLst>
        <pc:spChg chg="mod">
          <ac:chgData name="Werner Kunz" userId="e4a801cdd77b3e8b" providerId="LiveId" clId="{B52D1D2A-58E1-49CC-82E8-B7A9CC93D91F}" dt="2022-10-18T10:45:29.113" v="230" actId="6549"/>
          <ac:spMkLst>
            <pc:docMk/>
            <pc:sldMk cId="1496714270" sldId="1174"/>
            <ac:spMk id="4" creationId="{185BF2BE-19CC-B561-DD7D-F958FCEF2B73}"/>
          </ac:spMkLst>
        </pc:spChg>
        <pc:picChg chg="add mod">
          <ac:chgData name="Werner Kunz" userId="e4a801cdd77b3e8b" providerId="LiveId" clId="{B52D1D2A-58E1-49CC-82E8-B7A9CC93D91F}" dt="2022-10-18T10:46:11.762" v="236" actId="1035"/>
          <ac:picMkLst>
            <pc:docMk/>
            <pc:sldMk cId="1496714270" sldId="1174"/>
            <ac:picMk id="3" creationId="{DC33A564-F0CC-10FA-71BF-265851655548}"/>
          </ac:picMkLst>
        </pc:picChg>
        <pc:picChg chg="del">
          <ac:chgData name="Werner Kunz" userId="e4a801cdd77b3e8b" providerId="LiveId" clId="{B52D1D2A-58E1-49CC-82E8-B7A9CC93D91F}" dt="2022-10-18T10:45:37.401" v="231" actId="478"/>
          <ac:picMkLst>
            <pc:docMk/>
            <pc:sldMk cId="1496714270" sldId="1174"/>
            <ac:picMk id="5" creationId="{F51A229D-B477-C78A-7784-36BAC28E26E4}"/>
          </ac:picMkLst>
        </pc:picChg>
      </pc:sldChg>
      <pc:sldChg chg="addSp delSp modSp add mod ord">
        <pc:chgData name="Werner Kunz" userId="e4a801cdd77b3e8b" providerId="LiveId" clId="{B52D1D2A-58E1-49CC-82E8-B7A9CC93D91F}" dt="2022-10-18T10:48:34.362" v="254" actId="1035"/>
        <pc:sldMkLst>
          <pc:docMk/>
          <pc:sldMk cId="2618781129" sldId="1175"/>
        </pc:sldMkLst>
        <pc:spChg chg="mod">
          <ac:chgData name="Werner Kunz" userId="e4a801cdd77b3e8b" providerId="LiveId" clId="{B52D1D2A-58E1-49CC-82E8-B7A9CC93D91F}" dt="2022-10-18T10:48:34.362" v="254" actId="1035"/>
          <ac:spMkLst>
            <pc:docMk/>
            <pc:sldMk cId="2618781129" sldId="1175"/>
            <ac:spMk id="4" creationId="{185BF2BE-19CC-B561-DD7D-F958FCEF2B73}"/>
          </ac:spMkLst>
        </pc:spChg>
        <pc:picChg chg="add mod ord">
          <ac:chgData name="Werner Kunz" userId="e4a801cdd77b3e8b" providerId="LiveId" clId="{B52D1D2A-58E1-49CC-82E8-B7A9CC93D91F}" dt="2022-10-18T10:48:16.901" v="248" actId="167"/>
          <ac:picMkLst>
            <pc:docMk/>
            <pc:sldMk cId="2618781129" sldId="1175"/>
            <ac:picMk id="3" creationId="{D67D162D-2841-FC96-45D8-9865FCC7F2BA}"/>
          </ac:picMkLst>
        </pc:picChg>
        <pc:picChg chg="del">
          <ac:chgData name="Werner Kunz" userId="e4a801cdd77b3e8b" providerId="LiveId" clId="{B52D1D2A-58E1-49CC-82E8-B7A9CC93D91F}" dt="2022-10-18T10:48:11.702" v="246" actId="478"/>
          <ac:picMkLst>
            <pc:docMk/>
            <pc:sldMk cId="2618781129" sldId="1175"/>
            <ac:picMk id="5" creationId="{6D018681-8E74-B1AB-1F9B-E24521587C9D}"/>
          </ac:picMkLst>
        </pc:picChg>
      </pc:sldChg>
      <pc:sldChg chg="addSp delSp modSp add mod ord">
        <pc:chgData name="Werner Kunz" userId="e4a801cdd77b3e8b" providerId="LiveId" clId="{B52D1D2A-58E1-49CC-82E8-B7A9CC93D91F}" dt="2022-10-18T10:49:27.182" v="264" actId="1038"/>
        <pc:sldMkLst>
          <pc:docMk/>
          <pc:sldMk cId="1954839584" sldId="1176"/>
        </pc:sldMkLst>
        <pc:picChg chg="del">
          <ac:chgData name="Werner Kunz" userId="e4a801cdd77b3e8b" providerId="LiveId" clId="{B52D1D2A-58E1-49CC-82E8-B7A9CC93D91F}" dt="2022-10-18T10:48:51.697" v="258" actId="478"/>
          <ac:picMkLst>
            <pc:docMk/>
            <pc:sldMk cId="1954839584" sldId="1176"/>
            <ac:picMk id="3" creationId="{DC33A564-F0CC-10FA-71BF-265851655548}"/>
          </ac:picMkLst>
        </pc:picChg>
        <pc:picChg chg="add mod">
          <ac:chgData name="Werner Kunz" userId="e4a801cdd77b3e8b" providerId="LiveId" clId="{B52D1D2A-58E1-49CC-82E8-B7A9CC93D91F}" dt="2022-10-18T10:49:27.182" v="264" actId="1038"/>
          <ac:picMkLst>
            <pc:docMk/>
            <pc:sldMk cId="1954839584" sldId="1176"/>
            <ac:picMk id="5" creationId="{3B76EA48-2062-ECFC-60BC-B880E20B9908}"/>
          </ac:picMkLst>
        </pc:picChg>
      </pc:sldChg>
      <pc:sldChg chg="addSp delSp modSp add mod ord">
        <pc:chgData name="Werner Kunz" userId="e4a801cdd77b3e8b" providerId="LiveId" clId="{B52D1D2A-58E1-49CC-82E8-B7A9CC93D91F}" dt="2022-10-18T11:33:22.703" v="795" actId="1076"/>
        <pc:sldMkLst>
          <pc:docMk/>
          <pc:sldMk cId="3812733561" sldId="1177"/>
        </pc:sldMkLst>
        <pc:spChg chg="mod">
          <ac:chgData name="Werner Kunz" userId="e4a801cdd77b3e8b" providerId="LiveId" clId="{B52D1D2A-58E1-49CC-82E8-B7A9CC93D91F}" dt="2022-10-18T11:33:22.703" v="795" actId="1076"/>
          <ac:spMkLst>
            <pc:docMk/>
            <pc:sldMk cId="3812733561" sldId="1177"/>
            <ac:spMk id="4" creationId="{185BF2BE-19CC-B561-DD7D-F958FCEF2B73}"/>
          </ac:spMkLst>
        </pc:spChg>
        <pc:picChg chg="del">
          <ac:chgData name="Werner Kunz" userId="e4a801cdd77b3e8b" providerId="LiveId" clId="{B52D1D2A-58E1-49CC-82E8-B7A9CC93D91F}" dt="2022-10-18T10:49:47.531" v="268" actId="478"/>
          <ac:picMkLst>
            <pc:docMk/>
            <pc:sldMk cId="3812733561" sldId="1177"/>
            <ac:picMk id="3" creationId="{D67D162D-2841-FC96-45D8-9865FCC7F2BA}"/>
          </ac:picMkLst>
        </pc:picChg>
        <pc:picChg chg="add mod ord">
          <ac:chgData name="Werner Kunz" userId="e4a801cdd77b3e8b" providerId="LiveId" clId="{B52D1D2A-58E1-49CC-82E8-B7A9CC93D91F}" dt="2022-10-18T10:51:28.452" v="275" actId="167"/>
          <ac:picMkLst>
            <pc:docMk/>
            <pc:sldMk cId="3812733561" sldId="1177"/>
            <ac:picMk id="5" creationId="{630606BB-390E-124F-0D3A-2EEAC4767DA1}"/>
          </ac:picMkLst>
        </pc:picChg>
      </pc:sldChg>
      <pc:sldChg chg="delSp modSp add mod">
        <pc:chgData name="Werner Kunz" userId="e4a801cdd77b3e8b" providerId="LiveId" clId="{B52D1D2A-58E1-49CC-82E8-B7A9CC93D91F}" dt="2022-10-18T11:54:38.694" v="951" actId="113"/>
        <pc:sldMkLst>
          <pc:docMk/>
          <pc:sldMk cId="3078771554" sldId="1178"/>
        </pc:sldMkLst>
        <pc:spChg chg="mod">
          <ac:chgData name="Werner Kunz" userId="e4a801cdd77b3e8b" providerId="LiveId" clId="{B52D1D2A-58E1-49CC-82E8-B7A9CC93D91F}" dt="2022-10-18T11:54:38.694" v="951" actId="113"/>
          <ac:spMkLst>
            <pc:docMk/>
            <pc:sldMk cId="3078771554" sldId="1178"/>
            <ac:spMk id="8" creationId="{00000000-0000-0000-0000-000000000000}"/>
          </ac:spMkLst>
        </pc:spChg>
        <pc:picChg chg="del">
          <ac:chgData name="Werner Kunz" userId="e4a801cdd77b3e8b" providerId="LiveId" clId="{B52D1D2A-58E1-49CC-82E8-B7A9CC93D91F}" dt="2022-10-18T11:05:38.142" v="291" actId="478"/>
          <ac:picMkLst>
            <pc:docMk/>
            <pc:sldMk cId="3078771554" sldId="1178"/>
            <ac:picMk id="4" creationId="{A462DCF8-E008-D1E7-0EC0-7AAF99FD1D3D}"/>
          </ac:picMkLst>
        </pc:picChg>
      </pc:sldChg>
      <pc:sldChg chg="modSp add mod">
        <pc:chgData name="Werner Kunz" userId="e4a801cdd77b3e8b" providerId="LiveId" clId="{B52D1D2A-58E1-49CC-82E8-B7A9CC93D91F}" dt="2022-10-18T11:26:56.293" v="726" actId="1037"/>
        <pc:sldMkLst>
          <pc:docMk/>
          <pc:sldMk cId="980325497" sldId="1179"/>
        </pc:sldMkLst>
        <pc:spChg chg="mod">
          <ac:chgData name="Werner Kunz" userId="e4a801cdd77b3e8b" providerId="LiveId" clId="{B52D1D2A-58E1-49CC-82E8-B7A9CC93D91F}" dt="2022-10-18T11:26:56.293" v="726" actId="1037"/>
          <ac:spMkLst>
            <pc:docMk/>
            <pc:sldMk cId="980325497" sldId="1179"/>
            <ac:spMk id="8" creationId="{00000000-0000-0000-0000-000000000000}"/>
          </ac:spMkLst>
        </pc:spChg>
      </pc:sldChg>
      <pc:sldChg chg="addSp modSp add mod ord">
        <pc:chgData name="Werner Kunz" userId="e4a801cdd77b3e8b" providerId="LiveId" clId="{B52D1D2A-58E1-49CC-82E8-B7A9CC93D91F}" dt="2022-10-18T11:41:23.764" v="838" actId="1076"/>
        <pc:sldMkLst>
          <pc:docMk/>
          <pc:sldMk cId="407502431" sldId="1180"/>
        </pc:sldMkLst>
        <pc:spChg chg="mod">
          <ac:chgData name="Werner Kunz" userId="e4a801cdd77b3e8b" providerId="LiveId" clId="{B52D1D2A-58E1-49CC-82E8-B7A9CC93D91F}" dt="2022-10-18T11:41:20.334" v="837" actId="1076"/>
          <ac:spMkLst>
            <pc:docMk/>
            <pc:sldMk cId="407502431" sldId="1180"/>
            <ac:spMk id="8" creationId="{00000000-0000-0000-0000-000000000000}"/>
          </ac:spMkLst>
        </pc:spChg>
        <pc:picChg chg="add mod">
          <ac:chgData name="Werner Kunz" userId="e4a801cdd77b3e8b" providerId="LiveId" clId="{B52D1D2A-58E1-49CC-82E8-B7A9CC93D91F}" dt="2022-10-18T11:41:23.764" v="838" actId="1076"/>
          <ac:picMkLst>
            <pc:docMk/>
            <pc:sldMk cId="407502431" sldId="1180"/>
            <ac:picMk id="3" creationId="{C718EB11-4384-ADAA-7877-6A20E239D726}"/>
          </ac:picMkLst>
        </pc:picChg>
      </pc:sldChg>
      <pc:sldChg chg="delSp add del mod">
        <pc:chgData name="Werner Kunz" userId="e4a801cdd77b3e8b" providerId="LiveId" clId="{B52D1D2A-58E1-49CC-82E8-B7A9CC93D91F}" dt="2022-10-18T12:10:07.515" v="953" actId="47"/>
        <pc:sldMkLst>
          <pc:docMk/>
          <pc:sldMk cId="414220406" sldId="1181"/>
        </pc:sldMkLst>
        <pc:spChg chg="del">
          <ac:chgData name="Werner Kunz" userId="e4a801cdd77b3e8b" providerId="LiveId" clId="{B52D1D2A-58E1-49CC-82E8-B7A9CC93D91F}" dt="2022-10-18T12:09:26.165" v="952" actId="478"/>
          <ac:spMkLst>
            <pc:docMk/>
            <pc:sldMk cId="414220406" sldId="1181"/>
            <ac:spMk id="4" creationId="{9175CCEE-8A6F-2A64-DDAF-4B2279370F41}"/>
          </ac:spMkLst>
        </pc:spChg>
        <pc:picChg chg="del">
          <ac:chgData name="Werner Kunz" userId="e4a801cdd77b3e8b" providerId="LiveId" clId="{B52D1D2A-58E1-49CC-82E8-B7A9CC93D91F}" dt="2022-10-18T11:34:18.784" v="813" actId="478"/>
          <ac:picMkLst>
            <pc:docMk/>
            <pc:sldMk cId="414220406" sldId="1181"/>
            <ac:picMk id="3" creationId="{C9C13B56-E406-5CF9-B5C3-33877C12B987}"/>
          </ac:picMkLst>
        </pc:picChg>
      </pc:sldChg>
      <pc:sldChg chg="addSp delSp modSp add mod">
        <pc:chgData name="Werner Kunz" userId="e4a801cdd77b3e8b" providerId="LiveId" clId="{B52D1D2A-58E1-49CC-82E8-B7A9CC93D91F}" dt="2022-10-18T11:53:08.854" v="902" actId="1038"/>
        <pc:sldMkLst>
          <pc:docMk/>
          <pc:sldMk cId="3400519178" sldId="1182"/>
        </pc:sldMkLst>
        <pc:spChg chg="mod ord">
          <ac:chgData name="Werner Kunz" userId="e4a801cdd77b3e8b" providerId="LiveId" clId="{B52D1D2A-58E1-49CC-82E8-B7A9CC93D91F}" dt="2022-10-18T11:53:08.854" v="902" actId="1038"/>
          <ac:spMkLst>
            <pc:docMk/>
            <pc:sldMk cId="3400519178" sldId="1182"/>
            <ac:spMk id="4" creationId="{185BF2BE-19CC-B561-DD7D-F958FCEF2B73}"/>
          </ac:spMkLst>
        </pc:spChg>
        <pc:picChg chg="add mod">
          <ac:chgData name="Werner Kunz" userId="e4a801cdd77b3e8b" providerId="LiveId" clId="{B52D1D2A-58E1-49CC-82E8-B7A9CC93D91F}" dt="2022-10-18T11:53:01.529" v="900" actId="1038"/>
          <ac:picMkLst>
            <pc:docMk/>
            <pc:sldMk cId="3400519178" sldId="1182"/>
            <ac:picMk id="3" creationId="{F63C3AA3-5C01-B191-A83F-1C475FD789E7}"/>
          </ac:picMkLst>
        </pc:picChg>
        <pc:picChg chg="del">
          <ac:chgData name="Werner Kunz" userId="e4a801cdd77b3e8b" providerId="LiveId" clId="{B52D1D2A-58E1-49CC-82E8-B7A9CC93D91F}" dt="2022-10-18T11:43:31.514" v="840" actId="478"/>
          <ac:picMkLst>
            <pc:docMk/>
            <pc:sldMk cId="3400519178" sldId="1182"/>
            <ac:picMk id="5" creationId="{3B76EA48-2062-ECFC-60BC-B880E20B9908}"/>
          </ac:picMkLst>
        </pc:picChg>
        <pc:picChg chg="add del mod">
          <ac:chgData name="Werner Kunz" userId="e4a801cdd77b3e8b" providerId="LiveId" clId="{B52D1D2A-58E1-49CC-82E8-B7A9CC93D91F}" dt="2022-10-18T11:49:39.504" v="874" actId="478"/>
          <ac:picMkLst>
            <pc:docMk/>
            <pc:sldMk cId="3400519178" sldId="1182"/>
            <ac:picMk id="7" creationId="{36FF951B-74C2-9C5E-1C90-FBB0C7EFE3E0}"/>
          </ac:picMkLst>
        </pc:picChg>
      </pc:sldChg>
      <pc:sldChg chg="delSp modSp add mod">
        <pc:chgData name="Werner Kunz" userId="e4a801cdd77b3e8b" providerId="LiveId" clId="{B52D1D2A-58E1-49CC-82E8-B7A9CC93D91F}" dt="2022-10-18T11:54:04.775" v="934" actId="14100"/>
        <pc:sldMkLst>
          <pc:docMk/>
          <pc:sldMk cId="3154710721" sldId="1183"/>
        </pc:sldMkLst>
        <pc:spChg chg="mod">
          <ac:chgData name="Werner Kunz" userId="e4a801cdd77b3e8b" providerId="LiveId" clId="{B52D1D2A-58E1-49CC-82E8-B7A9CC93D91F}" dt="2022-10-18T11:54:04.775" v="934" actId="14100"/>
          <ac:spMkLst>
            <pc:docMk/>
            <pc:sldMk cId="3154710721" sldId="1183"/>
            <ac:spMk id="4" creationId="{185BF2BE-19CC-B561-DD7D-F958FCEF2B73}"/>
          </ac:spMkLst>
        </pc:spChg>
        <pc:picChg chg="del">
          <ac:chgData name="Werner Kunz" userId="e4a801cdd77b3e8b" providerId="LiveId" clId="{B52D1D2A-58E1-49CC-82E8-B7A9CC93D91F}" dt="2022-10-18T11:49:47.554" v="876" actId="478"/>
          <ac:picMkLst>
            <pc:docMk/>
            <pc:sldMk cId="3154710721" sldId="1183"/>
            <ac:picMk id="3" creationId="{F63C3AA3-5C01-B191-A83F-1C475FD789E7}"/>
          </ac:picMkLst>
        </pc:picChg>
        <pc:picChg chg="ord">
          <ac:chgData name="Werner Kunz" userId="e4a801cdd77b3e8b" providerId="LiveId" clId="{B52D1D2A-58E1-49CC-82E8-B7A9CC93D91F}" dt="2022-10-18T11:49:44.784" v="875" actId="167"/>
          <ac:picMkLst>
            <pc:docMk/>
            <pc:sldMk cId="3154710721" sldId="1183"/>
            <ac:picMk id="7" creationId="{36FF951B-74C2-9C5E-1C90-FBB0C7EFE3E0}"/>
          </ac:picMkLst>
        </pc:picChg>
      </pc:sldChg>
      <pc:sldChg chg="modSp add mod">
        <pc:chgData name="Werner Kunz" userId="e4a801cdd77b3e8b" providerId="LiveId" clId="{B52D1D2A-58E1-49CC-82E8-B7A9CC93D91F}" dt="2022-10-18T12:21:31.838" v="1029" actId="1036"/>
        <pc:sldMkLst>
          <pc:docMk/>
          <pc:sldMk cId="1456282832" sldId="1184"/>
        </pc:sldMkLst>
        <pc:spChg chg="mod">
          <ac:chgData name="Werner Kunz" userId="e4a801cdd77b3e8b" providerId="LiveId" clId="{B52D1D2A-58E1-49CC-82E8-B7A9CC93D91F}" dt="2022-10-18T12:21:31.838" v="1029" actId="1036"/>
          <ac:spMkLst>
            <pc:docMk/>
            <pc:sldMk cId="1456282832" sldId="1184"/>
            <ac:spMk id="8" creationId="{00000000-0000-0000-0000-000000000000}"/>
          </ac:spMkLst>
        </pc:spChg>
      </pc:sldChg>
      <pc:sldChg chg="addSp modSp add mod setBg">
        <pc:chgData name="Werner Kunz" userId="e4a801cdd77b3e8b" providerId="LiveId" clId="{B52D1D2A-58E1-49CC-82E8-B7A9CC93D91F}" dt="2022-10-19T11:29:22.555" v="1084" actId="122"/>
        <pc:sldMkLst>
          <pc:docMk/>
          <pc:sldMk cId="2488686398" sldId="1185"/>
        </pc:sldMkLst>
        <pc:spChg chg="mod">
          <ac:chgData name="Werner Kunz" userId="e4a801cdd77b3e8b" providerId="LiveId" clId="{B52D1D2A-58E1-49CC-82E8-B7A9CC93D91F}" dt="2022-10-19T11:29:22.555" v="1084" actId="122"/>
          <ac:spMkLst>
            <pc:docMk/>
            <pc:sldMk cId="2488686398" sldId="1185"/>
            <ac:spMk id="8" creationId="{00000000-0000-0000-0000-000000000000}"/>
          </ac:spMkLst>
        </pc:spChg>
        <pc:picChg chg="add mod">
          <ac:chgData name="Werner Kunz" userId="e4a801cdd77b3e8b" providerId="LiveId" clId="{B52D1D2A-58E1-49CC-82E8-B7A9CC93D91F}" dt="2022-10-19T11:29:05.295" v="1080" actId="14100"/>
          <ac:picMkLst>
            <pc:docMk/>
            <pc:sldMk cId="2488686398" sldId="1185"/>
            <ac:picMk id="3" creationId="{84A2FBB6-E024-4D38-1795-2D111C44ADD1}"/>
          </ac:picMkLst>
        </pc:picChg>
      </pc:sldChg>
      <pc:sldChg chg="addSp modSp add mod">
        <pc:chgData name="Werner Kunz" userId="e4a801cdd77b3e8b" providerId="LiveId" clId="{B52D1D2A-58E1-49CC-82E8-B7A9CC93D91F}" dt="2022-10-19T11:32:39.775" v="1124" actId="1035"/>
        <pc:sldMkLst>
          <pc:docMk/>
          <pc:sldMk cId="2057341323" sldId="1186"/>
        </pc:sldMkLst>
        <pc:spChg chg="mod">
          <ac:chgData name="Werner Kunz" userId="e4a801cdd77b3e8b" providerId="LiveId" clId="{B52D1D2A-58E1-49CC-82E8-B7A9CC93D91F}" dt="2022-10-19T11:32:39.775" v="1124" actId="1035"/>
          <ac:spMkLst>
            <pc:docMk/>
            <pc:sldMk cId="2057341323" sldId="1186"/>
            <ac:spMk id="8" creationId="{00000000-0000-0000-0000-000000000000}"/>
          </ac:spMkLst>
        </pc:spChg>
        <pc:picChg chg="add mod">
          <ac:chgData name="Werner Kunz" userId="e4a801cdd77b3e8b" providerId="LiveId" clId="{B52D1D2A-58E1-49CC-82E8-B7A9CC93D91F}" dt="2022-10-19T11:32:39.775" v="1124" actId="1035"/>
          <ac:picMkLst>
            <pc:docMk/>
            <pc:sldMk cId="2057341323" sldId="1186"/>
            <ac:picMk id="3" creationId="{53998F50-445F-9A4B-9166-BC5E651A8BD3}"/>
          </ac:picMkLst>
        </pc:picChg>
      </pc:sldChg>
      <pc:sldChg chg="addSp delSp modSp add del mod">
        <pc:chgData name="Werner Kunz" userId="e4a801cdd77b3e8b" providerId="LiveId" clId="{B52D1D2A-58E1-49CC-82E8-B7A9CC93D91F}" dt="2022-10-19T12:18:04.947" v="1587" actId="2696"/>
        <pc:sldMkLst>
          <pc:docMk/>
          <pc:sldMk cId="319810225" sldId="1187"/>
        </pc:sldMkLst>
        <pc:spChg chg="add del mod">
          <ac:chgData name="Werner Kunz" userId="e4a801cdd77b3e8b" providerId="LiveId" clId="{B52D1D2A-58E1-49CC-82E8-B7A9CC93D91F}" dt="2022-10-19T11:40:09.215" v="1171" actId="478"/>
          <ac:spMkLst>
            <pc:docMk/>
            <pc:sldMk cId="319810225" sldId="1187"/>
            <ac:spMk id="7" creationId="{FCD925C3-D11F-B5BA-9E6F-E08ADD22471F}"/>
          </ac:spMkLst>
        </pc:spChg>
        <pc:spChg chg="mod">
          <ac:chgData name="Werner Kunz" userId="e4a801cdd77b3e8b" providerId="LiveId" clId="{B52D1D2A-58E1-49CC-82E8-B7A9CC93D91F}" dt="2022-10-19T11:39:50.785" v="1167" actId="20577"/>
          <ac:spMkLst>
            <pc:docMk/>
            <pc:sldMk cId="319810225" sldId="1187"/>
            <ac:spMk id="8" creationId="{00000000-0000-0000-0000-000000000000}"/>
          </ac:spMkLst>
        </pc:spChg>
        <pc:spChg chg="add del mod">
          <ac:chgData name="Werner Kunz" userId="e4a801cdd77b3e8b" providerId="LiveId" clId="{B52D1D2A-58E1-49CC-82E8-B7A9CC93D91F}" dt="2022-10-19T11:40:01.445" v="1169"/>
          <ac:spMkLst>
            <pc:docMk/>
            <pc:sldMk cId="319810225" sldId="1187"/>
            <ac:spMk id="9" creationId="{28C9DD93-7675-2B6E-2082-1F9FE862B94A}"/>
          </ac:spMkLst>
        </pc:spChg>
        <pc:spChg chg="add mod">
          <ac:chgData name="Werner Kunz" userId="e4a801cdd77b3e8b" providerId="LiveId" clId="{B52D1D2A-58E1-49CC-82E8-B7A9CC93D91F}" dt="2022-10-19T11:40:21.075" v="1176" actId="1076"/>
          <ac:spMkLst>
            <pc:docMk/>
            <pc:sldMk cId="319810225" sldId="1187"/>
            <ac:spMk id="10" creationId="{DCE2B457-4EFB-4C43-F293-743C8736D7A2}"/>
          </ac:spMkLst>
        </pc:spChg>
        <pc:spChg chg="add mod">
          <ac:chgData name="Werner Kunz" userId="e4a801cdd77b3e8b" providerId="LiveId" clId="{B52D1D2A-58E1-49CC-82E8-B7A9CC93D91F}" dt="2022-10-19T11:41:39.285" v="1238" actId="1038"/>
          <ac:spMkLst>
            <pc:docMk/>
            <pc:sldMk cId="319810225" sldId="1187"/>
            <ac:spMk id="11" creationId="{71B7F4B3-528A-8111-7289-895CEFEAA84B}"/>
          </ac:spMkLst>
        </pc:spChg>
        <pc:picChg chg="del">
          <ac:chgData name="Werner Kunz" userId="e4a801cdd77b3e8b" providerId="LiveId" clId="{B52D1D2A-58E1-49CC-82E8-B7A9CC93D91F}" dt="2022-10-19T11:34:50.618" v="1126" actId="478"/>
          <ac:picMkLst>
            <pc:docMk/>
            <pc:sldMk cId="319810225" sldId="1187"/>
            <ac:picMk id="3" creationId="{53998F50-445F-9A4B-9166-BC5E651A8BD3}"/>
          </ac:picMkLst>
        </pc:picChg>
        <pc:picChg chg="add mod">
          <ac:chgData name="Werner Kunz" userId="e4a801cdd77b3e8b" providerId="LiveId" clId="{B52D1D2A-58E1-49CC-82E8-B7A9CC93D91F}" dt="2022-10-19T11:38:50.390" v="1153" actId="14100"/>
          <ac:picMkLst>
            <pc:docMk/>
            <pc:sldMk cId="319810225" sldId="1187"/>
            <ac:picMk id="4" creationId="{512D53DF-532E-1516-85CD-10CB03D69D82}"/>
          </ac:picMkLst>
        </pc:picChg>
        <pc:picChg chg="add mod">
          <ac:chgData name="Werner Kunz" userId="e4a801cdd77b3e8b" providerId="LiveId" clId="{B52D1D2A-58E1-49CC-82E8-B7A9CC93D91F}" dt="2022-10-19T11:39:14.446" v="1156" actId="14100"/>
          <ac:picMkLst>
            <pc:docMk/>
            <pc:sldMk cId="319810225" sldId="1187"/>
            <ac:picMk id="6" creationId="{9BFDE7FB-8C1E-2644-B89A-5AC8B29E6FBB}"/>
          </ac:picMkLst>
        </pc:picChg>
      </pc:sldChg>
      <pc:sldChg chg="add">
        <pc:chgData name="Werner Kunz" userId="e4a801cdd77b3e8b" providerId="LiveId" clId="{B52D1D2A-58E1-49CC-82E8-B7A9CC93D91F}" dt="2022-10-19T12:18:13.697" v="1588"/>
        <pc:sldMkLst>
          <pc:docMk/>
          <pc:sldMk cId="3697873773" sldId="1187"/>
        </pc:sldMkLst>
      </pc:sldChg>
      <pc:sldChg chg="modSp add mod">
        <pc:chgData name="Werner Kunz" userId="e4a801cdd77b3e8b" providerId="LiveId" clId="{B52D1D2A-58E1-49CC-82E8-B7A9CC93D91F}" dt="2022-10-19T12:18:48.057" v="1590" actId="207"/>
        <pc:sldMkLst>
          <pc:docMk/>
          <pc:sldMk cId="3811471126" sldId="1188"/>
        </pc:sldMkLst>
        <pc:spChg chg="mod">
          <ac:chgData name="Werner Kunz" userId="e4a801cdd77b3e8b" providerId="LiveId" clId="{B52D1D2A-58E1-49CC-82E8-B7A9CC93D91F}" dt="2022-10-19T12:18:48.057" v="1590" actId="207"/>
          <ac:spMkLst>
            <pc:docMk/>
            <pc:sldMk cId="3811471126" sldId="1188"/>
            <ac:spMk id="8" creationId="{00000000-0000-0000-0000-000000000000}"/>
          </ac:spMkLst>
        </pc:spChg>
      </pc:sldChg>
      <pc:sldChg chg="modSp add mod">
        <pc:chgData name="Werner Kunz" userId="e4a801cdd77b3e8b" providerId="LiveId" clId="{B52D1D2A-58E1-49CC-82E8-B7A9CC93D91F}" dt="2022-10-19T12:11:00.977" v="1530" actId="6549"/>
        <pc:sldMkLst>
          <pc:docMk/>
          <pc:sldMk cId="1534725005" sldId="1189"/>
        </pc:sldMkLst>
        <pc:spChg chg="mod">
          <ac:chgData name="Werner Kunz" userId="e4a801cdd77b3e8b" providerId="LiveId" clId="{B52D1D2A-58E1-49CC-82E8-B7A9CC93D91F}" dt="2022-10-19T12:11:00.977" v="1530" actId="6549"/>
          <ac:spMkLst>
            <pc:docMk/>
            <pc:sldMk cId="1534725005" sldId="1189"/>
            <ac:spMk id="2" creationId="{94D185B3-EAC8-75FB-7927-45D34AC1FE0A}"/>
          </ac:spMkLst>
        </pc:spChg>
      </pc:sldChg>
      <pc:sldChg chg="addSp delSp modSp add mod">
        <pc:chgData name="Werner Kunz" userId="e4a801cdd77b3e8b" providerId="LiveId" clId="{B52D1D2A-58E1-49CC-82E8-B7A9CC93D91F}" dt="2022-10-19T12:24:09.387" v="1681" actId="14100"/>
        <pc:sldMkLst>
          <pc:docMk/>
          <pc:sldMk cId="2859617931" sldId="1190"/>
        </pc:sldMkLst>
        <pc:spChg chg="mod ord">
          <ac:chgData name="Werner Kunz" userId="e4a801cdd77b3e8b" providerId="LiveId" clId="{B52D1D2A-58E1-49CC-82E8-B7A9CC93D91F}" dt="2022-10-19T12:22:55.917" v="1637" actId="166"/>
          <ac:spMkLst>
            <pc:docMk/>
            <pc:sldMk cId="2859617931" sldId="1190"/>
            <ac:spMk id="4" creationId="{A75CFA99-1AD2-A0BA-4477-87ED6C21C195}"/>
          </ac:spMkLst>
        </pc:spChg>
        <pc:spChg chg="add mod">
          <ac:chgData name="Werner Kunz" userId="e4a801cdd77b3e8b" providerId="LiveId" clId="{B52D1D2A-58E1-49CC-82E8-B7A9CC93D91F}" dt="2022-10-19T12:23:40.347" v="1659" actId="1076"/>
          <ac:spMkLst>
            <pc:docMk/>
            <pc:sldMk cId="2859617931" sldId="1190"/>
            <ac:spMk id="6" creationId="{BC25546C-C3A3-4360-BDE0-F6300836888D}"/>
          </ac:spMkLst>
        </pc:spChg>
        <pc:spChg chg="add mod">
          <ac:chgData name="Werner Kunz" userId="e4a801cdd77b3e8b" providerId="LiveId" clId="{B52D1D2A-58E1-49CC-82E8-B7A9CC93D91F}" dt="2022-10-19T12:24:09.387" v="1681" actId="14100"/>
          <ac:spMkLst>
            <pc:docMk/>
            <pc:sldMk cId="2859617931" sldId="1190"/>
            <ac:spMk id="7" creationId="{14E21A77-DF55-21D3-A762-575FFFB3F7C5}"/>
          </ac:spMkLst>
        </pc:spChg>
        <pc:picChg chg="add mod">
          <ac:chgData name="Werner Kunz" userId="e4a801cdd77b3e8b" providerId="LiveId" clId="{B52D1D2A-58E1-49CC-82E8-B7A9CC93D91F}" dt="2022-10-19T12:22:21.687" v="1635" actId="1038"/>
          <ac:picMkLst>
            <pc:docMk/>
            <pc:sldMk cId="2859617931" sldId="1190"/>
            <ac:picMk id="2" creationId="{D6979EE1-B2E3-D13A-3264-59CA9141814A}"/>
          </ac:picMkLst>
        </pc:picChg>
        <pc:picChg chg="del">
          <ac:chgData name="Werner Kunz" userId="e4a801cdd77b3e8b" providerId="LiveId" clId="{B52D1D2A-58E1-49CC-82E8-B7A9CC93D91F}" dt="2022-10-19T12:19:53.259" v="1592" actId="478"/>
          <ac:picMkLst>
            <pc:docMk/>
            <pc:sldMk cId="2859617931" sldId="1190"/>
            <ac:picMk id="3" creationId="{33CB0226-5368-840B-BAC1-9F2749E1E5CD}"/>
          </ac:picMkLst>
        </pc:picChg>
        <pc:picChg chg="add mod">
          <ac:chgData name="Werner Kunz" userId="e4a801cdd77b3e8b" providerId="LiveId" clId="{B52D1D2A-58E1-49CC-82E8-B7A9CC93D91F}" dt="2022-10-19T12:23:09.827" v="1640" actId="1076"/>
          <ac:picMkLst>
            <pc:docMk/>
            <pc:sldMk cId="2859617931" sldId="1190"/>
            <ac:picMk id="5" creationId="{89F04DDC-2B0F-555D-C0D9-5C36477C985F}"/>
          </ac:picMkLst>
        </pc:picChg>
      </pc:sldChg>
      <pc:sldChg chg="addSp modSp mod ord setBg">
        <pc:chgData name="Werner Kunz" userId="e4a801cdd77b3e8b" providerId="LiveId" clId="{B52D1D2A-58E1-49CC-82E8-B7A9CC93D91F}" dt="2022-10-21T11:35:33.978" v="2141"/>
        <pc:sldMkLst>
          <pc:docMk/>
          <pc:sldMk cId="3810970643" sldId="1196"/>
        </pc:sldMkLst>
        <pc:spChg chg="add mod">
          <ac:chgData name="Werner Kunz" userId="e4a801cdd77b3e8b" providerId="LiveId" clId="{B52D1D2A-58E1-49CC-82E8-B7A9CC93D91F}" dt="2022-10-21T11:35:23.498" v="2139" actId="1037"/>
          <ac:spMkLst>
            <pc:docMk/>
            <pc:sldMk cId="3810970643" sldId="1196"/>
            <ac:spMk id="4" creationId="{A32D7BB7-1428-34AE-138A-38F7EB9D1F5B}"/>
          </ac:spMkLst>
        </pc:spChg>
        <pc:picChg chg="add mod">
          <ac:chgData name="Werner Kunz" userId="e4a801cdd77b3e8b" providerId="LiveId" clId="{B52D1D2A-58E1-49CC-82E8-B7A9CC93D91F}" dt="2022-10-21T11:34:51.678" v="2085" actId="1036"/>
          <ac:picMkLst>
            <pc:docMk/>
            <pc:sldMk cId="3810970643" sldId="1196"/>
            <ac:picMk id="3" creationId="{76884D5F-A746-A891-43A2-567D1429604C}"/>
          </ac:picMkLst>
        </pc:picChg>
      </pc:sldChg>
      <pc:sldChg chg="addSp delSp modSp add mod ord">
        <pc:chgData name="Werner Kunz" userId="e4a801cdd77b3e8b" providerId="LiveId" clId="{B52D1D2A-58E1-49CC-82E8-B7A9CC93D91F}" dt="2022-10-21T11:33:55.688" v="2061"/>
        <pc:sldMkLst>
          <pc:docMk/>
          <pc:sldMk cId="3796677963" sldId="1204"/>
        </pc:sldMkLst>
        <pc:spChg chg="del mod">
          <ac:chgData name="Werner Kunz" userId="e4a801cdd77b3e8b" providerId="LiveId" clId="{B52D1D2A-58E1-49CC-82E8-B7A9CC93D91F}" dt="2022-10-21T11:21:31.747" v="1690" actId="478"/>
          <ac:spMkLst>
            <pc:docMk/>
            <pc:sldMk cId="3796677963" sldId="1204"/>
            <ac:spMk id="2" creationId="{94D185B3-EAC8-75FB-7927-45D34AC1FE0A}"/>
          </ac:spMkLst>
        </pc:spChg>
        <pc:spChg chg="mod">
          <ac:chgData name="Werner Kunz" userId="e4a801cdd77b3e8b" providerId="LiveId" clId="{B52D1D2A-58E1-49CC-82E8-B7A9CC93D91F}" dt="2022-10-21T11:33:26.658" v="2050" actId="1036"/>
          <ac:spMkLst>
            <pc:docMk/>
            <pc:sldMk cId="3796677963" sldId="1204"/>
            <ac:spMk id="3" creationId="{9C9DBFFF-0F22-3616-5333-CF577FA31035}"/>
          </ac:spMkLst>
        </pc:spChg>
        <pc:spChg chg="add mod">
          <ac:chgData name="Werner Kunz" userId="e4a801cdd77b3e8b" providerId="LiveId" clId="{B52D1D2A-58E1-49CC-82E8-B7A9CC93D91F}" dt="2022-10-21T11:33:41.868" v="2059" actId="113"/>
          <ac:spMkLst>
            <pc:docMk/>
            <pc:sldMk cId="3796677963" sldId="1204"/>
            <ac:spMk id="4" creationId="{7FB7373C-7AA5-CCA9-0A98-41D435A9546C}"/>
          </ac:spMkLst>
        </pc:spChg>
        <pc:spChg chg="add mod">
          <ac:chgData name="Werner Kunz" userId="e4a801cdd77b3e8b" providerId="LiveId" clId="{B52D1D2A-58E1-49CC-82E8-B7A9CC93D91F}" dt="2022-10-21T11:33:26.658" v="2050" actId="1036"/>
          <ac:spMkLst>
            <pc:docMk/>
            <pc:sldMk cId="3796677963" sldId="1204"/>
            <ac:spMk id="5" creationId="{75905E29-7E1F-60F8-5C62-8BD7651B2AD6}"/>
          </ac:spMkLst>
        </pc:spChg>
      </pc:sldChg>
      <pc:sldChg chg="addSp delSp modSp add mod modAnim">
        <pc:chgData name="Werner Kunz" userId="e4a801cdd77b3e8b" providerId="LiveId" clId="{B52D1D2A-58E1-49CC-82E8-B7A9CC93D91F}" dt="2022-10-21T12:01:06.419" v="2351" actId="478"/>
        <pc:sldMkLst>
          <pc:docMk/>
          <pc:sldMk cId="806233220" sldId="1205"/>
        </pc:sldMkLst>
        <pc:spChg chg="del">
          <ac:chgData name="Werner Kunz" userId="e4a801cdd77b3e8b" providerId="LiveId" clId="{B52D1D2A-58E1-49CC-82E8-B7A9CC93D91F}" dt="2022-10-21T11:23:51.027" v="1725" actId="478"/>
          <ac:spMkLst>
            <pc:docMk/>
            <pc:sldMk cId="806233220" sldId="1205"/>
            <ac:spMk id="2" creationId="{94D185B3-EAC8-75FB-7927-45D34AC1FE0A}"/>
          </ac:spMkLst>
        </pc:spChg>
        <pc:spChg chg="del mod">
          <ac:chgData name="Werner Kunz" userId="e4a801cdd77b3e8b" providerId="LiveId" clId="{B52D1D2A-58E1-49CC-82E8-B7A9CC93D91F}" dt="2022-10-21T11:34:57.388" v="2086" actId="21"/>
          <ac:spMkLst>
            <pc:docMk/>
            <pc:sldMk cId="806233220" sldId="1205"/>
            <ac:spMk id="3" creationId="{9C9DBFFF-0F22-3616-5333-CF577FA31035}"/>
          </ac:spMkLst>
        </pc:spChg>
        <pc:spChg chg="add del mod">
          <ac:chgData name="Werner Kunz" userId="e4a801cdd77b3e8b" providerId="LiveId" clId="{B52D1D2A-58E1-49CC-82E8-B7A9CC93D91F}" dt="2022-10-21T11:59:26.079" v="2333"/>
          <ac:spMkLst>
            <pc:docMk/>
            <pc:sldMk cId="806233220" sldId="1205"/>
            <ac:spMk id="4" creationId="{4A0FB293-9534-0D53-2D5D-8E72553BC6E1}"/>
          </ac:spMkLst>
        </pc:spChg>
        <pc:spChg chg="add del mod">
          <ac:chgData name="Werner Kunz" userId="e4a801cdd77b3e8b" providerId="LiveId" clId="{B52D1D2A-58E1-49CC-82E8-B7A9CC93D91F}" dt="2022-10-21T12:01:04.259" v="2350" actId="21"/>
          <ac:spMkLst>
            <pc:docMk/>
            <pc:sldMk cId="806233220" sldId="1205"/>
            <ac:spMk id="6" creationId="{36BD59DA-8413-A958-B584-B52E125333C4}"/>
          </ac:spMkLst>
        </pc:spChg>
        <pc:spChg chg="add del mod">
          <ac:chgData name="Werner Kunz" userId="e4a801cdd77b3e8b" providerId="LiveId" clId="{B52D1D2A-58E1-49CC-82E8-B7A9CC93D91F}" dt="2022-10-21T12:01:04.259" v="2350" actId="21"/>
          <ac:spMkLst>
            <pc:docMk/>
            <pc:sldMk cId="806233220" sldId="1205"/>
            <ac:spMk id="7" creationId="{4C37D4F2-D04D-A8F6-01DB-7C78F1763479}"/>
          </ac:spMkLst>
        </pc:spChg>
        <pc:picChg chg="add del mod">
          <ac:chgData name="Werner Kunz" userId="e4a801cdd77b3e8b" providerId="LiveId" clId="{B52D1D2A-58E1-49CC-82E8-B7A9CC93D91F}" dt="2022-10-21T12:01:06.419" v="2351" actId="478"/>
          <ac:picMkLst>
            <pc:docMk/>
            <pc:sldMk cId="806233220" sldId="1205"/>
            <ac:picMk id="5" creationId="{B91B7FE7-8851-F4D0-4C08-C4FBD9426B13}"/>
          </ac:picMkLst>
        </pc:picChg>
      </pc:sldChg>
      <pc:sldChg chg="addSp delSp modSp add mod modAnim">
        <pc:chgData name="Werner Kunz" userId="e4a801cdd77b3e8b" providerId="LiveId" clId="{B52D1D2A-58E1-49CC-82E8-B7A9CC93D91F}" dt="2022-10-21T12:01:45.999" v="2368" actId="1035"/>
        <pc:sldMkLst>
          <pc:docMk/>
          <pc:sldMk cId="598482458" sldId="1206"/>
        </pc:sldMkLst>
        <pc:spChg chg="mod">
          <ac:chgData name="Werner Kunz" userId="e4a801cdd77b3e8b" providerId="LiveId" clId="{B52D1D2A-58E1-49CC-82E8-B7A9CC93D91F}" dt="2022-10-21T11:53:20.769" v="2296" actId="20577"/>
          <ac:spMkLst>
            <pc:docMk/>
            <pc:sldMk cId="598482458" sldId="1206"/>
            <ac:spMk id="4" creationId="{A32D7BB7-1428-34AE-138A-38F7EB9D1F5B}"/>
          </ac:spMkLst>
        </pc:spChg>
        <pc:spChg chg="add del mod">
          <ac:chgData name="Werner Kunz" userId="e4a801cdd77b3e8b" providerId="LiveId" clId="{B52D1D2A-58E1-49CC-82E8-B7A9CC93D91F}" dt="2022-10-21T11:58:35.429" v="2319"/>
          <ac:spMkLst>
            <pc:docMk/>
            <pc:sldMk cId="598482458" sldId="1206"/>
            <ac:spMk id="12" creationId="{DCB75499-248F-88A0-A81C-D27C81FC1CC8}"/>
          </ac:spMkLst>
        </pc:spChg>
        <pc:spChg chg="add mod">
          <ac:chgData name="Werner Kunz" userId="e4a801cdd77b3e8b" providerId="LiveId" clId="{B52D1D2A-58E1-49CC-82E8-B7A9CC93D91F}" dt="2022-10-21T12:01:45.999" v="2368" actId="1035"/>
          <ac:spMkLst>
            <pc:docMk/>
            <pc:sldMk cId="598482458" sldId="1206"/>
            <ac:spMk id="14" creationId="{D9CAD1AC-967E-0994-66A7-E4EC0ECCE492}"/>
          </ac:spMkLst>
        </pc:spChg>
        <pc:spChg chg="add mod">
          <ac:chgData name="Werner Kunz" userId="e4a801cdd77b3e8b" providerId="LiveId" clId="{B52D1D2A-58E1-49CC-82E8-B7A9CC93D91F}" dt="2022-10-21T12:01:35.849" v="2360" actId="1076"/>
          <ac:spMkLst>
            <pc:docMk/>
            <pc:sldMk cId="598482458" sldId="1206"/>
            <ac:spMk id="15" creationId="{266A1A31-E370-F271-558A-ACBBB98A533E}"/>
          </ac:spMkLst>
        </pc:spChg>
        <pc:picChg chg="del">
          <ac:chgData name="Werner Kunz" userId="e4a801cdd77b3e8b" providerId="LiveId" clId="{B52D1D2A-58E1-49CC-82E8-B7A9CC93D91F}" dt="2022-10-21T11:35:49.018" v="2143" actId="478"/>
          <ac:picMkLst>
            <pc:docMk/>
            <pc:sldMk cId="598482458" sldId="1206"/>
            <ac:picMk id="3" creationId="{76884D5F-A746-A891-43A2-567D1429604C}"/>
          </ac:picMkLst>
        </pc:picChg>
        <pc:picChg chg="add del mod">
          <ac:chgData name="Werner Kunz" userId="e4a801cdd77b3e8b" providerId="LiveId" clId="{B52D1D2A-58E1-49CC-82E8-B7A9CC93D91F}" dt="2022-10-21T11:57:42.749" v="2314" actId="478"/>
          <ac:picMkLst>
            <pc:docMk/>
            <pc:sldMk cId="598482458" sldId="1206"/>
            <ac:picMk id="5" creationId="{D4D3E72E-C6A8-2ACD-06AE-DCBA8B98A1BD}"/>
          </ac:picMkLst>
        </pc:picChg>
        <pc:picChg chg="add del">
          <ac:chgData name="Werner Kunz" userId="e4a801cdd77b3e8b" providerId="LiveId" clId="{B52D1D2A-58E1-49CC-82E8-B7A9CC93D91F}" dt="2022-10-21T11:56:52.879" v="2311" actId="478"/>
          <ac:picMkLst>
            <pc:docMk/>
            <pc:sldMk cId="598482458" sldId="1206"/>
            <ac:picMk id="7" creationId="{B7407BBF-F3A3-5A01-B0A3-8AE8BD94AE76}"/>
          </ac:picMkLst>
        </pc:picChg>
        <pc:picChg chg="add mod">
          <ac:chgData name="Werner Kunz" userId="e4a801cdd77b3e8b" providerId="LiveId" clId="{B52D1D2A-58E1-49CC-82E8-B7A9CC93D91F}" dt="2022-10-21T11:58:49.374" v="2324" actId="1076"/>
          <ac:picMkLst>
            <pc:docMk/>
            <pc:sldMk cId="598482458" sldId="1206"/>
            <ac:picMk id="9" creationId="{632B5133-2CA6-E66C-3B24-05EAB2512A77}"/>
          </ac:picMkLst>
        </pc:picChg>
        <pc:picChg chg="add mod">
          <ac:chgData name="Werner Kunz" userId="e4a801cdd77b3e8b" providerId="LiveId" clId="{B52D1D2A-58E1-49CC-82E8-B7A9CC93D91F}" dt="2022-10-21T12:01:25.864" v="2358" actId="1035"/>
          <ac:picMkLst>
            <pc:docMk/>
            <pc:sldMk cId="598482458" sldId="1206"/>
            <ac:picMk id="11" creationId="{6AE3B544-AED7-E6CF-5B02-2D81E373D656}"/>
          </ac:picMkLst>
        </pc:picChg>
        <pc:picChg chg="add del mod">
          <ac:chgData name="Werner Kunz" userId="e4a801cdd77b3e8b" providerId="LiveId" clId="{B52D1D2A-58E1-49CC-82E8-B7A9CC93D91F}" dt="2022-10-21T11:59:13.899" v="2331" actId="478"/>
          <ac:picMkLst>
            <pc:docMk/>
            <pc:sldMk cId="598482458" sldId="1206"/>
            <ac:picMk id="13" creationId="{456A1A26-C2AF-E04B-B806-7BD9330F8FD0}"/>
          </ac:picMkLst>
        </pc:picChg>
      </pc:sldChg>
      <pc:sldChg chg="delSp modSp add mod ord delAnim">
        <pc:chgData name="Werner Kunz" userId="e4a801cdd77b3e8b" providerId="LiveId" clId="{B52D1D2A-58E1-49CC-82E8-B7A9CC93D91F}" dt="2022-10-21T18:56:24.877" v="2498"/>
        <pc:sldMkLst>
          <pc:docMk/>
          <pc:sldMk cId="3249159562" sldId="1207"/>
        </pc:sldMkLst>
        <pc:spChg chg="mod">
          <ac:chgData name="Werner Kunz" userId="e4a801cdd77b3e8b" providerId="LiveId" clId="{B52D1D2A-58E1-49CC-82E8-B7A9CC93D91F}" dt="2022-10-21T18:56:15.414" v="2496" actId="1036"/>
          <ac:spMkLst>
            <pc:docMk/>
            <pc:sldMk cId="3249159562" sldId="1207"/>
            <ac:spMk id="7" creationId="{00000000-0000-0000-0000-000000000000}"/>
          </ac:spMkLst>
        </pc:spChg>
        <pc:picChg chg="mod">
          <ac:chgData name="Werner Kunz" userId="e4a801cdd77b3e8b" providerId="LiveId" clId="{B52D1D2A-58E1-49CC-82E8-B7A9CC93D91F}" dt="2022-10-21T18:54:22.793" v="2392" actId="1036"/>
          <ac:picMkLst>
            <pc:docMk/>
            <pc:sldMk cId="3249159562" sldId="1207"/>
            <ac:picMk id="49154" creationId="{00000000-0000-0000-0000-000000000000}"/>
          </ac:picMkLst>
        </pc:picChg>
        <pc:picChg chg="del">
          <ac:chgData name="Werner Kunz" userId="e4a801cdd77b3e8b" providerId="LiveId" clId="{B52D1D2A-58E1-49CC-82E8-B7A9CC93D91F}" dt="2022-10-21T18:54:04.053" v="2372" actId="478"/>
          <ac:picMkLst>
            <pc:docMk/>
            <pc:sldMk cId="3249159562" sldId="1207"/>
            <ac:picMk id="49155" creationId="{00000000-0000-0000-0000-000000000000}"/>
          </ac:picMkLst>
        </pc:picChg>
      </pc:sldChg>
      <pc:sldChg chg="addSp delSp modSp add mod setBg">
        <pc:chgData name="Werner Kunz" userId="e4a801cdd77b3e8b" providerId="LiveId" clId="{B52D1D2A-58E1-49CC-82E8-B7A9CC93D91F}" dt="2022-10-27T11:56:52.676" v="2827" actId="14100"/>
        <pc:sldMkLst>
          <pc:docMk/>
          <pc:sldMk cId="1497599090" sldId="1208"/>
        </pc:sldMkLst>
        <pc:spChg chg="del mod">
          <ac:chgData name="Werner Kunz" userId="e4a801cdd77b3e8b" providerId="LiveId" clId="{B52D1D2A-58E1-49CC-82E8-B7A9CC93D91F}" dt="2022-10-27T11:54:37.390" v="2808" actId="478"/>
          <ac:spMkLst>
            <pc:docMk/>
            <pc:sldMk cId="1497599090" sldId="1208"/>
            <ac:spMk id="58371" creationId="{571CCF91-AADF-2753-3014-1BB591172D88}"/>
          </ac:spMkLst>
        </pc:spChg>
        <pc:picChg chg="add del">
          <ac:chgData name="Werner Kunz" userId="e4a801cdd77b3e8b" providerId="LiveId" clId="{B52D1D2A-58E1-49CC-82E8-B7A9CC93D91F}" dt="2022-10-27T11:55:47.325" v="2813" actId="478"/>
          <ac:picMkLst>
            <pc:docMk/>
            <pc:sldMk cId="1497599090" sldId="1208"/>
            <ac:picMk id="3" creationId="{39643AA3-1E4B-CC25-78DD-B2FA48102A5C}"/>
          </ac:picMkLst>
        </pc:picChg>
        <pc:picChg chg="add del mod">
          <ac:chgData name="Werner Kunz" userId="e4a801cdd77b3e8b" providerId="LiveId" clId="{B52D1D2A-58E1-49CC-82E8-B7A9CC93D91F}" dt="2022-10-27T11:56:09.727" v="2816" actId="478"/>
          <ac:picMkLst>
            <pc:docMk/>
            <pc:sldMk cId="1497599090" sldId="1208"/>
            <ac:picMk id="5" creationId="{C9CF8449-D84B-FCE4-696B-94D85F9055D2}"/>
          </ac:picMkLst>
        </pc:picChg>
        <pc:picChg chg="add mod">
          <ac:chgData name="Werner Kunz" userId="e4a801cdd77b3e8b" providerId="LiveId" clId="{B52D1D2A-58E1-49CC-82E8-B7A9CC93D91F}" dt="2022-10-27T11:56:52.676" v="2827" actId="14100"/>
          <ac:picMkLst>
            <pc:docMk/>
            <pc:sldMk cId="1497599090" sldId="1208"/>
            <ac:picMk id="7" creationId="{20DCEC5A-225F-4473-BC17-54A13A46FB15}"/>
          </ac:picMkLst>
        </pc:picChg>
        <pc:picChg chg="add mod">
          <ac:chgData name="Werner Kunz" userId="e4a801cdd77b3e8b" providerId="LiveId" clId="{B52D1D2A-58E1-49CC-82E8-B7A9CC93D91F}" dt="2022-10-27T11:56:44.190" v="2825" actId="1076"/>
          <ac:picMkLst>
            <pc:docMk/>
            <pc:sldMk cId="1497599090" sldId="1208"/>
            <ac:picMk id="9" creationId="{9C2D1513-C635-2DF4-DE6E-A020AB225D88}"/>
          </ac:picMkLst>
        </pc:picChg>
        <pc:picChg chg="del">
          <ac:chgData name="Werner Kunz" userId="e4a801cdd77b3e8b" providerId="LiveId" clId="{B52D1D2A-58E1-49CC-82E8-B7A9CC93D91F}" dt="2022-10-27T11:53:56.859" v="2806" actId="478"/>
          <ac:picMkLst>
            <pc:docMk/>
            <pc:sldMk cId="1497599090" sldId="1208"/>
            <ac:picMk id="58370" creationId="{D1A18BC4-9504-6CF4-266C-E2504559022C}"/>
          </ac:picMkLst>
        </pc:picChg>
      </pc:sldChg>
      <pc:sldChg chg="addSp delSp modSp add mod delAnim">
        <pc:chgData name="Werner Kunz" userId="e4a801cdd77b3e8b" providerId="LiveId" clId="{B52D1D2A-58E1-49CC-82E8-B7A9CC93D91F}" dt="2022-10-27T12:02:49.516" v="2934" actId="1038"/>
        <pc:sldMkLst>
          <pc:docMk/>
          <pc:sldMk cId="3124719875" sldId="1209"/>
        </pc:sldMkLst>
        <pc:spChg chg="del">
          <ac:chgData name="Werner Kunz" userId="e4a801cdd77b3e8b" providerId="LiveId" clId="{B52D1D2A-58E1-49CC-82E8-B7A9CC93D91F}" dt="2022-10-27T11:58:55.808" v="2830" actId="478"/>
          <ac:spMkLst>
            <pc:docMk/>
            <pc:sldMk cId="3124719875" sldId="1209"/>
            <ac:spMk id="6" creationId="{00000000-0000-0000-0000-000000000000}"/>
          </ac:spMkLst>
        </pc:spChg>
        <pc:picChg chg="add mod">
          <ac:chgData name="Werner Kunz" userId="e4a801cdd77b3e8b" providerId="LiveId" clId="{B52D1D2A-58E1-49CC-82E8-B7A9CC93D91F}" dt="2022-10-27T11:59:23.631" v="2835" actId="14100"/>
          <ac:picMkLst>
            <pc:docMk/>
            <pc:sldMk cId="3124719875" sldId="1209"/>
            <ac:picMk id="3" creationId="{684DE899-C5FD-17DB-9D0D-FBE214BF8620}"/>
          </ac:picMkLst>
        </pc:picChg>
        <pc:picChg chg="add mod">
          <ac:chgData name="Werner Kunz" userId="e4a801cdd77b3e8b" providerId="LiveId" clId="{B52D1D2A-58E1-49CC-82E8-B7A9CC93D91F}" dt="2022-10-27T12:02:49.516" v="2934" actId="1038"/>
          <ac:picMkLst>
            <pc:docMk/>
            <pc:sldMk cId="3124719875" sldId="1209"/>
            <ac:picMk id="5" creationId="{4DB34C77-A7E9-AC10-B656-BBC1660351CC}"/>
          </ac:picMkLst>
        </pc:picChg>
        <pc:picChg chg="del">
          <ac:chgData name="Werner Kunz" userId="e4a801cdd77b3e8b" providerId="LiveId" clId="{B52D1D2A-58E1-49CC-82E8-B7A9CC93D91F}" dt="2022-10-27T11:58:54.273" v="2829" actId="478"/>
          <ac:picMkLst>
            <pc:docMk/>
            <pc:sldMk cId="3124719875" sldId="1209"/>
            <ac:picMk id="63490" creationId="{00000000-0000-0000-0000-000000000000}"/>
          </ac:picMkLst>
        </pc:picChg>
        <pc:picChg chg="del">
          <ac:chgData name="Werner Kunz" userId="e4a801cdd77b3e8b" providerId="LiveId" clId="{B52D1D2A-58E1-49CC-82E8-B7A9CC93D91F}" dt="2022-10-27T11:58:57.150" v="2831" actId="478"/>
          <ac:picMkLst>
            <pc:docMk/>
            <pc:sldMk cId="3124719875" sldId="1209"/>
            <ac:picMk id="63492" creationId="{00000000-0000-0000-0000-000000000000}"/>
          </ac:picMkLst>
        </pc:picChg>
      </pc:sldChg>
      <pc:sldChg chg="addSp delSp modSp add mod">
        <pc:chgData name="Werner Kunz" userId="e4a801cdd77b3e8b" providerId="LiveId" clId="{B52D1D2A-58E1-49CC-82E8-B7A9CC93D91F}" dt="2022-10-27T12:03:04.964" v="3014" actId="1035"/>
        <pc:sldMkLst>
          <pc:docMk/>
          <pc:sldMk cId="1395825711" sldId="1210"/>
        </pc:sldMkLst>
        <pc:picChg chg="del">
          <ac:chgData name="Werner Kunz" userId="e4a801cdd77b3e8b" providerId="LiveId" clId="{B52D1D2A-58E1-49CC-82E8-B7A9CC93D91F}" dt="2022-10-27T12:00:33.452" v="2837" actId="478"/>
          <ac:picMkLst>
            <pc:docMk/>
            <pc:sldMk cId="1395825711" sldId="1210"/>
            <ac:picMk id="3" creationId="{684DE899-C5FD-17DB-9D0D-FBE214BF8620}"/>
          </ac:picMkLst>
        </pc:picChg>
        <pc:picChg chg="add mod">
          <ac:chgData name="Werner Kunz" userId="e4a801cdd77b3e8b" providerId="LiveId" clId="{B52D1D2A-58E1-49CC-82E8-B7A9CC93D91F}" dt="2022-10-27T12:01:36.887" v="2841" actId="14100"/>
          <ac:picMkLst>
            <pc:docMk/>
            <pc:sldMk cId="1395825711" sldId="1210"/>
            <ac:picMk id="4" creationId="{9E61DA31-1A85-B90A-849C-A469A8DFA358}"/>
          </ac:picMkLst>
        </pc:picChg>
        <pc:picChg chg="add mod">
          <ac:chgData name="Werner Kunz" userId="e4a801cdd77b3e8b" providerId="LiveId" clId="{B52D1D2A-58E1-49CC-82E8-B7A9CC93D91F}" dt="2022-10-27T12:03:04.964" v="3014" actId="1035"/>
          <ac:picMkLst>
            <pc:docMk/>
            <pc:sldMk cId="1395825711" sldId="1210"/>
            <ac:picMk id="6" creationId="{937E5CE0-29D0-22A2-3EF9-B9F0B60C9943}"/>
          </ac:picMkLst>
        </pc:picChg>
      </pc:sldChg>
      <pc:sldChg chg="addSp delSp modSp add mod">
        <pc:chgData name="Werner Kunz" userId="e4a801cdd77b3e8b" providerId="LiveId" clId="{B52D1D2A-58E1-49CC-82E8-B7A9CC93D91F}" dt="2022-10-27T12:06:03.110" v="3037" actId="1035"/>
        <pc:sldMkLst>
          <pc:docMk/>
          <pc:sldMk cId="3378741610" sldId="1211"/>
        </pc:sldMkLst>
        <pc:picChg chg="add mod">
          <ac:chgData name="Werner Kunz" userId="e4a801cdd77b3e8b" providerId="LiveId" clId="{B52D1D2A-58E1-49CC-82E8-B7A9CC93D91F}" dt="2022-10-27T12:05:03.329" v="3026" actId="14100"/>
          <ac:picMkLst>
            <pc:docMk/>
            <pc:sldMk cId="3378741610" sldId="1211"/>
            <ac:picMk id="3" creationId="{E2FEACBC-8B7E-52F8-C798-455E07593C6F}"/>
          </ac:picMkLst>
        </pc:picChg>
        <pc:picChg chg="del">
          <ac:chgData name="Werner Kunz" userId="e4a801cdd77b3e8b" providerId="LiveId" clId="{B52D1D2A-58E1-49CC-82E8-B7A9CC93D91F}" dt="2022-10-27T12:04:24.273" v="3016" actId="478"/>
          <ac:picMkLst>
            <pc:docMk/>
            <pc:sldMk cId="3378741610" sldId="1211"/>
            <ac:picMk id="4" creationId="{9E61DA31-1A85-B90A-849C-A469A8DFA358}"/>
          </ac:picMkLst>
        </pc:picChg>
        <pc:picChg chg="mod">
          <ac:chgData name="Werner Kunz" userId="e4a801cdd77b3e8b" providerId="LiveId" clId="{B52D1D2A-58E1-49CC-82E8-B7A9CC93D91F}" dt="2022-10-27T12:04:59.033" v="3024" actId="1036"/>
          <ac:picMkLst>
            <pc:docMk/>
            <pc:sldMk cId="3378741610" sldId="1211"/>
            <ac:picMk id="6" creationId="{937E5CE0-29D0-22A2-3EF9-B9F0B60C9943}"/>
          </ac:picMkLst>
        </pc:picChg>
        <pc:picChg chg="add mod">
          <ac:chgData name="Werner Kunz" userId="e4a801cdd77b3e8b" providerId="LiveId" clId="{B52D1D2A-58E1-49CC-82E8-B7A9CC93D91F}" dt="2022-10-27T12:06:03.110" v="3037" actId="1035"/>
          <ac:picMkLst>
            <pc:docMk/>
            <pc:sldMk cId="3378741610" sldId="1211"/>
            <ac:picMk id="7" creationId="{C1227FC9-5AB6-DEB8-3285-59F2269CC6FC}"/>
          </ac:picMkLst>
        </pc:picChg>
      </pc:sldChg>
      <pc:sldChg chg="addSp delSp modSp add mod">
        <pc:chgData name="Werner Kunz" userId="e4a801cdd77b3e8b" providerId="LiveId" clId="{B52D1D2A-58E1-49CC-82E8-B7A9CC93D91F}" dt="2022-10-27T12:09:02.949" v="3060" actId="1036"/>
        <pc:sldMkLst>
          <pc:docMk/>
          <pc:sldMk cId="3094483085" sldId="1212"/>
        </pc:sldMkLst>
        <pc:picChg chg="del">
          <ac:chgData name="Werner Kunz" userId="e4a801cdd77b3e8b" providerId="LiveId" clId="{B52D1D2A-58E1-49CC-82E8-B7A9CC93D91F}" dt="2022-10-27T12:07:46.051" v="3040" actId="478"/>
          <ac:picMkLst>
            <pc:docMk/>
            <pc:sldMk cId="3094483085" sldId="1212"/>
            <ac:picMk id="3" creationId="{B7FB196B-3200-D639-D134-9F30A9697A4B}"/>
          </ac:picMkLst>
        </pc:picChg>
        <pc:picChg chg="add mod">
          <ac:chgData name="Werner Kunz" userId="e4a801cdd77b3e8b" providerId="LiveId" clId="{B52D1D2A-58E1-49CC-82E8-B7A9CC93D91F}" dt="2022-10-27T12:08:11.076" v="3044" actId="14100"/>
          <ac:picMkLst>
            <pc:docMk/>
            <pc:sldMk cId="3094483085" sldId="1212"/>
            <ac:picMk id="4" creationId="{46F56B72-979E-EAFB-FA62-B29734FDB7B0}"/>
          </ac:picMkLst>
        </pc:picChg>
        <pc:picChg chg="del">
          <ac:chgData name="Werner Kunz" userId="e4a801cdd77b3e8b" providerId="LiveId" clId="{B52D1D2A-58E1-49CC-82E8-B7A9CC93D91F}" dt="2022-10-27T12:07:42.983" v="3039" actId="478"/>
          <ac:picMkLst>
            <pc:docMk/>
            <pc:sldMk cId="3094483085" sldId="1212"/>
            <ac:picMk id="5" creationId="{653548AD-6D05-8326-A8E5-8874AD3811DC}"/>
          </ac:picMkLst>
        </pc:picChg>
        <pc:picChg chg="add mod">
          <ac:chgData name="Werner Kunz" userId="e4a801cdd77b3e8b" providerId="LiveId" clId="{B52D1D2A-58E1-49CC-82E8-B7A9CC93D91F}" dt="2022-10-27T12:09:02.949" v="3060" actId="1036"/>
          <ac:picMkLst>
            <pc:docMk/>
            <pc:sldMk cId="3094483085" sldId="1212"/>
            <ac:picMk id="6" creationId="{71113E3A-5D3D-8C64-CC0E-B352C6709AFC}"/>
          </ac:picMkLst>
        </pc:picChg>
      </pc:sldChg>
      <pc:sldChg chg="addSp delSp modSp add mod">
        <pc:chgData name="Werner Kunz" userId="e4a801cdd77b3e8b" providerId="LiveId" clId="{B52D1D2A-58E1-49CC-82E8-B7A9CC93D91F}" dt="2022-10-27T12:11:07.657" v="3111" actId="14100"/>
        <pc:sldMkLst>
          <pc:docMk/>
          <pc:sldMk cId="3198228844" sldId="1213"/>
        </pc:sldMkLst>
        <pc:picChg chg="add mod">
          <ac:chgData name="Werner Kunz" userId="e4a801cdd77b3e8b" providerId="LiveId" clId="{B52D1D2A-58E1-49CC-82E8-B7A9CC93D91F}" dt="2022-10-27T12:11:07.657" v="3111" actId="14100"/>
          <ac:picMkLst>
            <pc:docMk/>
            <pc:sldMk cId="3198228844" sldId="1213"/>
            <ac:picMk id="3" creationId="{3AA04568-3200-18E4-F12C-F7A4F1C1CB9D}"/>
          </ac:picMkLst>
        </pc:picChg>
        <pc:picChg chg="del">
          <ac:chgData name="Werner Kunz" userId="e4a801cdd77b3e8b" providerId="LiveId" clId="{B52D1D2A-58E1-49CC-82E8-B7A9CC93D91F}" dt="2022-10-27T12:09:45.364" v="3062" actId="478"/>
          <ac:picMkLst>
            <pc:docMk/>
            <pc:sldMk cId="3198228844" sldId="1213"/>
            <ac:picMk id="4" creationId="{46F56B72-979E-EAFB-FA62-B29734FDB7B0}"/>
          </ac:picMkLst>
        </pc:picChg>
        <pc:picChg chg="add mod ord">
          <ac:chgData name="Werner Kunz" userId="e4a801cdd77b3e8b" providerId="LiveId" clId="{B52D1D2A-58E1-49CC-82E8-B7A9CC93D91F}" dt="2022-10-27T12:10:49.872" v="3107" actId="167"/>
          <ac:picMkLst>
            <pc:docMk/>
            <pc:sldMk cId="3198228844" sldId="1213"/>
            <ac:picMk id="7" creationId="{3DCC12AD-F34C-C50B-CDBA-16A626D34DE9}"/>
          </ac:picMkLst>
        </pc:picChg>
      </pc:sldChg>
      <pc:sldMasterChg chg="del delSldLayout">
        <pc:chgData name="Werner Kunz" userId="e4a801cdd77b3e8b" providerId="LiveId" clId="{B52D1D2A-58E1-49CC-82E8-B7A9CC93D91F}" dt="2022-10-18T10:41:18.591" v="188" actId="47"/>
        <pc:sldMasterMkLst>
          <pc:docMk/>
          <pc:sldMasterMk cId="0" sldId="2147483982"/>
        </pc:sldMasterMkLst>
        <pc:sldLayoutChg chg="del">
          <pc:chgData name="Werner Kunz" userId="e4a801cdd77b3e8b" providerId="LiveId" clId="{B52D1D2A-58E1-49CC-82E8-B7A9CC93D91F}" dt="2022-10-18T10:41:18.591" v="188" actId="47"/>
          <pc:sldLayoutMkLst>
            <pc:docMk/>
            <pc:sldMasterMk cId="0" sldId="2147483982"/>
            <pc:sldLayoutMk cId="0" sldId="2147484110"/>
          </pc:sldLayoutMkLst>
        </pc:sldLayoutChg>
      </pc:sldMasterChg>
      <pc:sldMasterChg chg="del delSldLayout">
        <pc:chgData name="Werner Kunz" userId="e4a801cdd77b3e8b" providerId="LiveId" clId="{B52D1D2A-58E1-49CC-82E8-B7A9CC93D91F}" dt="2022-10-18T10:40:51.901" v="187" actId="47"/>
        <pc:sldMasterMkLst>
          <pc:docMk/>
          <pc:sldMasterMk cId="0" sldId="2147483984"/>
        </pc:sldMasterMkLst>
        <pc:sldLayoutChg chg="del">
          <pc:chgData name="Werner Kunz" userId="e4a801cdd77b3e8b" providerId="LiveId" clId="{B52D1D2A-58E1-49CC-82E8-B7A9CC93D91F}" dt="2022-10-18T10:40:51.901" v="187" actId="47"/>
          <pc:sldLayoutMkLst>
            <pc:docMk/>
            <pc:sldMasterMk cId="0" sldId="2147483984"/>
            <pc:sldLayoutMk cId="0" sldId="2147484111"/>
          </pc:sldLayoutMkLst>
        </pc:sldLayoutChg>
      </pc:sldMasterChg>
      <pc:sldMasterChg chg="del delSldLayout">
        <pc:chgData name="Werner Kunz" userId="e4a801cdd77b3e8b" providerId="LiveId" clId="{B52D1D2A-58E1-49CC-82E8-B7A9CC93D91F}" dt="2022-10-18T10:41:18.591" v="188" actId="47"/>
        <pc:sldMasterMkLst>
          <pc:docMk/>
          <pc:sldMasterMk cId="0" sldId="2147484112"/>
        </pc:sldMasterMkLst>
        <pc:sldLayoutChg chg="del">
          <pc:chgData name="Werner Kunz" userId="e4a801cdd77b3e8b" providerId="LiveId" clId="{B52D1D2A-58E1-49CC-82E8-B7A9CC93D91F}" dt="2022-10-18T10:41:18.591" v="188" actId="47"/>
          <pc:sldLayoutMkLst>
            <pc:docMk/>
            <pc:sldMasterMk cId="0" sldId="2147484112"/>
            <pc:sldLayoutMk cId="0" sldId="2147484113"/>
          </pc:sldLayoutMkLst>
        </pc:sldLayoutChg>
      </pc:sldMasterChg>
      <pc:sldMasterChg chg="del delSldLayout">
        <pc:chgData name="Werner Kunz" userId="e4a801cdd77b3e8b" providerId="LiveId" clId="{B52D1D2A-58E1-49CC-82E8-B7A9CC93D91F}" dt="2022-10-18T10:41:18.591" v="188" actId="47"/>
        <pc:sldMasterMkLst>
          <pc:docMk/>
          <pc:sldMasterMk cId="0" sldId="2147484114"/>
        </pc:sldMasterMkLst>
        <pc:sldLayoutChg chg="del">
          <pc:chgData name="Werner Kunz" userId="e4a801cdd77b3e8b" providerId="LiveId" clId="{B52D1D2A-58E1-49CC-82E8-B7A9CC93D91F}" dt="2022-10-18T10:41:18.591" v="188" actId="47"/>
          <pc:sldLayoutMkLst>
            <pc:docMk/>
            <pc:sldMasterMk cId="0" sldId="2147484114"/>
            <pc:sldLayoutMk cId="0" sldId="214748411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DDCB609-F490-458D-9648-2C46D985B05C}" type="datetimeFigureOut">
              <a:rPr lang="de-DE"/>
              <a:pPr>
                <a:defRPr/>
              </a:pPr>
              <a:t>26.04.2023</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6C55BCD0-F7D0-4001-BD66-E784212DC8A6}"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olienbildplatzhalter 1"/>
          <p:cNvSpPr>
            <a:spLocks noGrp="1" noRot="1" noChangeAspect="1" noTextEdit="1"/>
          </p:cNvSpPr>
          <p:nvPr>
            <p:ph type="sldImg"/>
          </p:nvPr>
        </p:nvSpPr>
        <p:spPr bwMode="auto">
          <a:noFill/>
          <a:ln>
            <a:solidFill>
              <a:srgbClr val="000000"/>
            </a:solidFill>
            <a:miter lim="800000"/>
            <a:headEnd/>
            <a:tailEnd/>
          </a:ln>
        </p:spPr>
      </p:sp>
      <p:sp>
        <p:nvSpPr>
          <p:cNvPr id="121859"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229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9ADC15-67EB-4B3D-943A-80FBDCC3F5BC}" type="slidenum">
              <a:rPr lang="de-DE" smtClean="0">
                <a:solidFill>
                  <a:srgbClr val="000000"/>
                </a:solidFill>
              </a:rPr>
              <a:pPr fontAlgn="base">
                <a:spcBef>
                  <a:spcPct val="0"/>
                </a:spcBef>
                <a:spcAft>
                  <a:spcPct val="0"/>
                </a:spcAft>
                <a:defRPr/>
              </a:pPr>
              <a:t>1</a:t>
            </a:fld>
            <a:endParaRPr lang="de-DE">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lienbildplatzhalter 1"/>
          <p:cNvSpPr>
            <a:spLocks noGrp="1" noRot="1" noChangeAspect="1" noTextEdit="1"/>
          </p:cNvSpPr>
          <p:nvPr>
            <p:ph type="sldImg"/>
          </p:nvPr>
        </p:nvSpPr>
        <p:spPr bwMode="auto">
          <a:noFill/>
          <a:ln>
            <a:solidFill>
              <a:srgbClr val="000000"/>
            </a:solidFill>
            <a:miter lim="800000"/>
            <a:headEnd/>
            <a:tailEnd/>
          </a:ln>
        </p:spPr>
      </p:sp>
      <p:sp>
        <p:nvSpPr>
          <p:cNvPr id="12595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CE7B-DDB0-4781-8DBE-522F1D16C85A}" type="slidenum">
              <a:rPr kumimoji="0" lang="de-DE"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944568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bildplatzhalter 1"/>
          <p:cNvSpPr>
            <a:spLocks noGrp="1" noRot="1" noChangeAspect="1" noTextEdit="1"/>
          </p:cNvSpPr>
          <p:nvPr>
            <p:ph type="sldImg"/>
          </p:nvPr>
        </p:nvSpPr>
        <p:spPr bwMode="auto">
          <a:noFill/>
          <a:ln>
            <a:solidFill>
              <a:srgbClr val="000000"/>
            </a:solidFill>
            <a:miter lim="800000"/>
            <a:headEnd/>
            <a:tailEnd/>
          </a:ln>
        </p:spPr>
      </p:sp>
      <p:sp>
        <p:nvSpPr>
          <p:cNvPr id="199683"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de-DE"/>
          </a:p>
        </p:txBody>
      </p:sp>
      <p:sp>
        <p:nvSpPr>
          <p:cNvPr id="13517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5CB0C-8295-41CB-AA50-96AAA1B5E0EB}" type="slidenum">
              <a:rPr kumimoji="0" lang="de-DE"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274506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Folienbildplatzhalter 1"/>
          <p:cNvSpPr>
            <a:spLocks noGrp="1" noRot="1" noChangeAspect="1" noTextEdit="1"/>
          </p:cNvSpPr>
          <p:nvPr>
            <p:ph type="sldImg"/>
          </p:nvPr>
        </p:nvSpPr>
        <p:spPr bwMode="auto">
          <a:noFill/>
          <a:ln>
            <a:solidFill>
              <a:srgbClr val="000000"/>
            </a:solidFill>
            <a:miter lim="800000"/>
            <a:headEnd/>
            <a:tailEnd/>
          </a:ln>
        </p:spPr>
      </p:sp>
      <p:sp>
        <p:nvSpPr>
          <p:cNvPr id="184323"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sz="1800" noProof="1">
              <a:latin typeface="Times New Roman" pitchFamily="18" charset="0"/>
            </a:endParaRPr>
          </a:p>
        </p:txBody>
      </p:sp>
      <p:sp>
        <p:nvSpPr>
          <p:cNvPr id="16589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5C3D6D-EFB8-4905-B6E1-549D75B2592F}" type="slidenum">
              <a:rPr kumimoji="0" lang="de-DE"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965751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Folienbildplatzhalter 1"/>
          <p:cNvSpPr>
            <a:spLocks noGrp="1" noRot="1" noChangeAspect="1" noTextEdit="1"/>
          </p:cNvSpPr>
          <p:nvPr>
            <p:ph type="sldImg"/>
          </p:nvPr>
        </p:nvSpPr>
        <p:spPr bwMode="auto">
          <a:noFill/>
          <a:ln>
            <a:solidFill>
              <a:srgbClr val="000000"/>
            </a:solidFill>
            <a:miter lim="800000"/>
            <a:headEnd/>
            <a:tailEnd/>
          </a:ln>
        </p:spPr>
      </p:sp>
      <p:sp>
        <p:nvSpPr>
          <p:cNvPr id="16179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E943F-5B06-40A6-A482-404CA764365A}" type="slidenum">
              <a:rPr kumimoji="0" lang="de-DE"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234684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olienbildplatzhalter 1"/>
          <p:cNvSpPr>
            <a:spLocks noGrp="1" noRot="1" noChangeAspect="1" noTextEdit="1"/>
          </p:cNvSpPr>
          <p:nvPr>
            <p:ph type="sldImg"/>
          </p:nvPr>
        </p:nvSpPr>
        <p:spPr bwMode="auto">
          <a:noFill/>
          <a:ln>
            <a:solidFill>
              <a:srgbClr val="000000"/>
            </a:solidFill>
            <a:miter lim="800000"/>
            <a:headEnd/>
            <a:tailEnd/>
          </a:ln>
        </p:spPr>
      </p:sp>
      <p:sp>
        <p:nvSpPr>
          <p:cNvPr id="129027"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C19BA11-2935-424B-AC25-B1882DB5220A}" type="slidenum">
              <a:rPr lang="de-DE">
                <a:solidFill>
                  <a:srgbClr val="000000"/>
                </a:solidFill>
              </a:rPr>
              <a:pPr>
                <a:defRPr/>
              </a:pPr>
              <a:t>14</a:t>
            </a:fld>
            <a:endParaRPr lang="de-DE">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olienbildplatzhalter 1"/>
          <p:cNvSpPr>
            <a:spLocks noGrp="1" noRot="1" noChangeAspect="1" noTextEdit="1"/>
          </p:cNvSpPr>
          <p:nvPr>
            <p:ph type="sldImg"/>
          </p:nvPr>
        </p:nvSpPr>
        <p:spPr bwMode="auto">
          <a:noFill/>
          <a:ln>
            <a:solidFill>
              <a:srgbClr val="000000"/>
            </a:solidFill>
            <a:miter lim="800000"/>
            <a:headEnd/>
            <a:tailEnd/>
          </a:ln>
        </p:spPr>
      </p:sp>
      <p:sp>
        <p:nvSpPr>
          <p:cNvPr id="129027"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C19BA11-2935-424B-AC25-B1882DB5220A}" type="slidenum">
              <a:rPr lang="de-DE">
                <a:solidFill>
                  <a:srgbClr val="000000"/>
                </a:solidFill>
              </a:rPr>
              <a:pPr>
                <a:defRPr/>
              </a:pPr>
              <a:t>15</a:t>
            </a:fld>
            <a:endParaRPr lang="de-DE">
              <a:solidFill>
                <a:srgbClr val="000000"/>
              </a:solidFill>
            </a:endParaRPr>
          </a:p>
        </p:txBody>
      </p:sp>
    </p:spTree>
    <p:extLst>
      <p:ext uri="{BB962C8B-B14F-4D97-AF65-F5344CB8AC3E}">
        <p14:creationId xmlns:p14="http://schemas.microsoft.com/office/powerpoint/2010/main" val="1489686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Folienbildplatzhalter 1"/>
          <p:cNvSpPr>
            <a:spLocks noGrp="1" noRot="1" noChangeAspect="1" noTextEdit="1"/>
          </p:cNvSpPr>
          <p:nvPr>
            <p:ph type="sldImg"/>
          </p:nvPr>
        </p:nvSpPr>
        <p:spPr bwMode="auto">
          <a:noFill/>
          <a:ln>
            <a:solidFill>
              <a:srgbClr val="000000"/>
            </a:solidFill>
            <a:miter lim="800000"/>
            <a:headEnd/>
            <a:tailEnd/>
          </a:ln>
        </p:spPr>
      </p:sp>
      <p:sp>
        <p:nvSpPr>
          <p:cNvPr id="13005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49DD6CE-10BF-41E6-8796-2B6F066BCBFD}" type="slidenum">
              <a:rPr lang="de-DE">
                <a:solidFill>
                  <a:srgbClr val="000000"/>
                </a:solidFill>
              </a:rPr>
              <a:pPr>
                <a:defRPr/>
              </a:pPr>
              <a:t>17</a:t>
            </a:fld>
            <a:endParaRPr lang="de-DE">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Folienbildplatzhalter 1"/>
          <p:cNvSpPr>
            <a:spLocks noGrp="1" noRot="1" noChangeAspect="1" noTextEdit="1"/>
          </p:cNvSpPr>
          <p:nvPr>
            <p:ph type="sldImg"/>
          </p:nvPr>
        </p:nvSpPr>
        <p:spPr bwMode="auto">
          <a:noFill/>
          <a:ln>
            <a:solidFill>
              <a:srgbClr val="000000"/>
            </a:solidFill>
            <a:miter lim="800000"/>
            <a:headEnd/>
            <a:tailEnd/>
          </a:ln>
        </p:spPr>
      </p:sp>
      <p:sp>
        <p:nvSpPr>
          <p:cNvPr id="13005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49DD6CE-10BF-41E6-8796-2B6F066BCBFD}" type="slidenum">
              <a:rPr lang="de-DE">
                <a:solidFill>
                  <a:srgbClr val="000000"/>
                </a:solidFill>
              </a:rPr>
              <a:pPr>
                <a:defRPr/>
              </a:pPr>
              <a:t>18</a:t>
            </a:fld>
            <a:endParaRPr lang="de-DE">
              <a:solidFill>
                <a:srgbClr val="000000"/>
              </a:solidFill>
            </a:endParaRPr>
          </a:p>
        </p:txBody>
      </p:sp>
    </p:spTree>
    <p:extLst>
      <p:ext uri="{BB962C8B-B14F-4D97-AF65-F5344CB8AC3E}">
        <p14:creationId xmlns:p14="http://schemas.microsoft.com/office/powerpoint/2010/main" val="1817988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p:cNvSpPr>
            <a:spLocks noGrp="1" noRot="1" noChangeAspect="1" noTextEdit="1"/>
          </p:cNvSpPr>
          <p:nvPr>
            <p:ph type="sldImg"/>
          </p:nvPr>
        </p:nvSpPr>
        <p:spPr bwMode="auto">
          <a:noFill/>
          <a:ln>
            <a:solidFill>
              <a:srgbClr val="000000"/>
            </a:solidFill>
            <a:miter lim="800000"/>
            <a:headEnd/>
            <a:tailEnd/>
          </a:ln>
        </p:spPr>
      </p:sp>
      <p:sp>
        <p:nvSpPr>
          <p:cNvPr id="13107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A3D9DA2-4965-41E4-9E56-50EE7C7B719D}" type="slidenum">
              <a:rPr lang="de-DE">
                <a:solidFill>
                  <a:srgbClr val="000000"/>
                </a:solidFill>
              </a:rPr>
              <a:pPr>
                <a:defRPr/>
              </a:pPr>
              <a:t>19</a:t>
            </a:fld>
            <a:endParaRPr lang="de-DE">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p:cNvSpPr>
            <a:spLocks noGrp="1" noRot="1" noChangeAspect="1" noTextEdit="1"/>
          </p:cNvSpPr>
          <p:nvPr>
            <p:ph type="sldImg"/>
          </p:nvPr>
        </p:nvSpPr>
        <p:spPr bwMode="auto">
          <a:noFill/>
          <a:ln>
            <a:solidFill>
              <a:srgbClr val="000000"/>
            </a:solidFill>
            <a:miter lim="800000"/>
            <a:headEnd/>
            <a:tailEnd/>
          </a:ln>
        </p:spPr>
      </p:sp>
      <p:sp>
        <p:nvSpPr>
          <p:cNvPr id="13107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A3D9DA2-4965-41E4-9E56-50EE7C7B719D}" type="slidenum">
              <a:rPr lang="de-DE">
                <a:solidFill>
                  <a:srgbClr val="000000"/>
                </a:solidFill>
              </a:rPr>
              <a:pPr>
                <a:defRPr/>
              </a:pPr>
              <a:t>20</a:t>
            </a:fld>
            <a:endParaRPr lang="de-DE">
              <a:solidFill>
                <a:srgbClr val="000000"/>
              </a:solidFill>
            </a:endParaRPr>
          </a:p>
        </p:txBody>
      </p:sp>
    </p:spTree>
    <p:extLst>
      <p:ext uri="{BB962C8B-B14F-4D97-AF65-F5344CB8AC3E}">
        <p14:creationId xmlns:p14="http://schemas.microsoft.com/office/powerpoint/2010/main" val="3998382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olienbildplatzhalter 1"/>
          <p:cNvSpPr>
            <a:spLocks noGrp="1" noRot="1" noChangeAspect="1" noTextEdit="1"/>
          </p:cNvSpPr>
          <p:nvPr>
            <p:ph type="sldImg"/>
          </p:nvPr>
        </p:nvSpPr>
        <p:spPr bwMode="auto">
          <a:noFill/>
          <a:ln>
            <a:solidFill>
              <a:srgbClr val="000000"/>
            </a:solidFill>
            <a:miter lim="800000"/>
            <a:headEnd/>
            <a:tailEnd/>
          </a:ln>
        </p:spPr>
      </p:sp>
      <p:sp>
        <p:nvSpPr>
          <p:cNvPr id="123907"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229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FBB138-B9F8-4391-9858-7CF01B19CEC7}" type="slidenum">
              <a:rPr lang="de-DE" smtClean="0">
                <a:solidFill>
                  <a:srgbClr val="000000"/>
                </a:solidFill>
              </a:rPr>
              <a:pPr fontAlgn="base">
                <a:spcBef>
                  <a:spcPct val="0"/>
                </a:spcBef>
                <a:spcAft>
                  <a:spcPct val="0"/>
                </a:spcAft>
                <a:defRPr/>
              </a:pPr>
              <a:t>2</a:t>
            </a:fld>
            <a:endParaRPr lang="de-DE">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p:cNvSpPr>
            <a:spLocks noGrp="1" noRot="1" noChangeAspect="1" noTextEdit="1"/>
          </p:cNvSpPr>
          <p:nvPr>
            <p:ph type="sldImg"/>
          </p:nvPr>
        </p:nvSpPr>
        <p:spPr bwMode="auto">
          <a:noFill/>
          <a:ln>
            <a:solidFill>
              <a:srgbClr val="000000"/>
            </a:solidFill>
            <a:miter lim="800000"/>
            <a:headEnd/>
            <a:tailEnd/>
          </a:ln>
        </p:spPr>
      </p:sp>
      <p:sp>
        <p:nvSpPr>
          <p:cNvPr id="13107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A3D9DA2-4965-41E4-9E56-50EE7C7B719D}" type="slidenum">
              <a:rPr lang="de-DE">
                <a:solidFill>
                  <a:srgbClr val="000000"/>
                </a:solidFill>
              </a:rPr>
              <a:pPr>
                <a:defRPr/>
              </a:pPr>
              <a:t>21</a:t>
            </a:fld>
            <a:endParaRPr lang="de-DE">
              <a:solidFill>
                <a:srgbClr val="000000"/>
              </a:solidFill>
            </a:endParaRPr>
          </a:p>
        </p:txBody>
      </p:sp>
    </p:spTree>
    <p:extLst>
      <p:ext uri="{BB962C8B-B14F-4D97-AF65-F5344CB8AC3E}">
        <p14:creationId xmlns:p14="http://schemas.microsoft.com/office/powerpoint/2010/main" val="1757334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p:cNvSpPr>
            <a:spLocks noGrp="1" noRot="1" noChangeAspect="1" noTextEdit="1"/>
          </p:cNvSpPr>
          <p:nvPr>
            <p:ph type="sldImg"/>
          </p:nvPr>
        </p:nvSpPr>
        <p:spPr bwMode="auto">
          <a:noFill/>
          <a:ln>
            <a:solidFill>
              <a:srgbClr val="000000"/>
            </a:solidFill>
            <a:miter lim="800000"/>
            <a:headEnd/>
            <a:tailEnd/>
          </a:ln>
        </p:spPr>
      </p:sp>
      <p:sp>
        <p:nvSpPr>
          <p:cNvPr id="13107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A3D9DA2-4965-41E4-9E56-50EE7C7B719D}" type="slidenum">
              <a:rPr lang="de-DE">
                <a:solidFill>
                  <a:srgbClr val="000000"/>
                </a:solidFill>
              </a:rPr>
              <a:pPr>
                <a:defRPr/>
              </a:pPr>
              <a:t>22</a:t>
            </a:fld>
            <a:endParaRPr lang="de-DE">
              <a:solidFill>
                <a:srgbClr val="000000"/>
              </a:solidFill>
            </a:endParaRPr>
          </a:p>
        </p:txBody>
      </p:sp>
    </p:spTree>
    <p:extLst>
      <p:ext uri="{BB962C8B-B14F-4D97-AF65-F5344CB8AC3E}">
        <p14:creationId xmlns:p14="http://schemas.microsoft.com/office/powerpoint/2010/main" val="2681966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p:cNvSpPr>
            <a:spLocks noGrp="1" noRot="1" noChangeAspect="1" noTextEdit="1"/>
          </p:cNvSpPr>
          <p:nvPr>
            <p:ph type="sldImg"/>
          </p:nvPr>
        </p:nvSpPr>
        <p:spPr bwMode="auto">
          <a:noFill/>
          <a:ln>
            <a:solidFill>
              <a:srgbClr val="000000"/>
            </a:solidFill>
            <a:miter lim="800000"/>
            <a:headEnd/>
            <a:tailEnd/>
          </a:ln>
        </p:spPr>
      </p:sp>
      <p:sp>
        <p:nvSpPr>
          <p:cNvPr id="13107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A3D9DA2-4965-41E4-9E56-50EE7C7B719D}" type="slidenum">
              <a:rPr lang="de-DE">
                <a:solidFill>
                  <a:srgbClr val="000000"/>
                </a:solidFill>
              </a:rPr>
              <a:pPr>
                <a:defRPr/>
              </a:pPr>
              <a:t>23</a:t>
            </a:fld>
            <a:endParaRPr lang="de-DE">
              <a:solidFill>
                <a:srgbClr val="000000"/>
              </a:solidFill>
            </a:endParaRPr>
          </a:p>
        </p:txBody>
      </p:sp>
    </p:spTree>
    <p:extLst>
      <p:ext uri="{BB962C8B-B14F-4D97-AF65-F5344CB8AC3E}">
        <p14:creationId xmlns:p14="http://schemas.microsoft.com/office/powerpoint/2010/main" val="2633151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p:cNvSpPr>
            <a:spLocks noGrp="1" noRot="1" noChangeAspect="1" noTextEdit="1"/>
          </p:cNvSpPr>
          <p:nvPr>
            <p:ph type="sldImg"/>
          </p:nvPr>
        </p:nvSpPr>
        <p:spPr bwMode="auto">
          <a:noFill/>
          <a:ln>
            <a:solidFill>
              <a:srgbClr val="000000"/>
            </a:solidFill>
            <a:miter lim="800000"/>
            <a:headEnd/>
            <a:tailEnd/>
          </a:ln>
        </p:spPr>
      </p:sp>
      <p:sp>
        <p:nvSpPr>
          <p:cNvPr id="13107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A3D9DA2-4965-41E4-9E56-50EE7C7B719D}" type="slidenum">
              <a:rPr lang="de-DE">
                <a:solidFill>
                  <a:srgbClr val="000000"/>
                </a:solidFill>
              </a:rPr>
              <a:pPr>
                <a:defRPr/>
              </a:pPr>
              <a:t>24</a:t>
            </a:fld>
            <a:endParaRPr lang="de-DE">
              <a:solidFill>
                <a:srgbClr val="000000"/>
              </a:solidFill>
            </a:endParaRPr>
          </a:p>
        </p:txBody>
      </p:sp>
    </p:spTree>
    <p:extLst>
      <p:ext uri="{BB962C8B-B14F-4D97-AF65-F5344CB8AC3E}">
        <p14:creationId xmlns:p14="http://schemas.microsoft.com/office/powerpoint/2010/main" val="3246447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Folienbildplatzhalter 1"/>
          <p:cNvSpPr>
            <a:spLocks noGrp="1" noRot="1" noChangeAspect="1" noTextEdit="1"/>
          </p:cNvSpPr>
          <p:nvPr>
            <p:ph type="sldImg"/>
          </p:nvPr>
        </p:nvSpPr>
        <p:spPr bwMode="auto">
          <a:noFill/>
          <a:ln>
            <a:solidFill>
              <a:srgbClr val="000000"/>
            </a:solidFill>
            <a:miter lim="800000"/>
            <a:headEnd/>
            <a:tailEnd/>
          </a:ln>
        </p:spPr>
      </p:sp>
      <p:sp>
        <p:nvSpPr>
          <p:cNvPr id="132099"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F0DA79-03C4-4068-8428-31CEE90DC713}" type="slidenum">
              <a:rPr kumimoji="0" lang="de-DE"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7449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p:cNvSpPr>
            <a:spLocks noGrp="1" noRot="1" noChangeAspect="1" noTextEdit="1"/>
          </p:cNvSpPr>
          <p:nvPr>
            <p:ph type="sldImg"/>
          </p:nvPr>
        </p:nvSpPr>
        <p:spPr bwMode="auto">
          <a:noFill/>
          <a:ln>
            <a:solidFill>
              <a:srgbClr val="000000"/>
            </a:solidFill>
            <a:miter lim="800000"/>
            <a:headEnd/>
            <a:tailEnd/>
          </a:ln>
        </p:spPr>
      </p:sp>
      <p:sp>
        <p:nvSpPr>
          <p:cNvPr id="13107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A3D9DA2-4965-41E4-9E56-50EE7C7B719D}" type="slidenum">
              <a:rPr lang="de-DE">
                <a:solidFill>
                  <a:srgbClr val="000000"/>
                </a:solidFill>
              </a:rPr>
              <a:pPr>
                <a:defRPr/>
              </a:pPr>
              <a:t>26</a:t>
            </a:fld>
            <a:endParaRPr lang="de-DE">
              <a:solidFill>
                <a:srgbClr val="000000"/>
              </a:solidFill>
            </a:endParaRPr>
          </a:p>
        </p:txBody>
      </p:sp>
    </p:spTree>
    <p:extLst>
      <p:ext uri="{BB962C8B-B14F-4D97-AF65-F5344CB8AC3E}">
        <p14:creationId xmlns:p14="http://schemas.microsoft.com/office/powerpoint/2010/main" val="3978266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p:cNvSpPr>
            <a:spLocks noGrp="1" noRot="1" noChangeAspect="1" noTextEdit="1"/>
          </p:cNvSpPr>
          <p:nvPr>
            <p:ph type="sldImg"/>
          </p:nvPr>
        </p:nvSpPr>
        <p:spPr bwMode="auto">
          <a:noFill/>
          <a:ln>
            <a:solidFill>
              <a:srgbClr val="000000"/>
            </a:solidFill>
            <a:miter lim="800000"/>
            <a:headEnd/>
            <a:tailEnd/>
          </a:ln>
        </p:spPr>
      </p:sp>
      <p:sp>
        <p:nvSpPr>
          <p:cNvPr id="13107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A3D9DA2-4965-41E4-9E56-50EE7C7B719D}" type="slidenum">
              <a:rPr lang="de-DE">
                <a:solidFill>
                  <a:srgbClr val="000000"/>
                </a:solidFill>
              </a:rPr>
              <a:pPr>
                <a:defRPr/>
              </a:pPr>
              <a:t>27</a:t>
            </a:fld>
            <a:endParaRPr lang="de-DE">
              <a:solidFill>
                <a:srgbClr val="000000"/>
              </a:solidFill>
            </a:endParaRPr>
          </a:p>
        </p:txBody>
      </p:sp>
    </p:spTree>
    <p:extLst>
      <p:ext uri="{BB962C8B-B14F-4D97-AF65-F5344CB8AC3E}">
        <p14:creationId xmlns:p14="http://schemas.microsoft.com/office/powerpoint/2010/main" val="3112823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olienbildplatzhalter 1"/>
          <p:cNvSpPr>
            <a:spLocks noGrp="1" noRot="1" noChangeAspect="1" noTextEdit="1"/>
          </p:cNvSpPr>
          <p:nvPr>
            <p:ph type="sldImg"/>
          </p:nvPr>
        </p:nvSpPr>
        <p:spPr bwMode="auto">
          <a:noFill/>
          <a:ln>
            <a:solidFill>
              <a:srgbClr val="000000"/>
            </a:solidFill>
            <a:miter lim="800000"/>
            <a:headEnd/>
            <a:tailEnd/>
          </a:ln>
        </p:spPr>
      </p:sp>
      <p:sp>
        <p:nvSpPr>
          <p:cNvPr id="133123"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42CB16A-DBE1-45CB-8665-C3FA8C7941BE}" type="slidenum">
              <a:rPr lang="de-DE">
                <a:solidFill>
                  <a:srgbClr val="000000"/>
                </a:solidFill>
              </a:rPr>
              <a:pPr>
                <a:defRPr/>
              </a:pPr>
              <a:t>31</a:t>
            </a:fld>
            <a:endParaRPr lang="de-DE">
              <a:solidFill>
                <a:srgbClr val="000000"/>
              </a:solidFill>
            </a:endParaRPr>
          </a:p>
        </p:txBody>
      </p:sp>
    </p:spTree>
    <p:extLst>
      <p:ext uri="{BB962C8B-B14F-4D97-AF65-F5344CB8AC3E}">
        <p14:creationId xmlns:p14="http://schemas.microsoft.com/office/powerpoint/2010/main" val="3710246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olienbildplatzhalter 1"/>
          <p:cNvSpPr>
            <a:spLocks noGrp="1" noRot="1" noChangeAspect="1" noTextEdit="1"/>
          </p:cNvSpPr>
          <p:nvPr>
            <p:ph type="sldImg"/>
          </p:nvPr>
        </p:nvSpPr>
        <p:spPr bwMode="auto">
          <a:noFill/>
          <a:ln>
            <a:solidFill>
              <a:srgbClr val="000000"/>
            </a:solidFill>
            <a:miter lim="800000"/>
            <a:headEnd/>
            <a:tailEnd/>
          </a:ln>
        </p:spPr>
      </p:sp>
      <p:sp>
        <p:nvSpPr>
          <p:cNvPr id="133123"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42CB16A-DBE1-45CB-8665-C3FA8C7941BE}" type="slidenum">
              <a:rPr lang="de-DE">
                <a:solidFill>
                  <a:srgbClr val="000000"/>
                </a:solidFill>
              </a:rPr>
              <a:pPr>
                <a:defRPr/>
              </a:pPr>
              <a:t>32</a:t>
            </a:fld>
            <a:endParaRPr lang="de-DE">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olienbildplatzhalter 1"/>
          <p:cNvSpPr>
            <a:spLocks noGrp="1" noRot="1" noChangeAspect="1" noTextEdit="1"/>
          </p:cNvSpPr>
          <p:nvPr>
            <p:ph type="sldImg"/>
          </p:nvPr>
        </p:nvSpPr>
        <p:spPr bwMode="auto">
          <a:noFill/>
          <a:ln>
            <a:solidFill>
              <a:srgbClr val="000000"/>
            </a:solidFill>
            <a:miter lim="800000"/>
            <a:headEnd/>
            <a:tailEnd/>
          </a:ln>
        </p:spPr>
      </p:sp>
      <p:sp>
        <p:nvSpPr>
          <p:cNvPr id="133123"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42CB16A-DBE1-45CB-8665-C3FA8C7941BE}" type="slidenum">
              <a:rPr lang="de-DE">
                <a:solidFill>
                  <a:srgbClr val="000000"/>
                </a:solidFill>
              </a:rPr>
              <a:pPr>
                <a:defRPr/>
              </a:pPr>
              <a:t>33</a:t>
            </a:fld>
            <a:endParaRPr lang="de-DE">
              <a:solidFill>
                <a:srgbClr val="000000"/>
              </a:solidFill>
            </a:endParaRPr>
          </a:p>
        </p:txBody>
      </p:sp>
    </p:spTree>
    <p:extLst>
      <p:ext uri="{BB962C8B-B14F-4D97-AF65-F5344CB8AC3E}">
        <p14:creationId xmlns:p14="http://schemas.microsoft.com/office/powerpoint/2010/main" val="2153380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lienbildplatzhalter 1"/>
          <p:cNvSpPr>
            <a:spLocks noGrp="1" noRot="1" noChangeAspect="1" noTextEdit="1"/>
          </p:cNvSpPr>
          <p:nvPr>
            <p:ph type="sldImg"/>
          </p:nvPr>
        </p:nvSpPr>
        <p:spPr bwMode="auto">
          <a:noFill/>
          <a:ln>
            <a:solidFill>
              <a:srgbClr val="000000"/>
            </a:solidFill>
            <a:miter lim="800000"/>
            <a:headEnd/>
            <a:tailEnd/>
          </a:ln>
        </p:spPr>
      </p:sp>
      <p:sp>
        <p:nvSpPr>
          <p:cNvPr id="12595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2D5CE7B-DDB0-4781-8DBE-522F1D16C85A}" type="slidenum">
              <a:rPr lang="de-DE">
                <a:solidFill>
                  <a:srgbClr val="000000"/>
                </a:solidFill>
              </a:rPr>
              <a:pPr>
                <a:defRPr/>
              </a:pPr>
              <a:t>3</a:t>
            </a:fld>
            <a:endParaRPr lang="de-DE">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olienbildplatzhalter 1"/>
          <p:cNvSpPr>
            <a:spLocks noGrp="1" noRot="1" noChangeAspect="1" noTextEdit="1"/>
          </p:cNvSpPr>
          <p:nvPr>
            <p:ph type="sldImg"/>
          </p:nvPr>
        </p:nvSpPr>
        <p:spPr bwMode="auto">
          <a:noFill/>
          <a:ln>
            <a:solidFill>
              <a:srgbClr val="000000"/>
            </a:solidFill>
            <a:miter lim="800000"/>
            <a:headEnd/>
            <a:tailEnd/>
          </a:ln>
        </p:spPr>
      </p:sp>
      <p:sp>
        <p:nvSpPr>
          <p:cNvPr id="133123"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42CB16A-DBE1-45CB-8665-C3FA8C7941BE}" type="slidenum">
              <a:rPr lang="de-DE">
                <a:solidFill>
                  <a:srgbClr val="000000"/>
                </a:solidFill>
              </a:rPr>
              <a:pPr>
                <a:defRPr/>
              </a:pPr>
              <a:t>34</a:t>
            </a:fld>
            <a:endParaRPr lang="de-DE">
              <a:solidFill>
                <a:srgbClr val="000000"/>
              </a:solidFill>
            </a:endParaRPr>
          </a:p>
        </p:txBody>
      </p:sp>
    </p:spTree>
    <p:extLst>
      <p:ext uri="{BB962C8B-B14F-4D97-AF65-F5344CB8AC3E}">
        <p14:creationId xmlns:p14="http://schemas.microsoft.com/office/powerpoint/2010/main" val="1706669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olienbildplatzhalter 1"/>
          <p:cNvSpPr>
            <a:spLocks noGrp="1" noRot="1" noChangeAspect="1" noTextEdit="1"/>
          </p:cNvSpPr>
          <p:nvPr>
            <p:ph type="sldImg"/>
          </p:nvPr>
        </p:nvSpPr>
        <p:spPr bwMode="auto">
          <a:noFill/>
          <a:ln>
            <a:solidFill>
              <a:srgbClr val="000000"/>
            </a:solidFill>
            <a:miter lim="800000"/>
            <a:headEnd/>
            <a:tailEnd/>
          </a:ln>
        </p:spPr>
      </p:sp>
      <p:sp>
        <p:nvSpPr>
          <p:cNvPr id="133123"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42CB16A-DBE1-45CB-8665-C3FA8C7941BE}" type="slidenum">
              <a:rPr lang="de-DE">
                <a:solidFill>
                  <a:srgbClr val="000000"/>
                </a:solidFill>
              </a:rPr>
              <a:pPr>
                <a:defRPr/>
              </a:pPr>
              <a:t>36</a:t>
            </a:fld>
            <a:endParaRPr lang="de-DE">
              <a:solidFill>
                <a:srgbClr val="000000"/>
              </a:solidFill>
            </a:endParaRPr>
          </a:p>
        </p:txBody>
      </p:sp>
    </p:spTree>
    <p:extLst>
      <p:ext uri="{BB962C8B-B14F-4D97-AF65-F5344CB8AC3E}">
        <p14:creationId xmlns:p14="http://schemas.microsoft.com/office/powerpoint/2010/main" val="22853282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olienbildplatzhalter 1"/>
          <p:cNvSpPr>
            <a:spLocks noGrp="1" noRot="1" noChangeAspect="1" noTextEdit="1"/>
          </p:cNvSpPr>
          <p:nvPr>
            <p:ph type="sldImg"/>
          </p:nvPr>
        </p:nvSpPr>
        <p:spPr bwMode="auto">
          <a:noFill/>
          <a:ln>
            <a:solidFill>
              <a:srgbClr val="000000"/>
            </a:solidFill>
            <a:miter lim="800000"/>
            <a:headEnd/>
            <a:tailEnd/>
          </a:ln>
        </p:spPr>
      </p:sp>
      <p:sp>
        <p:nvSpPr>
          <p:cNvPr id="133123"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42CB16A-DBE1-45CB-8665-C3FA8C7941BE}" type="slidenum">
              <a:rPr lang="de-DE">
                <a:solidFill>
                  <a:srgbClr val="000000"/>
                </a:solidFill>
              </a:rPr>
              <a:pPr>
                <a:defRPr/>
              </a:pPr>
              <a:t>37</a:t>
            </a:fld>
            <a:endParaRPr lang="de-DE">
              <a:solidFill>
                <a:srgbClr val="000000"/>
              </a:solidFill>
            </a:endParaRPr>
          </a:p>
        </p:txBody>
      </p:sp>
    </p:spTree>
    <p:extLst>
      <p:ext uri="{BB962C8B-B14F-4D97-AF65-F5344CB8AC3E}">
        <p14:creationId xmlns:p14="http://schemas.microsoft.com/office/powerpoint/2010/main" val="797452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olienbildplatzhalter 1"/>
          <p:cNvSpPr>
            <a:spLocks noGrp="1" noRot="1" noChangeAspect="1" noTextEdit="1"/>
          </p:cNvSpPr>
          <p:nvPr>
            <p:ph type="sldImg"/>
          </p:nvPr>
        </p:nvSpPr>
        <p:spPr bwMode="auto">
          <a:noFill/>
          <a:ln>
            <a:solidFill>
              <a:srgbClr val="000000"/>
            </a:solidFill>
            <a:miter lim="800000"/>
            <a:headEnd/>
            <a:tailEnd/>
          </a:ln>
        </p:spPr>
      </p:sp>
      <p:sp>
        <p:nvSpPr>
          <p:cNvPr id="133123"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42CB16A-DBE1-45CB-8665-C3FA8C7941BE}" type="slidenum">
              <a:rPr lang="de-DE">
                <a:solidFill>
                  <a:srgbClr val="000000"/>
                </a:solidFill>
              </a:rPr>
              <a:pPr>
                <a:defRPr/>
              </a:pPr>
              <a:t>38</a:t>
            </a:fld>
            <a:endParaRPr lang="de-DE">
              <a:solidFill>
                <a:srgbClr val="000000"/>
              </a:solidFill>
            </a:endParaRPr>
          </a:p>
        </p:txBody>
      </p:sp>
    </p:spTree>
    <p:extLst>
      <p:ext uri="{BB962C8B-B14F-4D97-AF65-F5344CB8AC3E}">
        <p14:creationId xmlns:p14="http://schemas.microsoft.com/office/powerpoint/2010/main" val="244390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Folienbildplatzhalter 1"/>
          <p:cNvSpPr>
            <a:spLocks noGrp="1" noRot="1" noChangeAspect="1" noTextEdit="1"/>
          </p:cNvSpPr>
          <p:nvPr>
            <p:ph type="sldImg"/>
          </p:nvPr>
        </p:nvSpPr>
        <p:spPr bwMode="auto">
          <a:noFill/>
          <a:ln>
            <a:solidFill>
              <a:srgbClr val="000000"/>
            </a:solidFill>
            <a:miter lim="800000"/>
            <a:headEnd/>
            <a:tailEnd/>
          </a:ln>
        </p:spPr>
      </p:sp>
      <p:sp>
        <p:nvSpPr>
          <p:cNvPr id="134147"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B5ACAE2-C1A6-4AE2-8F6A-EABC1E42E5B9}" type="slidenum">
              <a:rPr lang="de-DE">
                <a:solidFill>
                  <a:srgbClr val="000000"/>
                </a:solidFill>
              </a:rPr>
              <a:pPr>
                <a:defRPr/>
              </a:pPr>
              <a:t>39</a:t>
            </a:fld>
            <a:endParaRPr lang="de-DE">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Folienbildplatzhalter 1"/>
          <p:cNvSpPr>
            <a:spLocks noGrp="1" noRot="1" noChangeAspect="1" noTextEdit="1"/>
          </p:cNvSpPr>
          <p:nvPr>
            <p:ph type="sldImg"/>
          </p:nvPr>
        </p:nvSpPr>
        <p:spPr bwMode="auto">
          <a:noFill/>
          <a:ln>
            <a:solidFill>
              <a:srgbClr val="000000"/>
            </a:solidFill>
            <a:miter lim="800000"/>
            <a:headEnd/>
            <a:tailEnd/>
          </a:ln>
        </p:spPr>
      </p:sp>
      <p:sp>
        <p:nvSpPr>
          <p:cNvPr id="135171"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sz="1800" noProof="1">
              <a:latin typeface="Times New Roman" pitchFamily="18" charset="0"/>
            </a:endParaRPr>
          </a:p>
        </p:txBody>
      </p:sp>
      <p:sp>
        <p:nvSpPr>
          <p:cNvPr id="141316"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038A36B-FD61-4430-B07C-27BB68D390D6}" type="slidenum">
              <a:rPr lang="de-DE">
                <a:solidFill>
                  <a:prstClr val="black"/>
                </a:solidFill>
              </a:rPr>
              <a:pPr>
                <a:defRPr/>
              </a:pPr>
              <a:t>40</a:t>
            </a:fld>
            <a:endParaRPr lang="de-DE">
              <a:solidFill>
                <a:prstClr val="black"/>
              </a:solidFill>
            </a:endParaRPr>
          </a:p>
        </p:txBody>
      </p:sp>
    </p:spTree>
    <p:extLst>
      <p:ext uri="{BB962C8B-B14F-4D97-AF65-F5344CB8AC3E}">
        <p14:creationId xmlns:p14="http://schemas.microsoft.com/office/powerpoint/2010/main" val="28251655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Folienbildplatzhalter 1"/>
          <p:cNvSpPr>
            <a:spLocks noGrp="1" noRot="1" noChangeAspect="1" noTextEdit="1"/>
          </p:cNvSpPr>
          <p:nvPr>
            <p:ph type="sldImg"/>
          </p:nvPr>
        </p:nvSpPr>
        <p:spPr bwMode="auto">
          <a:noFill/>
          <a:ln>
            <a:solidFill>
              <a:srgbClr val="000000"/>
            </a:solidFill>
            <a:miter lim="800000"/>
            <a:headEnd/>
            <a:tailEnd/>
          </a:ln>
        </p:spPr>
      </p:sp>
      <p:sp>
        <p:nvSpPr>
          <p:cNvPr id="135171"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sz="1800" noProof="1">
              <a:latin typeface="Times New Roman" pitchFamily="18" charset="0"/>
            </a:endParaRPr>
          </a:p>
        </p:txBody>
      </p:sp>
      <p:sp>
        <p:nvSpPr>
          <p:cNvPr id="141316"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038A36B-FD61-4430-B07C-27BB68D390D6}" type="slidenum">
              <a:rPr lang="de-DE">
                <a:solidFill>
                  <a:prstClr val="black"/>
                </a:solidFill>
              </a:rPr>
              <a:pPr>
                <a:defRPr/>
              </a:pPr>
              <a:t>41</a:t>
            </a:fld>
            <a:endParaRPr lang="de-DE">
              <a:solidFill>
                <a:prstClr val="black"/>
              </a:solidFill>
            </a:endParaRPr>
          </a:p>
        </p:txBody>
      </p:sp>
    </p:spTree>
    <p:extLst>
      <p:ext uri="{BB962C8B-B14F-4D97-AF65-F5344CB8AC3E}">
        <p14:creationId xmlns:p14="http://schemas.microsoft.com/office/powerpoint/2010/main" val="868565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5BCD0-F7D0-4001-BD66-E784212DC8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52986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5BCD0-F7D0-4001-BD66-E784212DC8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6915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6C55BCD0-F7D0-4001-BD66-E784212DC8A6}" type="slidenum">
              <a:rPr lang="de-DE" smtClean="0"/>
              <a:pPr>
                <a:defRPr/>
              </a:pPr>
              <a:t>95</a:t>
            </a:fld>
            <a:endParaRPr lang="de-DE"/>
          </a:p>
        </p:txBody>
      </p:sp>
    </p:spTree>
    <p:extLst>
      <p:ext uri="{BB962C8B-B14F-4D97-AF65-F5344CB8AC3E}">
        <p14:creationId xmlns:p14="http://schemas.microsoft.com/office/powerpoint/2010/main" val="4218530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lienbildplatzhalter 1"/>
          <p:cNvSpPr>
            <a:spLocks noGrp="1" noRot="1" noChangeAspect="1" noTextEdit="1"/>
          </p:cNvSpPr>
          <p:nvPr>
            <p:ph type="sldImg"/>
          </p:nvPr>
        </p:nvSpPr>
        <p:spPr bwMode="auto">
          <a:noFill/>
          <a:ln>
            <a:solidFill>
              <a:srgbClr val="000000"/>
            </a:solidFill>
            <a:miter lim="800000"/>
            <a:headEnd/>
            <a:tailEnd/>
          </a:ln>
        </p:spPr>
      </p:sp>
      <p:sp>
        <p:nvSpPr>
          <p:cNvPr id="12595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2D5CE7B-DDB0-4781-8DBE-522F1D16C85A}" type="slidenum">
              <a:rPr lang="de-DE">
                <a:solidFill>
                  <a:srgbClr val="000000"/>
                </a:solidFill>
              </a:rPr>
              <a:pPr>
                <a:defRPr/>
              </a:pPr>
              <a:t>4</a:t>
            </a:fld>
            <a:endParaRPr lang="de-DE">
              <a:solidFill>
                <a:srgbClr val="000000"/>
              </a:solidFill>
            </a:endParaRPr>
          </a:p>
        </p:txBody>
      </p:sp>
    </p:spTree>
    <p:extLst>
      <p:ext uri="{BB962C8B-B14F-4D97-AF65-F5344CB8AC3E}">
        <p14:creationId xmlns:p14="http://schemas.microsoft.com/office/powerpoint/2010/main" val="21681159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Folienbildplatzhalter 1">
            <a:extLst>
              <a:ext uri="{FF2B5EF4-FFF2-40B4-BE49-F238E27FC236}">
                <a16:creationId xmlns:a16="http://schemas.microsoft.com/office/drawing/2014/main" id="{12BD54A3-8A08-6D51-2613-FF022E16C1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izenplatzhalter 2">
            <a:extLst>
              <a:ext uri="{FF2B5EF4-FFF2-40B4-BE49-F238E27FC236}">
                <a16:creationId xmlns:a16="http://schemas.microsoft.com/office/drawing/2014/main" id="{C5A86F14-1809-58B1-A572-68DB3538B2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e-DE" altLang="de-DE"/>
          </a:p>
        </p:txBody>
      </p:sp>
      <p:sp>
        <p:nvSpPr>
          <p:cNvPr id="41988" name="Foliennummernplatzhalter 3">
            <a:extLst>
              <a:ext uri="{FF2B5EF4-FFF2-40B4-BE49-F238E27FC236}">
                <a16:creationId xmlns:a16="http://schemas.microsoft.com/office/drawing/2014/main" id="{89E82DDB-384B-C13B-638C-D452F1365681}"/>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92565D-DB40-4331-8F45-72A6A4746AC8}" type="slidenum">
              <a:rPr kumimoji="0" lang="de-DE" altLang="de-DE"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de-DE" altLang="de-DE"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Folienbildplatzhalter 1">
            <a:extLst>
              <a:ext uri="{FF2B5EF4-FFF2-40B4-BE49-F238E27FC236}">
                <a16:creationId xmlns:a16="http://schemas.microsoft.com/office/drawing/2014/main" id="{8EC83B24-83B3-4FB2-DD42-DF5125307A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izenplatzhalter 2">
            <a:extLst>
              <a:ext uri="{FF2B5EF4-FFF2-40B4-BE49-F238E27FC236}">
                <a16:creationId xmlns:a16="http://schemas.microsoft.com/office/drawing/2014/main" id="{F4EF9AC7-C888-B313-FFD4-2B19EEEF32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sz="1800" noProof="1">
              <a:latin typeface="Times New Roman" panose="02020603050405020304" pitchFamily="18" charset="0"/>
            </a:endParaRPr>
          </a:p>
        </p:txBody>
      </p:sp>
      <p:sp>
        <p:nvSpPr>
          <p:cNvPr id="33796" name="Foliennummernplatzhalter 3">
            <a:extLst>
              <a:ext uri="{FF2B5EF4-FFF2-40B4-BE49-F238E27FC236}">
                <a16:creationId xmlns:a16="http://schemas.microsoft.com/office/drawing/2014/main" id="{60DA2D42-0C45-6D48-FAFC-D7568E26F883}"/>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FFE9E8-3EAA-49DF-B0EA-F3F39F121305}" type="slidenum">
              <a:rPr kumimoji="0" lang="de-DE" altLang="de-DE"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de-DE" altLang="de-DE"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Folienbildplatzhalter 1">
            <a:extLst>
              <a:ext uri="{FF2B5EF4-FFF2-40B4-BE49-F238E27FC236}">
                <a16:creationId xmlns:a16="http://schemas.microsoft.com/office/drawing/2014/main" id="{B2C5B5D3-F53A-54F6-BADC-4989EFC38B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izenplatzhalter 2">
            <a:extLst>
              <a:ext uri="{FF2B5EF4-FFF2-40B4-BE49-F238E27FC236}">
                <a16:creationId xmlns:a16="http://schemas.microsoft.com/office/drawing/2014/main" id="{BC8E7B6C-7E1D-4B4C-75BD-C857F56C7A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sz="1800" noProof="1">
              <a:latin typeface="Times New Roman" panose="02020603050405020304" pitchFamily="18" charset="0"/>
            </a:endParaRPr>
          </a:p>
        </p:txBody>
      </p:sp>
      <p:sp>
        <p:nvSpPr>
          <p:cNvPr id="34820" name="Foliennummernplatzhalter 3">
            <a:extLst>
              <a:ext uri="{FF2B5EF4-FFF2-40B4-BE49-F238E27FC236}">
                <a16:creationId xmlns:a16="http://schemas.microsoft.com/office/drawing/2014/main" id="{981B7507-4894-00BC-8E18-31A65A34226E}"/>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B32523-C9CE-463E-B213-5823CEB4A7DE}" type="slidenum">
              <a:rPr kumimoji="0" lang="de-DE" altLang="de-DE"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de-DE" altLang="de-DE"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6C55BCD0-F7D0-4001-BD66-E784212DC8A6}" type="slidenum">
              <a:rPr lang="de-DE" smtClean="0"/>
              <a:pPr>
                <a:defRPr/>
              </a:pPr>
              <a:t>142</a:t>
            </a:fld>
            <a:endParaRPr lang="de-DE"/>
          </a:p>
        </p:txBody>
      </p:sp>
    </p:spTree>
    <p:extLst>
      <p:ext uri="{BB962C8B-B14F-4D97-AF65-F5344CB8AC3E}">
        <p14:creationId xmlns:p14="http://schemas.microsoft.com/office/powerpoint/2010/main" val="14097520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6C55BCD0-F7D0-4001-BD66-E784212DC8A6}" type="slidenum">
              <a:rPr lang="de-DE" smtClean="0"/>
              <a:pPr>
                <a:defRPr/>
              </a:pPr>
              <a:t>143</a:t>
            </a:fld>
            <a:endParaRPr lang="de-DE"/>
          </a:p>
        </p:txBody>
      </p:sp>
    </p:spTree>
    <p:extLst>
      <p:ext uri="{BB962C8B-B14F-4D97-AF65-F5344CB8AC3E}">
        <p14:creationId xmlns:p14="http://schemas.microsoft.com/office/powerpoint/2010/main" val="34953254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Folienbildplatzhalter 1"/>
          <p:cNvSpPr>
            <a:spLocks noGrp="1" noRot="1" noChangeAspect="1" noTextEdit="1"/>
          </p:cNvSpPr>
          <p:nvPr>
            <p:ph type="sldImg"/>
          </p:nvPr>
        </p:nvSpPr>
        <p:spPr bwMode="auto">
          <a:noFill/>
          <a:ln>
            <a:solidFill>
              <a:srgbClr val="000000"/>
            </a:solidFill>
            <a:miter lim="800000"/>
            <a:headEnd/>
            <a:tailEnd/>
          </a:ln>
        </p:spPr>
      </p:sp>
      <p:sp>
        <p:nvSpPr>
          <p:cNvPr id="139267"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BCAA3-07AB-426C-A5D4-53DE14A51DEB}" type="slidenum">
              <a:rPr kumimoji="0" lang="de-DE"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609222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Folienbildplatzhalter 1"/>
          <p:cNvSpPr>
            <a:spLocks noGrp="1" noRot="1" noChangeAspect="1" noTextEdit="1"/>
          </p:cNvSpPr>
          <p:nvPr>
            <p:ph type="sldImg"/>
          </p:nvPr>
        </p:nvSpPr>
        <p:spPr bwMode="auto">
          <a:noFill/>
          <a:ln>
            <a:solidFill>
              <a:srgbClr val="000000"/>
            </a:solidFill>
            <a:miter lim="800000"/>
            <a:headEnd/>
            <a:tailEnd/>
          </a:ln>
        </p:spPr>
      </p:sp>
      <p:sp>
        <p:nvSpPr>
          <p:cNvPr id="147459"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EA9E-6262-4F2F-800E-BA3F82D99E53}" type="slidenum">
              <a:rPr kumimoji="0" lang="de-DE"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0839227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Folienbildplatzhalter 1"/>
          <p:cNvSpPr>
            <a:spLocks noGrp="1" noRot="1" noChangeAspect="1" noTextEdit="1"/>
          </p:cNvSpPr>
          <p:nvPr>
            <p:ph type="sldImg"/>
          </p:nvPr>
        </p:nvSpPr>
        <p:spPr bwMode="auto">
          <a:noFill/>
          <a:ln>
            <a:solidFill>
              <a:srgbClr val="000000"/>
            </a:solidFill>
            <a:miter lim="800000"/>
            <a:headEnd/>
            <a:tailEnd/>
          </a:ln>
        </p:spPr>
      </p:sp>
      <p:sp>
        <p:nvSpPr>
          <p:cNvPr id="148483"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sz="1800" noProof="1">
              <a:latin typeface="Times New Roman" pitchFamily="18" charset="0"/>
            </a:endParaRPr>
          </a:p>
        </p:txBody>
      </p:sp>
      <p:sp>
        <p:nvSpPr>
          <p:cNvPr id="141316"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88E2E-4D3C-4C55-AEC1-F86B74B455BD}" type="slidenum">
              <a:rPr kumimoji="0" lang="de-DE"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67467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Folienbildplatzhalter 1"/>
          <p:cNvSpPr>
            <a:spLocks noGrp="1" noRot="1" noChangeAspect="1" noTextEdit="1"/>
          </p:cNvSpPr>
          <p:nvPr>
            <p:ph type="sldImg"/>
          </p:nvPr>
        </p:nvSpPr>
        <p:spPr bwMode="auto">
          <a:noFill/>
          <a:ln>
            <a:solidFill>
              <a:srgbClr val="000000"/>
            </a:solidFill>
            <a:miter lim="800000"/>
            <a:headEnd/>
            <a:tailEnd/>
          </a:ln>
        </p:spPr>
      </p:sp>
      <p:sp>
        <p:nvSpPr>
          <p:cNvPr id="149507"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sz="1800" noProof="1">
              <a:latin typeface="Times New Roman" pitchFamily="18" charset="0"/>
            </a:endParaRPr>
          </a:p>
        </p:txBody>
      </p:sp>
      <p:sp>
        <p:nvSpPr>
          <p:cNvPr id="141316"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A2A2C-2711-4163-8200-F03ABD6E9E7A}" type="slidenum">
              <a:rPr kumimoji="0" lang="de-DE"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Folienbildplatzhalter 1"/>
          <p:cNvSpPr>
            <a:spLocks noGrp="1" noRot="1" noChangeAspect="1" noTextEdit="1"/>
          </p:cNvSpPr>
          <p:nvPr>
            <p:ph type="sldImg"/>
          </p:nvPr>
        </p:nvSpPr>
        <p:spPr bwMode="auto">
          <a:noFill/>
          <a:ln>
            <a:solidFill>
              <a:srgbClr val="000000"/>
            </a:solidFill>
            <a:miter lim="800000"/>
            <a:headEnd/>
            <a:tailEnd/>
          </a:ln>
        </p:spPr>
      </p:sp>
      <p:sp>
        <p:nvSpPr>
          <p:cNvPr id="150531"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sz="1800" noProof="1">
              <a:latin typeface="Times New Roman" pitchFamily="18" charset="0"/>
            </a:endParaRPr>
          </a:p>
        </p:txBody>
      </p:sp>
      <p:sp>
        <p:nvSpPr>
          <p:cNvPr id="141316"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5E6A1-D4D1-4B03-A3AF-3349D90E50D4}" type="slidenum">
              <a:rPr kumimoji="0" lang="de-DE"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lienbildplatzhalter 1"/>
          <p:cNvSpPr>
            <a:spLocks noGrp="1" noRot="1" noChangeAspect="1" noTextEdit="1"/>
          </p:cNvSpPr>
          <p:nvPr>
            <p:ph type="sldImg"/>
          </p:nvPr>
        </p:nvSpPr>
        <p:spPr bwMode="auto">
          <a:noFill/>
          <a:ln>
            <a:solidFill>
              <a:srgbClr val="000000"/>
            </a:solidFill>
            <a:miter lim="800000"/>
            <a:headEnd/>
            <a:tailEnd/>
          </a:ln>
        </p:spPr>
      </p:sp>
      <p:sp>
        <p:nvSpPr>
          <p:cNvPr id="12595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2D5CE7B-DDB0-4781-8DBE-522F1D16C85A}" type="slidenum">
              <a:rPr lang="de-DE">
                <a:solidFill>
                  <a:srgbClr val="000000"/>
                </a:solidFill>
              </a:rPr>
              <a:pPr>
                <a:defRPr/>
              </a:pPr>
              <a:t>5</a:t>
            </a:fld>
            <a:endParaRPr lang="de-DE">
              <a:solidFill>
                <a:srgbClr val="000000"/>
              </a:solidFill>
            </a:endParaRPr>
          </a:p>
        </p:txBody>
      </p:sp>
    </p:spTree>
    <p:extLst>
      <p:ext uri="{BB962C8B-B14F-4D97-AF65-F5344CB8AC3E}">
        <p14:creationId xmlns:p14="http://schemas.microsoft.com/office/powerpoint/2010/main" val="32630059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Folienbildplatzhalter 1"/>
          <p:cNvSpPr>
            <a:spLocks noGrp="1" noRot="1" noChangeAspect="1" noTextEdit="1"/>
          </p:cNvSpPr>
          <p:nvPr>
            <p:ph type="sldImg"/>
          </p:nvPr>
        </p:nvSpPr>
        <p:spPr bwMode="auto">
          <a:noFill/>
          <a:ln>
            <a:solidFill>
              <a:srgbClr val="000000"/>
            </a:solidFill>
            <a:miter lim="800000"/>
            <a:headEnd/>
            <a:tailEnd/>
          </a:ln>
        </p:spPr>
      </p:sp>
      <p:sp>
        <p:nvSpPr>
          <p:cNvPr id="150531"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sz="1800" noProof="1">
              <a:latin typeface="Times New Roman" pitchFamily="18" charset="0"/>
            </a:endParaRPr>
          </a:p>
        </p:txBody>
      </p:sp>
      <p:sp>
        <p:nvSpPr>
          <p:cNvPr id="141316"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5E6A1-D4D1-4B03-A3AF-3349D90E50D4}" type="slidenum">
              <a:rPr kumimoji="0" lang="de-DE"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Folienbildplatzhalter 1"/>
          <p:cNvSpPr>
            <a:spLocks noGrp="1" noRot="1" noChangeAspect="1" noTextEdit="1"/>
          </p:cNvSpPr>
          <p:nvPr>
            <p:ph type="sldImg"/>
          </p:nvPr>
        </p:nvSpPr>
        <p:spPr bwMode="auto">
          <a:noFill/>
          <a:ln>
            <a:solidFill>
              <a:srgbClr val="000000"/>
            </a:solidFill>
            <a:miter lim="800000"/>
            <a:headEnd/>
            <a:tailEnd/>
          </a:ln>
        </p:spPr>
      </p:sp>
      <p:sp>
        <p:nvSpPr>
          <p:cNvPr id="18637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409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D4D33-4125-4F8E-A116-D2BC31CA83A8}" type="slidenum">
              <a:rPr kumimoji="0" lang="de-DE"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Folienbildplatzhalter 1"/>
          <p:cNvSpPr>
            <a:spLocks noGrp="1" noRot="1" noChangeAspect="1" noTextEdit="1"/>
          </p:cNvSpPr>
          <p:nvPr>
            <p:ph type="sldImg"/>
          </p:nvPr>
        </p:nvSpPr>
        <p:spPr bwMode="auto">
          <a:noFill/>
          <a:ln>
            <a:solidFill>
              <a:srgbClr val="000000"/>
            </a:solidFill>
            <a:miter lim="800000"/>
            <a:headEnd/>
            <a:tailEnd/>
          </a:ln>
        </p:spPr>
      </p:sp>
      <p:sp>
        <p:nvSpPr>
          <p:cNvPr id="18637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409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D4D33-4125-4F8E-A116-D2BC31CA83A8}" type="slidenum">
              <a:rPr kumimoji="0" lang="de-DE"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871417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lienbildplatzhalter 1"/>
          <p:cNvSpPr>
            <a:spLocks noGrp="1" noRot="1" noChangeAspect="1" noTextEdit="1"/>
          </p:cNvSpPr>
          <p:nvPr>
            <p:ph type="sldImg"/>
          </p:nvPr>
        </p:nvSpPr>
        <p:spPr bwMode="auto">
          <a:noFill/>
          <a:ln>
            <a:solidFill>
              <a:srgbClr val="000000"/>
            </a:solidFill>
            <a:miter lim="800000"/>
            <a:headEnd/>
            <a:tailEnd/>
          </a:ln>
        </p:spPr>
      </p:sp>
      <p:sp>
        <p:nvSpPr>
          <p:cNvPr id="12595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2D5CE7B-DDB0-4781-8DBE-522F1D16C85A}" type="slidenum">
              <a:rPr lang="de-DE">
                <a:solidFill>
                  <a:srgbClr val="000000"/>
                </a:solidFill>
              </a:rPr>
              <a:pPr>
                <a:defRPr/>
              </a:pPr>
              <a:t>6</a:t>
            </a:fld>
            <a:endParaRPr lang="de-DE">
              <a:solidFill>
                <a:srgbClr val="000000"/>
              </a:solidFill>
            </a:endParaRPr>
          </a:p>
        </p:txBody>
      </p:sp>
    </p:spTree>
    <p:extLst>
      <p:ext uri="{BB962C8B-B14F-4D97-AF65-F5344CB8AC3E}">
        <p14:creationId xmlns:p14="http://schemas.microsoft.com/office/powerpoint/2010/main" val="4154039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lienbildplatzhalter 1"/>
          <p:cNvSpPr>
            <a:spLocks noGrp="1" noRot="1" noChangeAspect="1" noTextEdit="1"/>
          </p:cNvSpPr>
          <p:nvPr>
            <p:ph type="sldImg"/>
          </p:nvPr>
        </p:nvSpPr>
        <p:spPr bwMode="auto">
          <a:noFill/>
          <a:ln>
            <a:solidFill>
              <a:srgbClr val="000000"/>
            </a:solidFill>
            <a:miter lim="800000"/>
            <a:headEnd/>
            <a:tailEnd/>
          </a:ln>
        </p:spPr>
      </p:sp>
      <p:sp>
        <p:nvSpPr>
          <p:cNvPr id="12595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2D5CE7B-DDB0-4781-8DBE-522F1D16C85A}" type="slidenum">
              <a:rPr lang="de-DE">
                <a:solidFill>
                  <a:srgbClr val="000000"/>
                </a:solidFill>
              </a:rPr>
              <a:pPr>
                <a:defRPr/>
              </a:pPr>
              <a:t>7</a:t>
            </a:fld>
            <a:endParaRPr lang="de-DE">
              <a:solidFill>
                <a:srgbClr val="000000"/>
              </a:solidFill>
            </a:endParaRPr>
          </a:p>
        </p:txBody>
      </p:sp>
    </p:spTree>
    <p:extLst>
      <p:ext uri="{BB962C8B-B14F-4D97-AF65-F5344CB8AC3E}">
        <p14:creationId xmlns:p14="http://schemas.microsoft.com/office/powerpoint/2010/main" val="375017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lienbildplatzhalter 1"/>
          <p:cNvSpPr>
            <a:spLocks noGrp="1" noRot="1" noChangeAspect="1" noTextEdit="1"/>
          </p:cNvSpPr>
          <p:nvPr>
            <p:ph type="sldImg"/>
          </p:nvPr>
        </p:nvSpPr>
        <p:spPr bwMode="auto">
          <a:noFill/>
          <a:ln>
            <a:solidFill>
              <a:srgbClr val="000000"/>
            </a:solidFill>
            <a:miter lim="800000"/>
            <a:headEnd/>
            <a:tailEnd/>
          </a:ln>
        </p:spPr>
      </p:sp>
      <p:sp>
        <p:nvSpPr>
          <p:cNvPr id="12595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2D5CE7B-DDB0-4781-8DBE-522F1D16C85A}" type="slidenum">
              <a:rPr lang="de-DE">
                <a:solidFill>
                  <a:srgbClr val="000000"/>
                </a:solidFill>
              </a:rPr>
              <a:pPr>
                <a:defRPr/>
              </a:pPr>
              <a:t>8</a:t>
            </a:fld>
            <a:endParaRPr lang="de-DE">
              <a:solidFill>
                <a:srgbClr val="000000"/>
              </a:solidFill>
            </a:endParaRPr>
          </a:p>
        </p:txBody>
      </p:sp>
    </p:spTree>
    <p:extLst>
      <p:ext uri="{BB962C8B-B14F-4D97-AF65-F5344CB8AC3E}">
        <p14:creationId xmlns:p14="http://schemas.microsoft.com/office/powerpoint/2010/main" val="3453719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lienbildplatzhalter 1"/>
          <p:cNvSpPr>
            <a:spLocks noGrp="1" noRot="1" noChangeAspect="1" noTextEdit="1"/>
          </p:cNvSpPr>
          <p:nvPr>
            <p:ph type="sldImg"/>
          </p:nvPr>
        </p:nvSpPr>
        <p:spPr bwMode="auto">
          <a:noFill/>
          <a:ln>
            <a:solidFill>
              <a:srgbClr val="000000"/>
            </a:solidFill>
            <a:miter lim="800000"/>
            <a:headEnd/>
            <a:tailEnd/>
          </a:ln>
        </p:spPr>
      </p:sp>
      <p:sp>
        <p:nvSpPr>
          <p:cNvPr id="12595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2D5CE7B-DDB0-4781-8DBE-522F1D16C85A}" type="slidenum">
              <a:rPr lang="de-DE">
                <a:solidFill>
                  <a:srgbClr val="000000"/>
                </a:solidFill>
              </a:rPr>
              <a:pPr>
                <a:defRPr/>
              </a:pPr>
              <a:t>9</a:t>
            </a:fld>
            <a:endParaRPr lang="de-DE">
              <a:solidFill>
                <a:srgbClr val="000000"/>
              </a:solidFill>
            </a:endParaRPr>
          </a:p>
        </p:txBody>
      </p:sp>
    </p:spTree>
    <p:extLst>
      <p:ext uri="{BB962C8B-B14F-4D97-AF65-F5344CB8AC3E}">
        <p14:creationId xmlns:p14="http://schemas.microsoft.com/office/powerpoint/2010/main" val="3623902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de-DE"/>
          </a:p>
        </p:txBody>
      </p:sp>
      <p:sp>
        <p:nvSpPr>
          <p:cNvPr id="3" name="Fußzeilenplatzhalter 2"/>
          <p:cNvSpPr>
            <a:spLocks noGrp="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de-DE"/>
          </a:p>
        </p:txBody>
      </p:sp>
      <p:sp>
        <p:nvSpPr>
          <p:cNvPr id="4" name="Foliennummernplatzhalter 3"/>
          <p:cNvSpPr>
            <a:spLocks noGrp="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F0F80281-8CEB-4BDF-B12F-6BABE6DBD9F8}" type="slidenum">
              <a:rPr lang="de-DE"/>
              <a:pPr>
                <a:defRPr/>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atin typeface="Arial" charset="0"/>
                <a:cs typeface="Arial" charset="0"/>
              </a:defRPr>
            </a:lvl1pPr>
          </a:lstStyle>
          <a:p>
            <a:pPr>
              <a:defRPr/>
            </a:pPr>
            <a:endParaRPr lang="de-DE"/>
          </a:p>
        </p:txBody>
      </p:sp>
      <p:sp>
        <p:nvSpPr>
          <p:cNvPr id="3" name="Fußzeilenplatzhalter 2"/>
          <p:cNvSpPr>
            <a:spLocks noGrp="1"/>
          </p:cNvSpPr>
          <p:nvPr>
            <p:ph type="ftr" sz="quarter" idx="11"/>
          </p:nvPr>
        </p:nvSpPr>
        <p:spPr/>
        <p:txBody>
          <a:bodyPr/>
          <a:lstStyle>
            <a:lvl1pPr>
              <a:defRPr>
                <a:latin typeface="Arial" charset="0"/>
                <a:cs typeface="Arial" charset="0"/>
              </a:defRPr>
            </a:lvl1pPr>
          </a:lstStyle>
          <a:p>
            <a:pPr>
              <a:defRPr/>
            </a:pPr>
            <a:endParaRPr lang="de-DE"/>
          </a:p>
        </p:txBody>
      </p:sp>
      <p:sp>
        <p:nvSpPr>
          <p:cNvPr id="4" name="Foliennummernplatzhalter 3"/>
          <p:cNvSpPr>
            <a:spLocks noGrp="1"/>
          </p:cNvSpPr>
          <p:nvPr>
            <p:ph type="sldNum" sz="quarter" idx="12"/>
          </p:nvPr>
        </p:nvSpPr>
        <p:spPr/>
        <p:txBody>
          <a:bodyPr/>
          <a:lstStyle>
            <a:lvl1pPr>
              <a:defRPr>
                <a:latin typeface="Arial" charset="0"/>
                <a:cs typeface="Arial" charset="0"/>
              </a:defRPr>
            </a:lvl1pPr>
          </a:lstStyle>
          <a:p>
            <a:pPr>
              <a:defRPr/>
            </a:pPr>
            <a:fld id="{7EEC3443-2322-492D-90F7-D9E761C830DE}" type="slidenum">
              <a:rPr lang="de-DE"/>
              <a:pPr>
                <a:defRPr/>
              </a:pPr>
              <a:t>‹Nr.›</a:t>
            </a:fld>
            <a:endParaRPr lang="de-DE"/>
          </a:p>
        </p:txBody>
      </p:sp>
    </p:spTree>
    <p:extLst>
      <p:ext uri="{BB962C8B-B14F-4D97-AF65-F5344CB8AC3E}">
        <p14:creationId xmlns:p14="http://schemas.microsoft.com/office/powerpoint/2010/main" val="2664038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53CB440D-3BB4-4331-8FB7-BD66723177EA}" type="datetimeFigureOut">
              <a:rPr lang="de-DE" smtClean="0"/>
              <a:pPr/>
              <a:t>26.04.2023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918CFBE-F88E-41BD-A4E8-FFF569958500}" type="slidenum">
              <a:rPr lang="de-DE" smtClean="0"/>
              <a:pPr/>
              <a:t>‹Nr.›</a:t>
            </a:fld>
            <a:endParaRPr lang="de-DE"/>
          </a:p>
        </p:txBody>
      </p:sp>
    </p:spTree>
    <p:extLst>
      <p:ext uri="{BB962C8B-B14F-4D97-AF65-F5344CB8AC3E}">
        <p14:creationId xmlns:p14="http://schemas.microsoft.com/office/powerpoint/2010/main" val="1428145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3CB440D-3BB4-4331-8FB7-BD66723177EA}" type="datetimeFigureOut">
              <a:rPr lang="de-DE" smtClean="0"/>
              <a:pPr/>
              <a:t>26.04.2023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918CFBE-F88E-41BD-A4E8-FFF569958500}" type="slidenum">
              <a:rPr lang="de-DE" smtClean="0"/>
              <a:pPr/>
              <a:t>‹Nr.›</a:t>
            </a:fld>
            <a:endParaRPr lang="de-DE"/>
          </a:p>
        </p:txBody>
      </p:sp>
    </p:spTree>
    <p:extLst>
      <p:ext uri="{BB962C8B-B14F-4D97-AF65-F5344CB8AC3E}">
        <p14:creationId xmlns:p14="http://schemas.microsoft.com/office/powerpoint/2010/main" val="1759648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chor="b"/>
          <a:lstStyle>
            <a:lvl1pPr>
              <a:defRPr sz="4500"/>
            </a:lvl1pPr>
          </a:lstStyle>
          <a:p>
            <a:r>
              <a:rPr lang="de-DE"/>
              <a:t>Titelmasterformat durch Klicken bearbeiten</a:t>
            </a:r>
          </a:p>
        </p:txBody>
      </p:sp>
      <p:sp>
        <p:nvSpPr>
          <p:cNvPr id="3" name="Textplatzhalt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53CB440D-3BB4-4331-8FB7-BD66723177EA}" type="datetimeFigureOut">
              <a:rPr lang="de-DE" smtClean="0"/>
              <a:pPr/>
              <a:t>26.04.2023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918CFBE-F88E-41BD-A4E8-FFF569958500}" type="slidenum">
              <a:rPr lang="de-DE" smtClean="0"/>
              <a:pPr/>
              <a:t>‹Nr.›</a:t>
            </a:fld>
            <a:endParaRPr lang="de-DE"/>
          </a:p>
        </p:txBody>
      </p:sp>
    </p:spTree>
    <p:extLst>
      <p:ext uri="{BB962C8B-B14F-4D97-AF65-F5344CB8AC3E}">
        <p14:creationId xmlns:p14="http://schemas.microsoft.com/office/powerpoint/2010/main" val="3917495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291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53CB440D-3BB4-4331-8FB7-BD66723177EA}" type="datetimeFigureOut">
              <a:rPr lang="de-DE" smtClean="0"/>
              <a:pPr/>
              <a:t>26.04.2023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918CFBE-F88E-41BD-A4E8-FFF569958500}" type="slidenum">
              <a:rPr lang="de-DE" smtClean="0"/>
              <a:pPr/>
              <a:t>‹Nr.›</a:t>
            </a:fld>
            <a:endParaRPr lang="de-DE"/>
          </a:p>
        </p:txBody>
      </p:sp>
    </p:spTree>
    <p:extLst>
      <p:ext uri="{BB962C8B-B14F-4D97-AF65-F5344CB8AC3E}">
        <p14:creationId xmlns:p14="http://schemas.microsoft.com/office/powerpoint/2010/main" val="519383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Formatvorlagen des Textmasters bearbeiten</a:t>
            </a:r>
          </a:p>
        </p:txBody>
      </p:sp>
      <p:sp>
        <p:nvSpPr>
          <p:cNvPr id="4" name="Inhaltsplatzhalter 3"/>
          <p:cNvSpPr>
            <a:spLocks noGrp="1"/>
          </p:cNvSpPr>
          <p:nvPr>
            <p:ph sz="half" idx="2"/>
          </p:nvPr>
        </p:nvSpPr>
        <p:spPr>
          <a:xfrm>
            <a:off x="629842" y="2505075"/>
            <a:ext cx="386834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391"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53CB440D-3BB4-4331-8FB7-BD66723177EA}" type="datetimeFigureOut">
              <a:rPr lang="de-DE" smtClean="0"/>
              <a:pPr/>
              <a:t>26.04.2023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B918CFBE-F88E-41BD-A4E8-FFF569958500}" type="slidenum">
              <a:rPr lang="de-DE" smtClean="0"/>
              <a:pPr/>
              <a:t>‹Nr.›</a:t>
            </a:fld>
            <a:endParaRPr lang="de-DE"/>
          </a:p>
        </p:txBody>
      </p:sp>
    </p:spTree>
    <p:extLst>
      <p:ext uri="{BB962C8B-B14F-4D97-AF65-F5344CB8AC3E}">
        <p14:creationId xmlns:p14="http://schemas.microsoft.com/office/powerpoint/2010/main" val="2305042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53CB440D-3BB4-4331-8FB7-BD66723177EA}" type="datetimeFigureOut">
              <a:rPr lang="de-DE" smtClean="0"/>
              <a:pPr/>
              <a:t>26.04.2023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B918CFBE-F88E-41BD-A4E8-FFF569958500}" type="slidenum">
              <a:rPr lang="de-DE" smtClean="0"/>
              <a:pPr/>
              <a:t>‹Nr.›</a:t>
            </a:fld>
            <a:endParaRPr lang="de-DE"/>
          </a:p>
        </p:txBody>
      </p:sp>
    </p:spTree>
    <p:extLst>
      <p:ext uri="{BB962C8B-B14F-4D97-AF65-F5344CB8AC3E}">
        <p14:creationId xmlns:p14="http://schemas.microsoft.com/office/powerpoint/2010/main" val="2541429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3CB440D-3BB4-4331-8FB7-BD66723177EA}" type="datetimeFigureOut">
              <a:rPr lang="de-DE" smtClean="0"/>
              <a:pPr/>
              <a:t>26.04.2023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B918CFBE-F88E-41BD-A4E8-FFF569958500}" type="slidenum">
              <a:rPr lang="de-DE" smtClean="0"/>
              <a:pPr/>
              <a:t>‹Nr.›</a:t>
            </a:fld>
            <a:endParaRPr lang="de-DE"/>
          </a:p>
        </p:txBody>
      </p:sp>
    </p:spTree>
    <p:extLst>
      <p:ext uri="{BB962C8B-B14F-4D97-AF65-F5344CB8AC3E}">
        <p14:creationId xmlns:p14="http://schemas.microsoft.com/office/powerpoint/2010/main" val="3895734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e-DE"/>
              <a:t>Titelmasterformat durch Klicken bearbeiten</a:t>
            </a:r>
          </a:p>
        </p:txBody>
      </p:sp>
      <p:sp>
        <p:nvSpPr>
          <p:cNvPr id="3" name="Inhaltsplatzhalt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53CB440D-3BB4-4331-8FB7-BD66723177EA}" type="datetimeFigureOut">
              <a:rPr lang="de-DE" smtClean="0"/>
              <a:pPr/>
              <a:t>26.04.2023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918CFBE-F88E-41BD-A4E8-FFF569958500}" type="slidenum">
              <a:rPr lang="de-DE" smtClean="0"/>
              <a:pPr/>
              <a:t>‹Nr.›</a:t>
            </a:fld>
            <a:endParaRPr lang="de-DE"/>
          </a:p>
        </p:txBody>
      </p:sp>
    </p:spTree>
    <p:extLst>
      <p:ext uri="{BB962C8B-B14F-4D97-AF65-F5344CB8AC3E}">
        <p14:creationId xmlns:p14="http://schemas.microsoft.com/office/powerpoint/2010/main" val="2246637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e-DE"/>
              <a:t>Titelmasterformat durch Klicken bearbeiten</a:t>
            </a:r>
          </a:p>
        </p:txBody>
      </p:sp>
      <p:sp>
        <p:nvSpPr>
          <p:cNvPr id="3" name="Bildplatzhalt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platzhalt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53CB440D-3BB4-4331-8FB7-BD66723177EA}" type="datetimeFigureOut">
              <a:rPr lang="de-DE" smtClean="0"/>
              <a:pPr/>
              <a:t>26.04.2023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918CFBE-F88E-41BD-A4E8-FFF569958500}" type="slidenum">
              <a:rPr lang="de-DE" smtClean="0"/>
              <a:pPr/>
              <a:t>‹Nr.›</a:t>
            </a:fld>
            <a:endParaRPr lang="de-DE"/>
          </a:p>
        </p:txBody>
      </p:sp>
    </p:spTree>
    <p:extLst>
      <p:ext uri="{BB962C8B-B14F-4D97-AF65-F5344CB8AC3E}">
        <p14:creationId xmlns:p14="http://schemas.microsoft.com/office/powerpoint/2010/main" val="161414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atin typeface="Arial" charset="0"/>
                <a:cs typeface="Arial" charset="0"/>
              </a:defRPr>
            </a:lvl1pPr>
          </a:lstStyle>
          <a:p>
            <a:pPr>
              <a:defRPr/>
            </a:pPr>
            <a:endParaRPr lang="de-DE"/>
          </a:p>
        </p:txBody>
      </p:sp>
      <p:sp>
        <p:nvSpPr>
          <p:cNvPr id="3" name="Fußzeilenplatzhalter 2"/>
          <p:cNvSpPr>
            <a:spLocks noGrp="1"/>
          </p:cNvSpPr>
          <p:nvPr>
            <p:ph type="ftr" sz="quarter" idx="11"/>
          </p:nvPr>
        </p:nvSpPr>
        <p:spPr/>
        <p:txBody>
          <a:bodyPr/>
          <a:lstStyle>
            <a:lvl1pPr>
              <a:defRPr>
                <a:latin typeface="Arial" charset="0"/>
                <a:cs typeface="Arial" charset="0"/>
              </a:defRPr>
            </a:lvl1pPr>
          </a:lstStyle>
          <a:p>
            <a:pPr>
              <a:defRPr/>
            </a:pPr>
            <a:endParaRPr lang="de-DE"/>
          </a:p>
        </p:txBody>
      </p:sp>
      <p:sp>
        <p:nvSpPr>
          <p:cNvPr id="4" name="Foliennummernplatzhalter 3"/>
          <p:cNvSpPr>
            <a:spLocks noGrp="1"/>
          </p:cNvSpPr>
          <p:nvPr>
            <p:ph type="sldNum" sz="quarter" idx="12"/>
          </p:nvPr>
        </p:nvSpPr>
        <p:spPr/>
        <p:txBody>
          <a:bodyPr/>
          <a:lstStyle>
            <a:lvl1pPr>
              <a:defRPr>
                <a:latin typeface="Arial" charset="0"/>
                <a:cs typeface="Arial" charset="0"/>
              </a:defRPr>
            </a:lvl1pPr>
          </a:lstStyle>
          <a:p>
            <a:pPr>
              <a:defRPr/>
            </a:pPr>
            <a:fld id="{860DF438-77A0-4A10-B9A9-4D848DE1C272}" type="slidenum">
              <a:rPr lang="de-DE"/>
              <a:pPr>
                <a:defRPr/>
              </a:pPr>
              <a:t>‹Nr.›</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3CB440D-3BB4-4331-8FB7-BD66723177EA}" type="datetimeFigureOut">
              <a:rPr lang="de-DE" smtClean="0"/>
              <a:pPr/>
              <a:t>26.04.2023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918CFBE-F88E-41BD-A4E8-FFF569958500}" type="slidenum">
              <a:rPr lang="de-DE" smtClean="0"/>
              <a:pPr/>
              <a:t>‹Nr.›</a:t>
            </a:fld>
            <a:endParaRPr lang="de-DE"/>
          </a:p>
        </p:txBody>
      </p:sp>
    </p:spTree>
    <p:extLst>
      <p:ext uri="{BB962C8B-B14F-4D97-AF65-F5344CB8AC3E}">
        <p14:creationId xmlns:p14="http://schemas.microsoft.com/office/powerpoint/2010/main" val="3518988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8007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3CB440D-3BB4-4331-8FB7-BD66723177EA}" type="datetimeFigureOut">
              <a:rPr lang="de-DE" smtClean="0"/>
              <a:pPr/>
              <a:t>26.04.2023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918CFBE-F88E-41BD-A4E8-FFF569958500}" type="slidenum">
              <a:rPr lang="de-DE" smtClean="0"/>
              <a:pPr/>
              <a:t>‹Nr.›</a:t>
            </a:fld>
            <a:endParaRPr lang="de-DE"/>
          </a:p>
        </p:txBody>
      </p:sp>
    </p:spTree>
    <p:extLst>
      <p:ext uri="{BB962C8B-B14F-4D97-AF65-F5344CB8AC3E}">
        <p14:creationId xmlns:p14="http://schemas.microsoft.com/office/powerpoint/2010/main" val="2518358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de-DE"/>
          </a:p>
        </p:txBody>
      </p:sp>
      <p:sp>
        <p:nvSpPr>
          <p:cNvPr id="3" name="Fußzeilenplatzhalter 2"/>
          <p:cNvSpPr>
            <a:spLocks noGrp="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de-DE"/>
          </a:p>
        </p:txBody>
      </p:sp>
      <p:sp>
        <p:nvSpPr>
          <p:cNvPr id="4" name="Foliennummernplatzhalter 3"/>
          <p:cNvSpPr>
            <a:spLocks noGrp="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06212070-4D52-4F25-B904-7866469BBC6D}" type="slidenum">
              <a:rPr lang="de-DE"/>
              <a:pPr>
                <a:defRPr/>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atin typeface="Arial" charset="0"/>
                <a:cs typeface="Arial" charset="0"/>
              </a:defRPr>
            </a:lvl1pPr>
          </a:lstStyle>
          <a:p>
            <a:pPr>
              <a:defRPr/>
            </a:pPr>
            <a:endParaRPr lang="de-DE"/>
          </a:p>
        </p:txBody>
      </p:sp>
      <p:sp>
        <p:nvSpPr>
          <p:cNvPr id="3" name="Fußzeilenplatzhalter 2"/>
          <p:cNvSpPr>
            <a:spLocks noGrp="1"/>
          </p:cNvSpPr>
          <p:nvPr>
            <p:ph type="ftr" sz="quarter" idx="11"/>
          </p:nvPr>
        </p:nvSpPr>
        <p:spPr/>
        <p:txBody>
          <a:bodyPr/>
          <a:lstStyle>
            <a:lvl1pPr>
              <a:defRPr>
                <a:latin typeface="Arial" charset="0"/>
                <a:cs typeface="Arial" charset="0"/>
              </a:defRPr>
            </a:lvl1pPr>
          </a:lstStyle>
          <a:p>
            <a:pPr>
              <a:defRPr/>
            </a:pPr>
            <a:endParaRPr lang="de-DE"/>
          </a:p>
        </p:txBody>
      </p:sp>
      <p:sp>
        <p:nvSpPr>
          <p:cNvPr id="4" name="Foliennummernplatzhalter 3"/>
          <p:cNvSpPr>
            <a:spLocks noGrp="1"/>
          </p:cNvSpPr>
          <p:nvPr>
            <p:ph type="sldNum" sz="quarter" idx="12"/>
          </p:nvPr>
        </p:nvSpPr>
        <p:spPr/>
        <p:txBody>
          <a:bodyPr/>
          <a:lstStyle>
            <a:lvl1pPr>
              <a:defRPr>
                <a:latin typeface="Arial" charset="0"/>
                <a:cs typeface="Arial" charset="0"/>
              </a:defRPr>
            </a:lvl1pPr>
          </a:lstStyle>
          <a:p>
            <a:pPr>
              <a:defRPr/>
            </a:pPr>
            <a:fld id="{370B2735-2204-4478-9CF1-0476072EFC32}" type="slidenum">
              <a:rPr lang="de-DE"/>
              <a:pPr>
                <a:defRPr/>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de-DE"/>
          </a:p>
        </p:txBody>
      </p:sp>
      <p:sp>
        <p:nvSpPr>
          <p:cNvPr id="3" name="Fußzeilenplatzhalter 2"/>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de-DE"/>
          </a:p>
        </p:txBody>
      </p:sp>
      <p:sp>
        <p:nvSpPr>
          <p:cNvPr id="4" name="Foliennummernplatzhalter 3"/>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CA1567F0-E162-4FCA-9C54-730E9B9E137B}" type="slidenum">
              <a:rPr lang="de-DE"/>
              <a:pPr>
                <a:defRPr/>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B352DAE-06CF-1BE6-F14A-B0C634C85DCC}"/>
              </a:ext>
            </a:extLst>
          </p:cNvPr>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de-DE"/>
          </a:p>
        </p:txBody>
      </p:sp>
      <p:sp>
        <p:nvSpPr>
          <p:cNvPr id="3" name="Fußzeilenplatzhalter 2">
            <a:extLst>
              <a:ext uri="{FF2B5EF4-FFF2-40B4-BE49-F238E27FC236}">
                <a16:creationId xmlns:a16="http://schemas.microsoft.com/office/drawing/2014/main" id="{B16A1E21-C3DF-3D9B-BEAB-C34A6D2BB979}"/>
              </a:ext>
            </a:extLst>
          </p:cNvPr>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de-DE"/>
          </a:p>
        </p:txBody>
      </p:sp>
      <p:sp>
        <p:nvSpPr>
          <p:cNvPr id="4" name="Foliennummernplatzhalter 3">
            <a:extLst>
              <a:ext uri="{FF2B5EF4-FFF2-40B4-BE49-F238E27FC236}">
                <a16:creationId xmlns:a16="http://schemas.microsoft.com/office/drawing/2014/main" id="{A0D3B1FF-F954-ED10-DD77-CA7743FF1944}"/>
              </a:ext>
            </a:extLst>
          </p:cNvPr>
          <p:cNvSpPr>
            <a:spLocks noGrp="1"/>
          </p:cNvSpPr>
          <p:nvPr>
            <p:ph type="sldNum" sz="quarter" idx="12"/>
          </p:nvPr>
        </p:nvSpPr>
        <p:spPr/>
        <p:txBody>
          <a:bodyPr/>
          <a:lstStyle>
            <a:lvl1pPr>
              <a:defRPr>
                <a:latin typeface="Arial" panose="020B0604020202020204" pitchFamily="34" charset="0"/>
              </a:defRPr>
            </a:lvl1pPr>
          </a:lstStyle>
          <a:p>
            <a:fld id="{3144C048-613D-465B-B1E7-D242A452EDB0}" type="slidenum">
              <a:rPr altLang="de-DE"/>
              <a:pPr/>
              <a:t>‹Nr.›</a:t>
            </a:fld>
            <a:endParaRPr lang="de-DE" altLang="de-DE"/>
          </a:p>
        </p:txBody>
      </p:sp>
    </p:spTree>
    <p:extLst>
      <p:ext uri="{BB962C8B-B14F-4D97-AF65-F5344CB8AC3E}">
        <p14:creationId xmlns:p14="http://schemas.microsoft.com/office/powerpoint/2010/main" val="3116542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846D44D-CF86-A649-4BA8-3CCDF80D6E6C}"/>
              </a:ext>
            </a:extLst>
          </p:cNvPr>
          <p:cNvSpPr>
            <a:spLocks noGrp="1"/>
          </p:cNvSpPr>
          <p:nvPr>
            <p:ph type="dt" sz="half" idx="10"/>
          </p:nvPr>
        </p:nvSpPr>
        <p:spPr/>
        <p:txBody>
          <a:bodyPr/>
          <a:lstStyle>
            <a:lvl1pPr>
              <a:defRPr>
                <a:latin typeface="Arial" charset="0"/>
                <a:cs typeface="Arial" charset="0"/>
              </a:defRPr>
            </a:lvl1pPr>
          </a:lstStyle>
          <a:p>
            <a:pPr>
              <a:defRPr/>
            </a:pPr>
            <a:endParaRPr lang="de-DE"/>
          </a:p>
        </p:txBody>
      </p:sp>
      <p:sp>
        <p:nvSpPr>
          <p:cNvPr id="3" name="Fußzeilenplatzhalter 2">
            <a:extLst>
              <a:ext uri="{FF2B5EF4-FFF2-40B4-BE49-F238E27FC236}">
                <a16:creationId xmlns:a16="http://schemas.microsoft.com/office/drawing/2014/main" id="{3937F01A-1F16-CC6F-873D-BE885C785075}"/>
              </a:ext>
            </a:extLst>
          </p:cNvPr>
          <p:cNvSpPr>
            <a:spLocks noGrp="1"/>
          </p:cNvSpPr>
          <p:nvPr>
            <p:ph type="ftr" sz="quarter" idx="11"/>
          </p:nvPr>
        </p:nvSpPr>
        <p:spPr/>
        <p:txBody>
          <a:bodyPr/>
          <a:lstStyle>
            <a:lvl1pPr>
              <a:defRPr>
                <a:latin typeface="Arial" charset="0"/>
                <a:cs typeface="Arial" charset="0"/>
              </a:defRPr>
            </a:lvl1pPr>
          </a:lstStyle>
          <a:p>
            <a:pPr>
              <a:defRPr/>
            </a:pPr>
            <a:endParaRPr lang="de-DE"/>
          </a:p>
        </p:txBody>
      </p:sp>
      <p:sp>
        <p:nvSpPr>
          <p:cNvPr id="4" name="Foliennummernplatzhalter 3">
            <a:extLst>
              <a:ext uri="{FF2B5EF4-FFF2-40B4-BE49-F238E27FC236}">
                <a16:creationId xmlns:a16="http://schemas.microsoft.com/office/drawing/2014/main" id="{8AFE4600-E75C-4C53-93F9-6F0365C5AE1F}"/>
              </a:ext>
            </a:extLst>
          </p:cNvPr>
          <p:cNvSpPr>
            <a:spLocks noGrp="1"/>
          </p:cNvSpPr>
          <p:nvPr>
            <p:ph type="sldNum" sz="quarter" idx="12"/>
          </p:nvPr>
        </p:nvSpPr>
        <p:spPr/>
        <p:txBody>
          <a:bodyPr/>
          <a:lstStyle>
            <a:lvl1pPr>
              <a:defRPr>
                <a:latin typeface="Arial" panose="020B0604020202020204" pitchFamily="34" charset="0"/>
              </a:defRPr>
            </a:lvl1pPr>
          </a:lstStyle>
          <a:p>
            <a:fld id="{87438BCB-EA53-4302-8F8C-E64052FA2D6A}" type="slidenum">
              <a:rPr altLang="de-DE"/>
              <a:pPr/>
              <a:t>‹Nr.›</a:t>
            </a:fld>
            <a:endParaRPr lang="de-DE" altLang="de-DE"/>
          </a:p>
        </p:txBody>
      </p:sp>
    </p:spTree>
    <p:extLst>
      <p:ext uri="{BB962C8B-B14F-4D97-AF65-F5344CB8AC3E}">
        <p14:creationId xmlns:p14="http://schemas.microsoft.com/office/powerpoint/2010/main" val="305202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de-DE"/>
          </a:p>
        </p:txBody>
      </p:sp>
      <p:sp>
        <p:nvSpPr>
          <p:cNvPr id="3" name="Fußzeilenplatzhalter 2"/>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de-DE"/>
          </a:p>
        </p:txBody>
      </p:sp>
      <p:sp>
        <p:nvSpPr>
          <p:cNvPr id="4" name="Foliennummernplatzhalter 3"/>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7F853E6B-7620-4BC6-A0C5-030E48071217}" type="slidenum">
              <a:rPr lang="de-DE"/>
              <a:pPr>
                <a:defRPr/>
              </a:pPr>
              <a:t>‹Nr.›</a:t>
            </a:fld>
            <a:endParaRPr lang="de-DE"/>
          </a:p>
        </p:txBody>
      </p:sp>
    </p:spTree>
    <p:extLst>
      <p:ext uri="{BB962C8B-B14F-4D97-AF65-F5344CB8AC3E}">
        <p14:creationId xmlns:p14="http://schemas.microsoft.com/office/powerpoint/2010/main" val="474645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atin typeface="Arial" charset="0"/>
                <a:cs typeface="Arial" charset="0"/>
              </a:defRPr>
            </a:lvl1pPr>
          </a:lstStyle>
          <a:p>
            <a:pPr>
              <a:defRPr/>
            </a:pPr>
            <a:endParaRPr lang="de-DE"/>
          </a:p>
        </p:txBody>
      </p:sp>
      <p:sp>
        <p:nvSpPr>
          <p:cNvPr id="3" name="Fußzeilenplatzhalter 2"/>
          <p:cNvSpPr>
            <a:spLocks noGrp="1"/>
          </p:cNvSpPr>
          <p:nvPr>
            <p:ph type="ftr" sz="quarter" idx="11"/>
          </p:nvPr>
        </p:nvSpPr>
        <p:spPr/>
        <p:txBody>
          <a:bodyPr/>
          <a:lstStyle>
            <a:lvl1pPr>
              <a:defRPr>
                <a:latin typeface="Arial" charset="0"/>
                <a:cs typeface="Arial" charset="0"/>
              </a:defRPr>
            </a:lvl1pPr>
          </a:lstStyle>
          <a:p>
            <a:pPr>
              <a:defRPr/>
            </a:pPr>
            <a:endParaRPr lang="de-DE"/>
          </a:p>
        </p:txBody>
      </p:sp>
      <p:sp>
        <p:nvSpPr>
          <p:cNvPr id="4" name="Foliennummernplatzhalter 3"/>
          <p:cNvSpPr>
            <a:spLocks noGrp="1"/>
          </p:cNvSpPr>
          <p:nvPr>
            <p:ph type="sldNum" sz="quarter" idx="12"/>
          </p:nvPr>
        </p:nvSpPr>
        <p:spPr/>
        <p:txBody>
          <a:bodyPr/>
          <a:lstStyle>
            <a:lvl1pPr>
              <a:defRPr>
                <a:latin typeface="Arial" charset="0"/>
                <a:cs typeface="Arial" charset="0"/>
              </a:defRPr>
            </a:lvl1pPr>
          </a:lstStyle>
          <a:p>
            <a:pPr>
              <a:defRPr/>
            </a:pPr>
            <a:fld id="{E3E04F1F-0534-4964-AFCC-C33E977E7D0C}" type="slidenum">
              <a:rPr lang="de-DE"/>
              <a:pPr>
                <a:defRPr/>
              </a:pPr>
              <a:t>‹Nr.›</a:t>
            </a:fld>
            <a:endParaRPr lang="de-DE"/>
          </a:p>
        </p:txBody>
      </p:sp>
    </p:spTree>
    <p:extLst>
      <p:ext uri="{BB962C8B-B14F-4D97-AF65-F5344CB8AC3E}">
        <p14:creationId xmlns:p14="http://schemas.microsoft.com/office/powerpoint/2010/main" val="99382173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11.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FFFFFF"/>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FFFFFF"/>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FFFFFF"/>
                </a:solidFill>
                <a:latin typeface="Times New Roman" pitchFamily="18" charset="0"/>
                <a:cs typeface="+mn-cs"/>
              </a:defRPr>
            </a:lvl1pPr>
          </a:lstStyle>
          <a:p>
            <a:pPr>
              <a:defRPr/>
            </a:pPr>
            <a:fld id="{AB8EF8F4-173A-4965-885C-90AAF8CB762A}" type="slidenum">
              <a:rPr lang="de-DE"/>
              <a:pPr>
                <a:defRPr/>
              </a:pPr>
              <a:t>‹Nr.›</a:t>
            </a:fld>
            <a:endParaRPr lang="de-DE"/>
          </a:p>
        </p:txBody>
      </p:sp>
    </p:spTree>
  </p:cSld>
  <p:clrMap bg1="dk1" tx1="lt1" bg2="dk2" tx2="lt2" accent1="accent1" accent2="accent2" accent3="accent3" accent4="accent4" accent5="accent5" accent6="accent6" hlink="hlink" folHlink="folHlink"/>
  <p:sldLayoutIdLst>
    <p:sldLayoutId id="2147484091"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FFFFFF"/>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FFFFFF"/>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FFFFFF"/>
                </a:solidFill>
                <a:latin typeface="Times New Roman" pitchFamily="18" charset="0"/>
                <a:cs typeface="+mn-cs"/>
              </a:defRPr>
            </a:lvl1pPr>
          </a:lstStyle>
          <a:p>
            <a:pPr>
              <a:defRPr/>
            </a:pPr>
            <a:fld id="{DC99C165-792F-4A50-8B2E-3F999C255B2C}" type="slidenum">
              <a:rPr lang="de-DE"/>
              <a:pPr>
                <a:defRPr/>
              </a:pPr>
              <a:t>‹Nr.›</a:t>
            </a:fld>
            <a:endParaRPr lang="de-DE"/>
          </a:p>
        </p:txBody>
      </p:sp>
    </p:spTree>
    <p:extLst>
      <p:ext uri="{BB962C8B-B14F-4D97-AF65-F5344CB8AC3E}">
        <p14:creationId xmlns:p14="http://schemas.microsoft.com/office/powerpoint/2010/main" val="1291672597"/>
      </p:ext>
    </p:extLst>
  </p:cSld>
  <p:clrMap bg1="dk1" tx1="lt1" bg2="dk2" tx2="lt2" accent1="accent1" accent2="accent2" accent3="accent3" accent4="accent4" accent5="accent5" accent6="accent6" hlink="hlink" folHlink="folHlink"/>
  <p:sldLayoutIdLst>
    <p:sldLayoutId id="2147484143"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3CB440D-3BB4-4331-8FB7-BD66723177EA}" type="datetimeFigureOut">
              <a:rPr lang="de-DE" smtClean="0"/>
              <a:pPr/>
              <a:t>26.04.2023</a:t>
            </a:fld>
            <a:endParaRPr lang="de-DE"/>
          </a:p>
        </p:txBody>
      </p:sp>
      <p:sp>
        <p:nvSpPr>
          <p:cNvPr id="5" name="Fußzeilenplatzhalt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918CFBE-F88E-41BD-A4E8-FFF569958500}" type="slidenum">
              <a:rPr lang="de-DE" smtClean="0"/>
              <a:pPr/>
              <a:t>‹Nr.›</a:t>
            </a:fld>
            <a:endParaRPr lang="de-DE"/>
          </a:p>
        </p:txBody>
      </p:sp>
    </p:spTree>
    <p:extLst>
      <p:ext uri="{BB962C8B-B14F-4D97-AF65-F5344CB8AC3E}">
        <p14:creationId xmlns:p14="http://schemas.microsoft.com/office/powerpoint/2010/main" val="1165169548"/>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FFFFFF"/>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FFFFFF"/>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FFFFFF"/>
                </a:solidFill>
                <a:latin typeface="Times New Roman" pitchFamily="18" charset="0"/>
                <a:cs typeface="+mn-cs"/>
              </a:defRPr>
            </a:lvl1pPr>
          </a:lstStyle>
          <a:p>
            <a:pPr>
              <a:defRPr/>
            </a:pPr>
            <a:fld id="{15BE194A-72C8-424A-A1E6-AE363AB1EBA6}" type="slidenum">
              <a:rPr lang="de-DE"/>
              <a:pPr>
                <a:defRPr/>
              </a:pPr>
              <a:t>‹Nr.›</a:t>
            </a:fld>
            <a:endParaRPr lang="de-DE"/>
          </a:p>
        </p:txBody>
      </p:sp>
    </p:spTree>
  </p:cSld>
  <p:clrMap bg1="dk1" tx1="lt1" bg2="dk2" tx2="lt2" accent1="accent1" accent2="accent2" accent3="accent3" accent4="accent4" accent5="accent5" accent6="accent6" hlink="hlink" folHlink="folHlink"/>
  <p:sldLayoutIdLst>
    <p:sldLayoutId id="2147484094"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000000"/>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000000"/>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000000"/>
                </a:solidFill>
                <a:latin typeface="Times New Roman" pitchFamily="18" charset="0"/>
                <a:cs typeface="+mn-cs"/>
              </a:defRPr>
            </a:lvl1pPr>
          </a:lstStyle>
          <a:p>
            <a:pPr>
              <a:defRPr/>
            </a:pPr>
            <a:fld id="{527A6C29-07A0-410D-BDD4-3D37EB92DE64}"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4095"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FFFFFF"/>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FFFFFF"/>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FFFFFF"/>
                </a:solidFill>
                <a:latin typeface="Times New Roman" pitchFamily="18" charset="0"/>
                <a:cs typeface="+mn-cs"/>
              </a:defRPr>
            </a:lvl1pPr>
          </a:lstStyle>
          <a:p>
            <a:pPr>
              <a:defRPr/>
            </a:pPr>
            <a:fld id="{D4563DC8-DECF-4476-B8DA-7CB8C50F0B70}" type="slidenum">
              <a:rPr lang="de-DE"/>
              <a:pPr>
                <a:defRPr/>
              </a:pPr>
              <a:t>‹Nr.›</a:t>
            </a:fld>
            <a:endParaRPr lang="de-DE"/>
          </a:p>
        </p:txBody>
      </p:sp>
    </p:spTree>
  </p:cSld>
  <p:clrMap bg1="dk1" tx1="lt1" bg2="dk2" tx2="lt2" accent1="accent1" accent2="accent2" accent3="accent3" accent4="accent4" accent5="accent5" accent6="accent6" hlink="hlink" folHlink="folHlink"/>
  <p:sldLayoutIdLst>
    <p:sldLayoutId id="2147484097"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D6D6D6"/>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000000"/>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000000"/>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000000"/>
                </a:solidFill>
                <a:latin typeface="Times New Roman" pitchFamily="18" charset="0"/>
                <a:cs typeface="+mn-cs"/>
              </a:defRPr>
            </a:lvl1pPr>
          </a:lstStyle>
          <a:p>
            <a:pPr>
              <a:defRPr/>
            </a:pPr>
            <a:fld id="{7F7CD01B-0EC3-4527-930B-2D5DC3D4E831}"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4098"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A9F23AB-531B-DF96-2B47-13CCEABA601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noProof="1"/>
              <a:t>Klicken Sie, um das Titelformat zu bearbeiten</a:t>
            </a:r>
          </a:p>
        </p:txBody>
      </p:sp>
      <p:sp>
        <p:nvSpPr>
          <p:cNvPr id="1027" name="Rectangle 3">
            <a:extLst>
              <a:ext uri="{FF2B5EF4-FFF2-40B4-BE49-F238E27FC236}">
                <a16:creationId xmlns:a16="http://schemas.microsoft.com/office/drawing/2014/main" id="{55F02C02-5F4B-4EED-E356-1C3D80AEEC2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noProof="1"/>
              <a:t>Klicken Sie, um die Formate des Vorlagentextes zu bearbeiten</a:t>
            </a:r>
          </a:p>
          <a:p>
            <a:pPr lvl="1"/>
            <a:r>
              <a:rPr lang="de-DE" altLang="de-DE" noProof="1"/>
              <a:t>Zweite Ebene</a:t>
            </a:r>
          </a:p>
          <a:p>
            <a:pPr lvl="2"/>
            <a:r>
              <a:rPr lang="de-DE" altLang="de-DE" noProof="1"/>
              <a:t>Dritte Ebene</a:t>
            </a:r>
          </a:p>
          <a:p>
            <a:pPr lvl="3"/>
            <a:r>
              <a:rPr lang="de-DE" altLang="de-DE" noProof="1"/>
              <a:t>Vierte Ebene</a:t>
            </a:r>
          </a:p>
          <a:p>
            <a:pPr lvl="4"/>
            <a:r>
              <a:rPr lang="de-DE" altLang="de-DE" noProof="1"/>
              <a:t>Fünfte Ebene</a:t>
            </a:r>
          </a:p>
        </p:txBody>
      </p:sp>
      <p:sp>
        <p:nvSpPr>
          <p:cNvPr id="7" name="Datumsplatzhalter 1">
            <a:extLst>
              <a:ext uri="{FF2B5EF4-FFF2-40B4-BE49-F238E27FC236}">
                <a16:creationId xmlns:a16="http://schemas.microsoft.com/office/drawing/2014/main" id="{BAD95D3C-37AE-3FB0-6478-74D15F282C7D}"/>
              </a:ext>
            </a:extLst>
          </p:cNvPr>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FFFFFF"/>
                </a:solidFill>
                <a:latin typeface="Times New Roman" pitchFamily="18" charset="0"/>
                <a:cs typeface="+mn-cs"/>
              </a:defRPr>
            </a:lvl1pPr>
          </a:lstStyle>
          <a:p>
            <a:pPr>
              <a:defRPr/>
            </a:pPr>
            <a:endParaRPr lang="de-DE"/>
          </a:p>
        </p:txBody>
      </p:sp>
      <p:sp>
        <p:nvSpPr>
          <p:cNvPr id="8" name="Fußzeilenplatzhalter 2">
            <a:extLst>
              <a:ext uri="{FF2B5EF4-FFF2-40B4-BE49-F238E27FC236}">
                <a16:creationId xmlns:a16="http://schemas.microsoft.com/office/drawing/2014/main" id="{A11C3583-EB5C-10ED-BF7B-07A4E8A10DE3}"/>
              </a:ext>
            </a:extLst>
          </p:cNvPr>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FFFFFF"/>
                </a:solidFill>
                <a:latin typeface="Times New Roman" pitchFamily="18" charset="0"/>
                <a:cs typeface="+mn-cs"/>
              </a:defRPr>
            </a:lvl1pPr>
          </a:lstStyle>
          <a:p>
            <a:pPr>
              <a:defRPr/>
            </a:pPr>
            <a:endParaRPr lang="de-DE"/>
          </a:p>
        </p:txBody>
      </p:sp>
      <p:sp>
        <p:nvSpPr>
          <p:cNvPr id="9" name="Foliennummernplatzhalter 3">
            <a:extLst>
              <a:ext uri="{FF2B5EF4-FFF2-40B4-BE49-F238E27FC236}">
                <a16:creationId xmlns:a16="http://schemas.microsoft.com/office/drawing/2014/main" id="{BE579D19-FE52-F8AF-FE76-CE1CE3F673F8}"/>
              </a:ext>
            </a:extLst>
          </p:cNvPr>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FFFFFF"/>
                </a:solidFill>
                <a:latin typeface="Times New Roman" panose="02020603050405020304" pitchFamily="18" charset="0"/>
              </a:defRPr>
            </a:lvl1pPr>
          </a:lstStyle>
          <a:p>
            <a:fld id="{DE5504ED-11A0-4179-A1E8-98ED6561914D}" type="slidenum">
              <a:rPr altLang="de-DE"/>
              <a:pPr/>
              <a:t>‹Nr.›</a:t>
            </a:fld>
            <a:endParaRPr lang="de-DE" altLang="de-DE"/>
          </a:p>
        </p:txBody>
      </p:sp>
    </p:spTree>
    <p:extLst>
      <p:ext uri="{BB962C8B-B14F-4D97-AF65-F5344CB8AC3E}">
        <p14:creationId xmlns:p14="http://schemas.microsoft.com/office/powerpoint/2010/main" val="1665349759"/>
      </p:ext>
    </p:extLst>
  </p:cSld>
  <p:clrMap bg1="dk1" tx1="lt1" bg2="dk2" tx2="lt2" accent1="accent1" accent2="accent2" accent3="accent3" accent4="accent4" accent5="accent5" accent6="accent6" hlink="hlink" folHlink="folHlink"/>
  <p:sldLayoutIdLst>
    <p:sldLayoutId id="2147484121"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D7D7D7"/>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9526A5A-BEBB-9F84-565A-D597486F828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noProof="1"/>
              <a:t>Klicken Sie, um das Titelformat zu bearbeiten</a:t>
            </a:r>
          </a:p>
        </p:txBody>
      </p:sp>
      <p:sp>
        <p:nvSpPr>
          <p:cNvPr id="11267" name="Rectangle 3">
            <a:extLst>
              <a:ext uri="{FF2B5EF4-FFF2-40B4-BE49-F238E27FC236}">
                <a16:creationId xmlns:a16="http://schemas.microsoft.com/office/drawing/2014/main" id="{720B50A8-4397-B805-BD58-CBE48D4E1D9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noProof="1"/>
              <a:t>Klicken Sie, um die Formate des Vorlagentextes zu bearbeiten</a:t>
            </a:r>
          </a:p>
          <a:p>
            <a:pPr lvl="1"/>
            <a:r>
              <a:rPr lang="de-DE" altLang="de-DE" noProof="1"/>
              <a:t>Zweite Ebene</a:t>
            </a:r>
          </a:p>
          <a:p>
            <a:pPr lvl="2"/>
            <a:r>
              <a:rPr lang="de-DE" altLang="de-DE" noProof="1"/>
              <a:t>Dritte Ebene</a:t>
            </a:r>
          </a:p>
          <a:p>
            <a:pPr lvl="3"/>
            <a:r>
              <a:rPr lang="de-DE" altLang="de-DE" noProof="1"/>
              <a:t>Vierte Ebene</a:t>
            </a:r>
          </a:p>
          <a:p>
            <a:pPr lvl="4"/>
            <a:r>
              <a:rPr lang="de-DE" altLang="de-DE" noProof="1"/>
              <a:t>Fünfte Ebene</a:t>
            </a:r>
          </a:p>
        </p:txBody>
      </p:sp>
      <p:sp>
        <p:nvSpPr>
          <p:cNvPr id="7" name="Datumsplatzhalter 1">
            <a:extLst>
              <a:ext uri="{FF2B5EF4-FFF2-40B4-BE49-F238E27FC236}">
                <a16:creationId xmlns:a16="http://schemas.microsoft.com/office/drawing/2014/main" id="{93C44648-D4C3-3C57-D448-0E43892928AE}"/>
              </a:ext>
            </a:extLst>
          </p:cNvPr>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000000"/>
                </a:solidFill>
                <a:latin typeface="Times New Roman" pitchFamily="18" charset="0"/>
                <a:cs typeface="+mn-cs"/>
              </a:defRPr>
            </a:lvl1pPr>
          </a:lstStyle>
          <a:p>
            <a:pPr>
              <a:defRPr/>
            </a:pPr>
            <a:endParaRPr lang="de-DE"/>
          </a:p>
        </p:txBody>
      </p:sp>
      <p:sp>
        <p:nvSpPr>
          <p:cNvPr id="8" name="Fußzeilenplatzhalter 2">
            <a:extLst>
              <a:ext uri="{FF2B5EF4-FFF2-40B4-BE49-F238E27FC236}">
                <a16:creationId xmlns:a16="http://schemas.microsoft.com/office/drawing/2014/main" id="{F1D158EB-187B-75ED-C43D-3742A70F5B82}"/>
              </a:ext>
            </a:extLst>
          </p:cNvPr>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000000"/>
                </a:solidFill>
                <a:latin typeface="Times New Roman" pitchFamily="18" charset="0"/>
                <a:cs typeface="+mn-cs"/>
              </a:defRPr>
            </a:lvl1pPr>
          </a:lstStyle>
          <a:p>
            <a:pPr>
              <a:defRPr/>
            </a:pPr>
            <a:endParaRPr lang="de-DE"/>
          </a:p>
        </p:txBody>
      </p:sp>
      <p:sp>
        <p:nvSpPr>
          <p:cNvPr id="9" name="Foliennummernplatzhalter 3">
            <a:extLst>
              <a:ext uri="{FF2B5EF4-FFF2-40B4-BE49-F238E27FC236}">
                <a16:creationId xmlns:a16="http://schemas.microsoft.com/office/drawing/2014/main" id="{FE7D8274-8DF3-2B51-BEDF-333A54ADE288}"/>
              </a:ext>
            </a:extLst>
          </p:cNvPr>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000000"/>
                </a:solidFill>
                <a:latin typeface="Times New Roman" panose="02020603050405020304" pitchFamily="18" charset="0"/>
              </a:defRPr>
            </a:lvl1pPr>
          </a:lstStyle>
          <a:p>
            <a:fld id="{98F33579-2598-432D-83D6-6C5B9778C129}" type="slidenum">
              <a:rPr altLang="de-DE"/>
              <a:pPr/>
              <a:t>‹Nr.›</a:t>
            </a:fld>
            <a:endParaRPr lang="de-DE" altLang="de-DE"/>
          </a:p>
        </p:txBody>
      </p:sp>
    </p:spTree>
    <p:extLst>
      <p:ext uri="{BB962C8B-B14F-4D97-AF65-F5344CB8AC3E}">
        <p14:creationId xmlns:p14="http://schemas.microsoft.com/office/powerpoint/2010/main" val="216690118"/>
      </p:ext>
    </p:extLst>
  </p:cSld>
  <p:clrMap bg1="lt1" tx1="dk1" bg2="lt2" tx2="dk2" accent1="accent1" accent2="accent2" accent3="accent3" accent4="accent4" accent5="accent5" accent6="accent6" hlink="hlink" folHlink="folHlink"/>
  <p:sldLayoutIdLst>
    <p:sldLayoutId id="2147484137"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FFFFFF"/>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FFFFFF"/>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FFFFFF"/>
                </a:solidFill>
                <a:latin typeface="Times New Roman" pitchFamily="18" charset="0"/>
                <a:cs typeface="+mn-cs"/>
              </a:defRPr>
            </a:lvl1pPr>
          </a:lstStyle>
          <a:p>
            <a:pPr>
              <a:defRPr/>
            </a:pPr>
            <a:fld id="{5717D249-0717-4C15-A5AB-2D0CCB2B2B5B}" type="slidenum">
              <a:rPr lang="de-DE"/>
              <a:pPr>
                <a:defRPr/>
              </a:pPr>
              <a:t>‹Nr.›</a:t>
            </a:fld>
            <a:endParaRPr lang="de-DE"/>
          </a:p>
        </p:txBody>
      </p:sp>
    </p:spTree>
    <p:extLst>
      <p:ext uri="{BB962C8B-B14F-4D97-AF65-F5344CB8AC3E}">
        <p14:creationId xmlns:p14="http://schemas.microsoft.com/office/powerpoint/2010/main" val="1995104513"/>
      </p:ext>
    </p:extLst>
  </p:cSld>
  <p:clrMap bg1="dk1" tx1="lt1" bg2="dk2" tx2="lt2" accent1="accent1" accent2="accent2" accent3="accent3" accent4="accent4" accent5="accent5" accent6="accent6" hlink="hlink" folHlink="folHlink"/>
  <p:sldLayoutIdLst>
    <p:sldLayoutId id="2147484139"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FFFFFF"/>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FFFFFF"/>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FFFFFF"/>
                </a:solidFill>
                <a:latin typeface="Times New Roman" pitchFamily="18" charset="0"/>
                <a:cs typeface="+mn-cs"/>
              </a:defRPr>
            </a:lvl1pPr>
          </a:lstStyle>
          <a:p>
            <a:pPr>
              <a:defRPr/>
            </a:pPr>
            <a:fld id="{B047879C-BE55-44F7-93C3-703570EA5B84}" type="slidenum">
              <a:rPr lang="de-DE"/>
              <a:pPr>
                <a:defRPr/>
              </a:pPr>
              <a:t>‹Nr.›</a:t>
            </a:fld>
            <a:endParaRPr lang="de-DE"/>
          </a:p>
        </p:txBody>
      </p:sp>
    </p:spTree>
    <p:extLst>
      <p:ext uri="{BB962C8B-B14F-4D97-AF65-F5344CB8AC3E}">
        <p14:creationId xmlns:p14="http://schemas.microsoft.com/office/powerpoint/2010/main" val="3215832797"/>
      </p:ext>
    </p:extLst>
  </p:cSld>
  <p:clrMap bg1="dk1" tx1="lt1" bg2="dk2" tx2="lt2" accent1="accent1" accent2="accent2" accent3="accent3" accent4="accent4" accent5="accent5" accent6="accent6" hlink="hlink" folHlink="folHlink"/>
  <p:sldLayoutIdLst>
    <p:sldLayoutId id="2147484141"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emf"/><Relationship Id="rId1" Type="http://schemas.openxmlformats.org/officeDocument/2006/relationships/slideLayout" Target="../slideLayouts/slideLayout5.xml"/><Relationship Id="rId5" Type="http://schemas.openxmlformats.org/officeDocument/2006/relationships/image" Target="../media/image102.png"/><Relationship Id="rId4" Type="http://schemas.openxmlformats.org/officeDocument/2006/relationships/image" Target="../media/image101.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110.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09.emf"/><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11.jpe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5.xml"/><Relationship Id="rId5" Type="http://schemas.openxmlformats.org/officeDocument/2006/relationships/image" Target="../media/image128.png"/><Relationship Id="rId4" Type="http://schemas.openxmlformats.org/officeDocument/2006/relationships/image" Target="../media/image127.png"/></Relationships>
</file>

<file path=ppt/slides/_rels/slide13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9.png"/><Relationship Id="rId1" Type="http://schemas.openxmlformats.org/officeDocument/2006/relationships/slideLayout" Target="../slideLayouts/slideLayout5.xml"/><Relationship Id="rId5" Type="http://schemas.openxmlformats.org/officeDocument/2006/relationships/image" Target="../media/image128.png"/><Relationship Id="rId4" Type="http://schemas.openxmlformats.org/officeDocument/2006/relationships/image" Target="../media/image127.png"/></Relationships>
</file>

<file path=ppt/slides/_rels/slide1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30.png"/><Relationship Id="rId1" Type="http://schemas.openxmlformats.org/officeDocument/2006/relationships/slideLayout" Target="../slideLayouts/slideLayout5.xml"/><Relationship Id="rId5" Type="http://schemas.openxmlformats.org/officeDocument/2006/relationships/image" Target="../media/image128.png"/><Relationship Id="rId4" Type="http://schemas.openxmlformats.org/officeDocument/2006/relationships/image" Target="../media/image127.png"/></Relationships>
</file>

<file path=ppt/slides/_rels/slide1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31.png"/><Relationship Id="rId1" Type="http://schemas.openxmlformats.org/officeDocument/2006/relationships/slideLayout" Target="../slideLayouts/slideLayout5.xml"/><Relationship Id="rId5" Type="http://schemas.openxmlformats.org/officeDocument/2006/relationships/image" Target="../media/image128.png"/><Relationship Id="rId4" Type="http://schemas.openxmlformats.org/officeDocument/2006/relationships/image" Target="../media/image127.png"/></Relationships>
</file>

<file path=ppt/slides/_rels/slide13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3" Type="http://schemas.openxmlformats.org/officeDocument/2006/relationships/image" Target="../media/image136.jpeg"/><Relationship Id="rId7" Type="http://schemas.openxmlformats.org/officeDocument/2006/relationships/image" Target="../media/image140.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14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emf"/><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oleObject" Target="../embeddings/oleObject1.bin"/><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3.emf"/><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96.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 Id="rId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feld 4"/>
          <p:cNvSpPr txBox="1">
            <a:spLocks noChangeArrowheads="1"/>
          </p:cNvSpPr>
          <p:nvPr/>
        </p:nvSpPr>
        <p:spPr bwMode="auto">
          <a:xfrm>
            <a:off x="1187450" y="960438"/>
            <a:ext cx="6624638" cy="1938992"/>
          </a:xfrm>
          <a:prstGeom prst="rect">
            <a:avLst/>
          </a:prstGeom>
          <a:solidFill>
            <a:schemeClr val="tx1"/>
          </a:solidFill>
          <a:ln w="9525">
            <a:noFill/>
            <a:miter lim="800000"/>
            <a:headEnd/>
            <a:tailEnd/>
          </a:ln>
        </p:spPr>
        <p:txBody>
          <a:bodyPr>
            <a:spAutoFit/>
          </a:bodyPr>
          <a:lstStyle/>
          <a:p>
            <a:pPr algn="ctr"/>
            <a:r>
              <a:rPr lang="de-DE" sz="4000" b="1" dirty="0">
                <a:solidFill>
                  <a:srgbClr val="000000"/>
                </a:solidFill>
                <a:latin typeface="Times New Roman" pitchFamily="18" charset="0"/>
              </a:rPr>
              <a:t>„</a:t>
            </a:r>
            <a:r>
              <a:rPr lang="de-DE" sz="4000" b="1" dirty="0">
                <a:solidFill>
                  <a:schemeClr val="bg1"/>
                </a:solidFill>
                <a:latin typeface="Times New Roman" pitchFamily="18" charset="0"/>
              </a:rPr>
              <a:t>Warum wir gerade heute so viele Arten in Deutschland verlieren</a:t>
            </a:r>
            <a:r>
              <a:rPr lang="de-DE" sz="4000" b="1" dirty="0">
                <a:solidFill>
                  <a:srgbClr val="000000"/>
                </a:solidFill>
                <a:latin typeface="Times New Roman" pitchFamily="18" charset="0"/>
              </a:rPr>
              <a:t>“</a:t>
            </a:r>
          </a:p>
        </p:txBody>
      </p:sp>
      <p:sp>
        <p:nvSpPr>
          <p:cNvPr id="33795" name="Textfeld 3"/>
          <p:cNvSpPr txBox="1">
            <a:spLocks noChangeArrowheads="1"/>
          </p:cNvSpPr>
          <p:nvPr/>
        </p:nvSpPr>
        <p:spPr bwMode="auto">
          <a:xfrm>
            <a:off x="3276600" y="3591605"/>
            <a:ext cx="2413000" cy="1200150"/>
          </a:xfrm>
          <a:prstGeom prst="rect">
            <a:avLst/>
          </a:prstGeom>
          <a:solidFill>
            <a:schemeClr val="tx1"/>
          </a:solidFill>
          <a:ln w="9525">
            <a:noFill/>
            <a:miter lim="800000"/>
            <a:headEnd/>
            <a:tailEnd/>
          </a:ln>
        </p:spPr>
        <p:txBody>
          <a:bodyPr>
            <a:spAutoFit/>
          </a:bodyPr>
          <a:lstStyle/>
          <a:p>
            <a:pPr algn="ctr">
              <a:spcBef>
                <a:spcPct val="50000"/>
              </a:spcBef>
            </a:pPr>
            <a:r>
              <a:rPr lang="de-DE" b="1" noProof="1">
                <a:solidFill>
                  <a:srgbClr val="000000"/>
                </a:solidFill>
                <a:latin typeface="Times New Roman" pitchFamily="18" charset="0"/>
              </a:rPr>
              <a:t>Werner Kunz</a:t>
            </a:r>
          </a:p>
          <a:p>
            <a:pPr algn="ctr">
              <a:spcBef>
                <a:spcPct val="50000"/>
              </a:spcBef>
            </a:pPr>
            <a:r>
              <a:rPr lang="de-DE" b="1" dirty="0">
                <a:solidFill>
                  <a:srgbClr val="000000"/>
                </a:solidFill>
                <a:latin typeface="Times New Roman" pitchFamily="18" charset="0"/>
              </a:rPr>
              <a:t>Universität Düsseldorf</a:t>
            </a:r>
          </a:p>
          <a:p>
            <a:pPr algn="ctr">
              <a:spcBef>
                <a:spcPct val="50000"/>
              </a:spcBef>
            </a:pPr>
            <a:r>
              <a:rPr lang="de-DE" b="1" dirty="0">
                <a:solidFill>
                  <a:srgbClr val="C00000"/>
                </a:solidFill>
                <a:latin typeface="Times New Roman" pitchFamily="18" charset="0"/>
                <a:cs typeface="Times New Roman" pitchFamily="18" charset="0"/>
              </a:rPr>
              <a:t>www.kunz.hhu.de/</a:t>
            </a:r>
            <a:r>
              <a:rPr lang="de-DE" b="1" dirty="0">
                <a:solidFill>
                  <a:srgbClr val="000000"/>
                </a:solidFill>
                <a:latin typeface="Times New Roman" pitchFamily="18" charset="0"/>
                <a:cs typeface="Times New Roman" pitchFamily="18" charset="0"/>
              </a:rPr>
              <a:t> </a:t>
            </a:r>
          </a:p>
        </p:txBody>
      </p:sp>
    </p:spTree>
  </p:cSld>
  <p:clrMapOvr>
    <a:masterClrMapping/>
  </p:clrMapOvr>
  <p:transition>
    <p:wipe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7ED5F5B5-27F8-295B-88EA-8D1A547D4C41}"/>
              </a:ext>
            </a:extLst>
          </p:cNvPr>
          <p:cNvSpPr txBox="1">
            <a:spLocks noChangeArrowheads="1"/>
          </p:cNvSpPr>
          <p:nvPr/>
        </p:nvSpPr>
        <p:spPr bwMode="auto">
          <a:xfrm>
            <a:off x="1115616" y="1628800"/>
            <a:ext cx="7272808" cy="1569660"/>
          </a:xfrm>
          <a:prstGeom prst="rect">
            <a:avLst/>
          </a:prstGeom>
          <a:solidFill>
            <a:schemeClr val="tx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Die (heute meist verlorenen) Arten-Paradiese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der letzten Jahrzehnte und Jahrhunderte</a:t>
            </a:r>
          </a:p>
          <a:p>
            <a:pPr marL="0" marR="0" lvl="0" indent="0" algn="ctr" defTabSz="914400" rtl="0" eaLnBrk="1" fontAlgn="base" latinLnBrk="0" hangingPunct="1">
              <a:lnSpc>
                <a:spcPct val="100000"/>
              </a:lnSpc>
              <a:spcBef>
                <a:spcPts val="0"/>
              </a:spcBef>
              <a:spcAft>
                <a:spcPct val="0"/>
              </a:spcAft>
              <a:buClrTx/>
              <a:buSzTx/>
              <a:buFontTx/>
              <a:buNone/>
              <a:tabLst/>
              <a:defRPr/>
            </a:pPr>
            <a:r>
              <a:rPr lang="de-DE" sz="2400" dirty="0">
                <a:solidFill>
                  <a:srgbClr val="000000"/>
                </a:solidFill>
                <a:latin typeface="Times New Roman" pitchFamily="18" charset="0"/>
                <a:cs typeface="Times New Roman" pitchFamily="18" charset="0"/>
              </a:rPr>
              <a:t>waren nicht das,</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was man unter </a:t>
            </a: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„unberührter Natur“ </a:t>
            </a: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versteht</a:t>
            </a:r>
          </a:p>
        </p:txBody>
      </p:sp>
      <p:sp>
        <p:nvSpPr>
          <p:cNvPr id="4" name="Textfeld 3">
            <a:extLst>
              <a:ext uri="{FF2B5EF4-FFF2-40B4-BE49-F238E27FC236}">
                <a16:creationId xmlns:a16="http://schemas.microsoft.com/office/drawing/2014/main" id="{5EB0D56F-1BA1-1E7F-0E93-5CF460E43843}"/>
              </a:ext>
            </a:extLst>
          </p:cNvPr>
          <p:cNvSpPr txBox="1">
            <a:spLocks noChangeArrowheads="1"/>
          </p:cNvSpPr>
          <p:nvPr/>
        </p:nvSpPr>
        <p:spPr bwMode="auto">
          <a:xfrm>
            <a:off x="1115616" y="3884855"/>
            <a:ext cx="7272808" cy="461665"/>
          </a:xfrm>
          <a:prstGeom prst="rect">
            <a:avLst/>
          </a:prstGeom>
          <a:solidFill>
            <a:schemeClr val="tx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Es waren </a:t>
            </a:r>
            <a:r>
              <a:rPr lang="de-DE" sz="2400" b="1" dirty="0">
                <a:solidFill>
                  <a:srgbClr val="C00000"/>
                </a:solidFill>
                <a:latin typeface="Times New Roman" pitchFamily="18" charset="0"/>
                <a:cs typeface="Times New Roman" pitchFamily="18" charset="0"/>
              </a:rPr>
              <a:t>M</a:t>
            </a:r>
            <a:r>
              <a:rPr kumimoji="0" lang="de-DE" sz="2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enschen</a:t>
            </a: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-gemachte Landschaften</a:t>
            </a:r>
          </a:p>
        </p:txBody>
      </p:sp>
    </p:spTree>
    <p:extLst>
      <p:ext uri="{BB962C8B-B14F-4D97-AF65-F5344CB8AC3E}">
        <p14:creationId xmlns:p14="http://schemas.microsoft.com/office/powerpoint/2010/main" val="151505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179512" y="1124744"/>
            <a:ext cx="8856984" cy="830997"/>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Heute haben wir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keine Nutzung der Sträucher und Gebüsche </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mehr.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Die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Sträucher und Gebüsche </a:t>
            </a:r>
            <a:r>
              <a:rPr kumimoji="0" lang="de-DE" sz="240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wachsen zu hoch und zu dicht</a:t>
            </a:r>
          </a:p>
        </p:txBody>
      </p:sp>
      <p:sp>
        <p:nvSpPr>
          <p:cNvPr id="2" name="Textfeld 1">
            <a:extLst>
              <a:ext uri="{FF2B5EF4-FFF2-40B4-BE49-F238E27FC236}">
                <a16:creationId xmlns:a16="http://schemas.microsoft.com/office/drawing/2014/main" id="{B9C85AE6-D366-1DDC-697E-F9648DB4BFB4}"/>
              </a:ext>
            </a:extLst>
          </p:cNvPr>
          <p:cNvSpPr txBox="1">
            <a:spLocks noChangeArrowheads="1"/>
          </p:cNvSpPr>
          <p:nvPr/>
        </p:nvSpPr>
        <p:spPr bwMode="auto">
          <a:xfrm>
            <a:off x="359532" y="2492896"/>
            <a:ext cx="8424936" cy="3046988"/>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Manche Schmetterlingsarten aber können nur überleben, wenn auf Trockenhängen die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Sträucher und Gebüsche </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genutzt werden.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400" kern="0" dirty="0">
              <a:solidFill>
                <a:srgbClr val="000000"/>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Nur dann wachsen junge Sträucher nach.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400" kern="0" dirty="0">
              <a:solidFill>
                <a:srgbClr val="000000"/>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kern="0" dirty="0">
                <a:solidFill>
                  <a:srgbClr val="000000"/>
                </a:solidFill>
                <a:latin typeface="Times New Roman" pitchFamily="18" charset="0"/>
                <a:cs typeface="Times New Roman" pitchFamily="18" charset="0"/>
              </a:rPr>
              <a:t>Z</a:t>
            </a:r>
            <a:r>
              <a:rPr kumimoji="0" lang="de-DE" sz="240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.B. legt der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Kreuzdorn-Zipfelfalter</a:t>
            </a:r>
            <a:r>
              <a:rPr kumimoji="0" lang="de-DE" sz="240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de-DE" sz="240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Satyrium</a:t>
            </a:r>
            <a:r>
              <a:rPr kumimoji="0" lang="de-DE" sz="240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de-DE" sz="240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spini</a:t>
            </a:r>
            <a:r>
              <a:rPr kumimoji="0" lang="de-DE" sz="240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seine Eier fast ausschließlich auf ganz niedrigen Kreuzdorn-Büschen ab (</a:t>
            </a:r>
            <a:r>
              <a:rPr kumimoji="0" lang="de-DE" sz="2400" i="1"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Rhamnus</a:t>
            </a:r>
            <a:r>
              <a:rPr kumimoji="0" lang="de-DE" sz="2400" i="1"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de-DE" sz="2400" i="1"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cathartica</a:t>
            </a:r>
            <a:r>
              <a:rPr kumimoji="0" lang="de-DE" sz="240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90044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descr="Ein Bild, das Pflanze, Insekt enthält.&#10;&#10;Automatisch generierte Beschreibung">
            <a:extLst>
              <a:ext uri="{FF2B5EF4-FFF2-40B4-BE49-F238E27FC236}">
                <a16:creationId xmlns:a16="http://schemas.microsoft.com/office/drawing/2014/main" id="{FEBE35B2-63DE-80E5-C761-5ECA3EDF5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66" y="0"/>
            <a:ext cx="9026468" cy="6858000"/>
          </a:xfrm>
          <a:prstGeom prst="rect">
            <a:avLst/>
          </a:prstGeom>
        </p:spPr>
      </p:pic>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179512" y="260648"/>
            <a:ext cx="4176464" cy="830997"/>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Kreuzdorn-Zipfelfalter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Satyrium</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spini</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(Pyrenäen 2019)</a:t>
            </a:r>
            <a:endPar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6614649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E08E7D7-EA71-2DD3-5974-4A98D44D4A0F}"/>
              </a:ext>
            </a:extLst>
          </p:cNvPr>
          <p:cNvPicPr>
            <a:picLocks noChangeAspect="1"/>
          </p:cNvPicPr>
          <p:nvPr/>
        </p:nvPicPr>
        <p:blipFill>
          <a:blip r:embed="rId2"/>
          <a:stretch>
            <a:fillRect/>
          </a:stretch>
        </p:blipFill>
        <p:spPr>
          <a:xfrm>
            <a:off x="0" y="-163"/>
            <a:ext cx="9172792" cy="6858163"/>
          </a:xfrm>
          <a:prstGeom prst="rect">
            <a:avLst/>
          </a:prstGeom>
        </p:spPr>
      </p:pic>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3887416" y="5445224"/>
            <a:ext cx="5256584" cy="830997"/>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genügend niedrige Kreuzdorn-Sträucher in Ungarn 2008</a:t>
            </a:r>
            <a:endPar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8268385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A161C7D-8CAF-8F38-7BAB-04D72C0573B9}"/>
              </a:ext>
            </a:extLst>
          </p:cNvPr>
          <p:cNvPicPr>
            <a:picLocks noChangeAspect="1"/>
          </p:cNvPicPr>
          <p:nvPr/>
        </p:nvPicPr>
        <p:blipFill>
          <a:blip r:embed="rId2"/>
          <a:stretch>
            <a:fillRect/>
          </a:stretch>
        </p:blipFill>
        <p:spPr>
          <a:xfrm>
            <a:off x="0" y="0"/>
            <a:ext cx="9262859" cy="6858000"/>
          </a:xfrm>
          <a:prstGeom prst="rect">
            <a:avLst/>
          </a:prstGeom>
        </p:spPr>
      </p:pic>
      <p:sp>
        <p:nvSpPr>
          <p:cNvPr id="2" name="Textfeld 1">
            <a:extLst>
              <a:ext uri="{FF2B5EF4-FFF2-40B4-BE49-F238E27FC236}">
                <a16:creationId xmlns:a16="http://schemas.microsoft.com/office/drawing/2014/main" id="{AE03BCDA-9255-753B-25EB-330F7010BA33}"/>
              </a:ext>
            </a:extLst>
          </p:cNvPr>
          <p:cNvSpPr txBox="1">
            <a:spLocks noChangeArrowheads="1"/>
          </p:cNvSpPr>
          <p:nvPr/>
        </p:nvSpPr>
        <p:spPr bwMode="auto">
          <a:xfrm>
            <a:off x="297192" y="70912"/>
            <a:ext cx="3842760" cy="1200329"/>
          </a:xfrm>
          <a:prstGeom prst="rect">
            <a:avLst/>
          </a:prstGeom>
          <a:solidFill>
            <a:srgbClr val="FFFFFF"/>
          </a:solidFill>
          <a:ln w="9525">
            <a:noFill/>
            <a:miter lim="800000"/>
            <a:headEnd/>
            <a:tailEnd/>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sind die Kreuzdorn-Sträucher </a:t>
            </a: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zu hoch, dann verschwindet diese Schmetterlingsart</a:t>
            </a:r>
            <a:endPar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3221125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850E142-989F-6F76-45B3-4197ABB984DF}"/>
              </a:ext>
            </a:extLst>
          </p:cNvPr>
          <p:cNvPicPr>
            <a:picLocks noChangeAspect="1"/>
          </p:cNvPicPr>
          <p:nvPr/>
        </p:nvPicPr>
        <p:blipFill>
          <a:blip r:embed="rId2"/>
          <a:stretch>
            <a:fillRect/>
          </a:stretch>
        </p:blipFill>
        <p:spPr>
          <a:xfrm>
            <a:off x="0" y="0"/>
            <a:ext cx="9144000" cy="6885862"/>
          </a:xfrm>
          <a:prstGeom prst="rect">
            <a:avLst/>
          </a:prstGeom>
        </p:spPr>
      </p:pic>
      <p:sp>
        <p:nvSpPr>
          <p:cNvPr id="2" name="Textfeld 1">
            <a:extLst>
              <a:ext uri="{FF2B5EF4-FFF2-40B4-BE49-F238E27FC236}">
                <a16:creationId xmlns:a16="http://schemas.microsoft.com/office/drawing/2014/main" id="{89CA4DB9-5B15-A377-7A05-439D4EC7C1CD}"/>
              </a:ext>
            </a:extLst>
          </p:cNvPr>
          <p:cNvSpPr txBox="1">
            <a:spLocks noChangeArrowheads="1"/>
          </p:cNvSpPr>
          <p:nvPr/>
        </p:nvSpPr>
        <p:spPr bwMode="auto">
          <a:xfrm>
            <a:off x="1259632" y="476672"/>
            <a:ext cx="5688632" cy="830997"/>
          </a:xfrm>
          <a:prstGeom prst="rect">
            <a:avLst/>
          </a:prstGeom>
          <a:solidFill>
            <a:srgbClr val="FFFFFF"/>
          </a:solidFill>
          <a:ln w="9525">
            <a:noFill/>
            <a:miter lim="800000"/>
            <a:headEnd/>
            <a:tailEnd/>
          </a:ln>
        </p:spPr>
        <p:txBody>
          <a:bodyPr wrap="square">
            <a:spAutoFit/>
          </a:bodyPr>
          <a:lstStyle/>
          <a:p>
            <a:pPr lvl="0" fontAlgn="auto">
              <a:spcBef>
                <a:spcPts val="0"/>
              </a:spcBef>
              <a:spcAft>
                <a:spcPts val="0"/>
              </a:spcAft>
              <a:defRPr/>
            </a:pP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Eigelege</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pro Gebüsch von </a:t>
            </a:r>
            <a:r>
              <a:rPr lang="de-DE" sz="2400" b="1" kern="0" dirty="0" err="1">
                <a:solidFill>
                  <a:srgbClr val="000000"/>
                </a:solidFill>
                <a:latin typeface="Times New Roman" pitchFamily="18" charset="0"/>
                <a:cs typeface="Times New Roman" pitchFamily="18" charset="0"/>
              </a:rPr>
              <a:t>Satyrium</a:t>
            </a:r>
            <a:r>
              <a:rPr lang="de-DE" sz="2400" b="1" kern="0" dirty="0">
                <a:solidFill>
                  <a:srgbClr val="000000"/>
                </a:solidFill>
                <a:latin typeface="Times New Roman" pitchFamily="18" charset="0"/>
                <a:cs typeface="Times New Roman" pitchFamily="18" charset="0"/>
              </a:rPr>
              <a:t> </a:t>
            </a:r>
            <a:r>
              <a:rPr lang="de-DE" sz="2400" b="1" kern="0" dirty="0" err="1">
                <a:solidFill>
                  <a:srgbClr val="000000"/>
                </a:solidFill>
                <a:latin typeface="Times New Roman" pitchFamily="18" charset="0"/>
                <a:cs typeface="Times New Roman" pitchFamily="18" charset="0"/>
              </a:rPr>
              <a:t>spini</a:t>
            </a:r>
            <a:r>
              <a:rPr lang="de-DE" sz="2400" b="1" kern="0" dirty="0">
                <a:solidFill>
                  <a:srgbClr val="000000"/>
                </a:solidFill>
                <a:latin typeface="Times New Roman" pitchFamily="18" charset="0"/>
                <a:cs typeface="Times New Roman" pitchFamily="18" charset="0"/>
              </a:rPr>
              <a:t> </a:t>
            </a:r>
            <a:r>
              <a:rPr lang="de-DE" sz="2400" kern="0" dirty="0">
                <a:solidFill>
                  <a:srgbClr val="000000"/>
                </a:solidFill>
                <a:latin typeface="Times New Roman" pitchFamily="18" charset="0"/>
                <a:cs typeface="Times New Roman" pitchFamily="18" charset="0"/>
              </a:rPr>
              <a:t>(im </a:t>
            </a:r>
            <a:r>
              <a:rPr lang="de-DE" sz="2400" kern="0" dirty="0" err="1">
                <a:solidFill>
                  <a:srgbClr val="000000"/>
                </a:solidFill>
                <a:latin typeface="Times New Roman" pitchFamily="18" charset="0"/>
                <a:cs typeface="Times New Roman" pitchFamily="18" charset="0"/>
              </a:rPr>
              <a:t>Diemeltal</a:t>
            </a:r>
            <a:r>
              <a:rPr lang="de-DE" sz="2400" kern="0" dirty="0">
                <a:solidFill>
                  <a:srgbClr val="000000"/>
                </a:solidFill>
                <a:latin typeface="Times New Roman" pitchFamily="18" charset="0"/>
                <a:cs typeface="Times New Roman" pitchFamily="18" charset="0"/>
              </a:rPr>
              <a:t>, Hessen) </a:t>
            </a:r>
            <a:endPar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8786361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971600" y="214928"/>
            <a:ext cx="7200800" cy="830997"/>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Satyrium</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de-DE" sz="24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spini</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hat eine hohe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Gelegezahl</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nur auf </a:t>
            </a:r>
            <a:r>
              <a:rPr kumimoji="0" lang="de-DE" sz="24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entbuschten</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Trockenhängen:</a:t>
            </a:r>
          </a:p>
        </p:txBody>
      </p:sp>
      <p:pic>
        <p:nvPicPr>
          <p:cNvPr id="7" name="Grafik 6">
            <a:extLst>
              <a:ext uri="{FF2B5EF4-FFF2-40B4-BE49-F238E27FC236}">
                <a16:creationId xmlns:a16="http://schemas.microsoft.com/office/drawing/2014/main" id="{BB516F16-0067-EEA0-0369-2F103C1B661A}"/>
              </a:ext>
            </a:extLst>
          </p:cNvPr>
          <p:cNvPicPr>
            <a:picLocks noChangeAspect="1"/>
          </p:cNvPicPr>
          <p:nvPr/>
        </p:nvPicPr>
        <p:blipFill>
          <a:blip r:embed="rId2"/>
          <a:stretch>
            <a:fillRect/>
          </a:stretch>
        </p:blipFill>
        <p:spPr>
          <a:xfrm>
            <a:off x="971600" y="1196752"/>
            <a:ext cx="7200800" cy="5329958"/>
          </a:xfrm>
          <a:prstGeom prst="rect">
            <a:avLst/>
          </a:prstGeom>
        </p:spPr>
      </p:pic>
      <p:sp>
        <p:nvSpPr>
          <p:cNvPr id="2" name="Textfeld 1">
            <a:extLst>
              <a:ext uri="{FF2B5EF4-FFF2-40B4-BE49-F238E27FC236}">
                <a16:creationId xmlns:a16="http://schemas.microsoft.com/office/drawing/2014/main" id="{57F69A34-1375-87B8-8619-1F5142021634}"/>
              </a:ext>
            </a:extLst>
          </p:cNvPr>
          <p:cNvSpPr txBox="1">
            <a:spLocks noChangeArrowheads="1"/>
          </p:cNvSpPr>
          <p:nvPr/>
        </p:nvSpPr>
        <p:spPr bwMode="auto">
          <a:xfrm>
            <a:off x="2915817" y="3630898"/>
            <a:ext cx="6048672" cy="1200329"/>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und diese Entbuschung findet heute kaum noch statt, weil die Sträucher und Büsche heute nicht mehr gebraucht werden</a:t>
            </a:r>
            <a:endPar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10903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D93A10B-C424-9BD3-FBBF-EFB944604E81}"/>
              </a:ext>
            </a:extLst>
          </p:cNvPr>
          <p:cNvPicPr>
            <a:picLocks noChangeAspect="1"/>
          </p:cNvPicPr>
          <p:nvPr/>
        </p:nvPicPr>
        <p:blipFill>
          <a:blip r:embed="rId2"/>
          <a:stretch>
            <a:fillRect/>
          </a:stretch>
        </p:blipFill>
        <p:spPr>
          <a:xfrm>
            <a:off x="0" y="-5712"/>
            <a:ext cx="9144000" cy="6863712"/>
          </a:xfrm>
          <a:prstGeom prst="rect">
            <a:avLst/>
          </a:prstGeom>
        </p:spPr>
      </p:pic>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539552" y="116632"/>
            <a:ext cx="8496944" cy="830997"/>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Sehr artenreich waren früher solche </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Bachwiesen in engen Tälern</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kern="0" dirty="0">
                <a:solidFill>
                  <a:srgbClr val="000000"/>
                </a:solidFill>
                <a:latin typeface="Times New Roman" pitchFamily="18" charset="0"/>
                <a:cs typeface="Times New Roman" pitchFamily="18" charset="0"/>
              </a:rPr>
              <a:t>Sie wachsen zu, weil sie nicht mehr genügend genutzt werden.</a:t>
            </a:r>
            <a:endPar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pic>
        <p:nvPicPr>
          <p:cNvPr id="6" name="Grafik 5">
            <a:extLst>
              <a:ext uri="{FF2B5EF4-FFF2-40B4-BE49-F238E27FC236}">
                <a16:creationId xmlns:a16="http://schemas.microsoft.com/office/drawing/2014/main" id="{7D56F06F-6A69-8CA3-BDBA-41AB196CED61}"/>
              </a:ext>
            </a:extLst>
          </p:cNvPr>
          <p:cNvPicPr>
            <a:picLocks noChangeAspect="1"/>
          </p:cNvPicPr>
          <p:nvPr/>
        </p:nvPicPr>
        <p:blipFill>
          <a:blip r:embed="rId3"/>
          <a:stretch>
            <a:fillRect/>
          </a:stretch>
        </p:blipFill>
        <p:spPr>
          <a:xfrm>
            <a:off x="8028384" y="6309320"/>
            <a:ext cx="786452" cy="323116"/>
          </a:xfrm>
          <a:prstGeom prst="rect">
            <a:avLst/>
          </a:prstGeom>
        </p:spPr>
      </p:pic>
    </p:spTree>
    <p:extLst>
      <p:ext uri="{BB962C8B-B14F-4D97-AF65-F5344CB8AC3E}">
        <p14:creationId xmlns:p14="http://schemas.microsoft.com/office/powerpoint/2010/main" val="8077340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B2E11AE-EFF8-AEF3-C926-28C0AA47FF68}"/>
              </a:ext>
            </a:extLst>
          </p:cNvPr>
          <p:cNvPicPr>
            <a:picLocks noChangeAspect="1"/>
          </p:cNvPicPr>
          <p:nvPr/>
        </p:nvPicPr>
        <p:blipFill>
          <a:blip r:embed="rId2"/>
          <a:stretch>
            <a:fillRect/>
          </a:stretch>
        </p:blipFill>
        <p:spPr>
          <a:xfrm>
            <a:off x="10272" y="1152"/>
            <a:ext cx="9145327" cy="6856848"/>
          </a:xfrm>
          <a:prstGeom prst="rect">
            <a:avLst/>
          </a:prstGeom>
        </p:spPr>
      </p:pic>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179512" y="188640"/>
            <a:ext cx="5760640" cy="830997"/>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Weg- und Ackerränder </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werden nicht mehr </a:t>
            </a:r>
            <a:r>
              <a:rPr lang="de-DE" sz="2400" kern="0" dirty="0">
                <a:solidFill>
                  <a:srgbClr val="000000"/>
                </a:solidFill>
                <a:latin typeface="Times New Roman" pitchFamily="18" charset="0"/>
                <a:cs typeface="Times New Roman" pitchFamily="18" charset="0"/>
              </a:rPr>
              <a:t>genutzt, um Kaninchenfutter zu ernten:</a:t>
            </a:r>
            <a:endPar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pic>
        <p:nvPicPr>
          <p:cNvPr id="6" name="Grafik 5">
            <a:extLst>
              <a:ext uri="{FF2B5EF4-FFF2-40B4-BE49-F238E27FC236}">
                <a16:creationId xmlns:a16="http://schemas.microsoft.com/office/drawing/2014/main" id="{7D56F06F-6A69-8CA3-BDBA-41AB196CED61}"/>
              </a:ext>
            </a:extLst>
          </p:cNvPr>
          <p:cNvPicPr>
            <a:picLocks noChangeAspect="1"/>
          </p:cNvPicPr>
          <p:nvPr/>
        </p:nvPicPr>
        <p:blipFill>
          <a:blip r:embed="rId3"/>
          <a:stretch>
            <a:fillRect/>
          </a:stretch>
        </p:blipFill>
        <p:spPr>
          <a:xfrm>
            <a:off x="8028384" y="6274236"/>
            <a:ext cx="786452" cy="323116"/>
          </a:xfrm>
          <a:prstGeom prst="rect">
            <a:avLst/>
          </a:prstGeom>
        </p:spPr>
      </p:pic>
    </p:spTree>
    <p:extLst>
      <p:ext uri="{BB962C8B-B14F-4D97-AF65-F5344CB8AC3E}">
        <p14:creationId xmlns:p14="http://schemas.microsoft.com/office/powerpoint/2010/main" val="24975941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0114" name="Picture 6">
            <a:extLst>
              <a:ext uri="{FF2B5EF4-FFF2-40B4-BE49-F238E27FC236}">
                <a16:creationId xmlns:a16="http://schemas.microsoft.com/office/drawing/2014/main" id="{A2D85685-761B-1BDD-879A-C4089F9BAD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886408"/>
            <a:ext cx="9167813" cy="508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C78AD2FB-BE07-B227-0D9D-3853691210FC}"/>
              </a:ext>
            </a:extLst>
          </p:cNvPr>
          <p:cNvSpPr txBox="1">
            <a:spLocks noChangeArrowheads="1"/>
          </p:cNvSpPr>
          <p:nvPr/>
        </p:nvSpPr>
        <p:spPr bwMode="auto">
          <a:xfrm>
            <a:off x="8316416" y="5695367"/>
            <a:ext cx="576263" cy="276225"/>
          </a:xfrm>
          <a:prstGeom prst="rect">
            <a:avLst/>
          </a:prstGeom>
          <a:solidFill>
            <a:schemeClr val="tx1">
              <a:lumMod val="65000"/>
            </a:schemeClr>
          </a:solid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srgbClr val="000000"/>
                </a:solidFill>
                <a:effectLst/>
                <a:uLnTx/>
                <a:uFillTx/>
                <a:latin typeface="Times New Roman" pitchFamily="18" charset="0"/>
                <a:ea typeface="+mn-ea"/>
                <a:cs typeface="Arial" charset="0"/>
              </a:rPr>
              <a:t>23113</a:t>
            </a:r>
            <a:endParaRPr kumimoji="0" lang="de-DE" sz="12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
        <p:nvSpPr>
          <p:cNvPr id="2" name="Textfeld 1">
            <a:extLst>
              <a:ext uri="{FF2B5EF4-FFF2-40B4-BE49-F238E27FC236}">
                <a16:creationId xmlns:a16="http://schemas.microsoft.com/office/drawing/2014/main" id="{871F38D7-C22C-AFE1-5A3D-054F47DA89F7}"/>
              </a:ext>
            </a:extLst>
          </p:cNvPr>
          <p:cNvSpPr txBox="1">
            <a:spLocks noChangeArrowheads="1"/>
          </p:cNvSpPr>
          <p:nvPr/>
        </p:nvSpPr>
        <p:spPr bwMode="auto">
          <a:xfrm>
            <a:off x="107504" y="188640"/>
            <a:ext cx="4896544" cy="400110"/>
          </a:xfrm>
          <a:prstGeom prst="rect">
            <a:avLst/>
          </a:prstGeom>
          <a:solidFill>
            <a:schemeClr val="tx1">
              <a:lumMod val="85000"/>
            </a:schemeClr>
          </a:solidFill>
          <a:ln w="9525">
            <a:noFill/>
            <a:miter lim="800000"/>
            <a:headEnd/>
            <a:tailEnd/>
          </a:ln>
        </p:spPr>
        <p:txBody>
          <a:bodyPr wrap="square">
            <a:spAutoFit/>
          </a:bodyPr>
          <a:lstStyle/>
          <a:p>
            <a:pPr lvl="0">
              <a:defRPr/>
            </a:pPr>
            <a:r>
              <a:rPr lang="de-DE" sz="2000" b="1" kern="0" dirty="0">
                <a:solidFill>
                  <a:srgbClr val="C00000"/>
                </a:solidFill>
                <a:latin typeface="Times New Roman" pitchFamily="18" charset="0"/>
                <a:cs typeface="Times New Roman" pitchFamily="18" charset="0"/>
              </a:rPr>
              <a:t>Weg- und Ackerränder</a:t>
            </a:r>
            <a:r>
              <a:rPr kumimoji="0" lang="de-DE" sz="2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sahen früher so aus:</a:t>
            </a:r>
            <a:endParaRPr kumimoji="0" lang="de-DE" sz="20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7183545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395536" y="188640"/>
            <a:ext cx="8352928" cy="1569660"/>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Früher wurden die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Felder</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auch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intensiv</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genutzt [Es stimmt nicht dass das Alles viel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extensiver</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war].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Früher war die Landschaft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keineswegs „naturnah“</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aber eben </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vielfältig</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a:t>
            </a:r>
            <a:endPar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pic>
        <p:nvPicPr>
          <p:cNvPr id="5" name="Grafik 4">
            <a:extLst>
              <a:ext uri="{FF2B5EF4-FFF2-40B4-BE49-F238E27FC236}">
                <a16:creationId xmlns:a16="http://schemas.microsoft.com/office/drawing/2014/main" id="{57DDC9E2-B1FC-1376-591C-6F01D4331285}"/>
              </a:ext>
            </a:extLst>
          </p:cNvPr>
          <p:cNvPicPr>
            <a:picLocks noChangeAspect="1"/>
          </p:cNvPicPr>
          <p:nvPr/>
        </p:nvPicPr>
        <p:blipFill>
          <a:blip r:embed="rId2"/>
          <a:stretch>
            <a:fillRect/>
          </a:stretch>
        </p:blipFill>
        <p:spPr>
          <a:xfrm>
            <a:off x="596340" y="1700808"/>
            <a:ext cx="8008108" cy="4987356"/>
          </a:xfrm>
          <a:prstGeom prst="rect">
            <a:avLst/>
          </a:prstGeom>
        </p:spPr>
      </p:pic>
      <p:pic>
        <p:nvPicPr>
          <p:cNvPr id="2" name="Grafik 5" descr="10305_KöHö2012.JPG">
            <a:extLst>
              <a:ext uri="{FF2B5EF4-FFF2-40B4-BE49-F238E27FC236}">
                <a16:creationId xmlns:a16="http://schemas.microsoft.com/office/drawing/2014/main" id="{9AF1237E-F188-7FF0-2560-E646E8C212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a:extLst>
              <a:ext uri="{FF2B5EF4-FFF2-40B4-BE49-F238E27FC236}">
                <a16:creationId xmlns:a16="http://schemas.microsoft.com/office/drawing/2014/main" id="{675E8CAE-CEE6-AC4A-4C96-44C5E347C1C5}"/>
              </a:ext>
            </a:extLst>
          </p:cNvPr>
          <p:cNvPicPr>
            <a:picLocks noChangeAspect="1"/>
          </p:cNvPicPr>
          <p:nvPr/>
        </p:nvPicPr>
        <p:blipFill>
          <a:blip r:embed="rId4"/>
          <a:stretch>
            <a:fillRect/>
          </a:stretch>
        </p:blipFill>
        <p:spPr>
          <a:xfrm>
            <a:off x="251520" y="260648"/>
            <a:ext cx="3456732" cy="542591"/>
          </a:xfrm>
          <a:prstGeom prst="rect">
            <a:avLst/>
          </a:prstGeom>
        </p:spPr>
      </p:pic>
      <p:pic>
        <p:nvPicPr>
          <p:cNvPr id="9" name="Grafik 8">
            <a:extLst>
              <a:ext uri="{FF2B5EF4-FFF2-40B4-BE49-F238E27FC236}">
                <a16:creationId xmlns:a16="http://schemas.microsoft.com/office/drawing/2014/main" id="{4063C649-7230-0A2A-AC83-A691DD52DC81}"/>
              </a:ext>
            </a:extLst>
          </p:cNvPr>
          <p:cNvPicPr>
            <a:picLocks noChangeAspect="1"/>
          </p:cNvPicPr>
          <p:nvPr/>
        </p:nvPicPr>
        <p:blipFill>
          <a:blip r:embed="rId5"/>
          <a:stretch>
            <a:fillRect/>
          </a:stretch>
        </p:blipFill>
        <p:spPr>
          <a:xfrm>
            <a:off x="8114430" y="6320715"/>
            <a:ext cx="579170" cy="329213"/>
          </a:xfrm>
          <a:prstGeom prst="rect">
            <a:avLst/>
          </a:prstGeom>
        </p:spPr>
      </p:pic>
    </p:spTree>
    <p:extLst>
      <p:ext uri="{BB962C8B-B14F-4D97-AF65-F5344CB8AC3E}">
        <p14:creationId xmlns:p14="http://schemas.microsoft.com/office/powerpoint/2010/main" val="764874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8" descr="H:\WINTEXT_aktuell\VORTRÄGE_ab2006\Naturschutz\NaturFreunde\Birkhuhn.jpg"/>
          <p:cNvPicPr>
            <a:picLocks noChangeAspect="1" noChangeArrowheads="1"/>
          </p:cNvPicPr>
          <p:nvPr/>
        </p:nvPicPr>
        <p:blipFill>
          <a:blip r:embed="rId3" cstate="print"/>
          <a:srcRect/>
          <a:stretch>
            <a:fillRect/>
          </a:stretch>
        </p:blipFill>
        <p:spPr bwMode="auto">
          <a:xfrm>
            <a:off x="-36513" y="0"/>
            <a:ext cx="9226551" cy="6858000"/>
          </a:xfrm>
          <a:prstGeom prst="rect">
            <a:avLst/>
          </a:prstGeom>
          <a:noFill/>
          <a:ln w="9525">
            <a:noFill/>
            <a:miter lim="800000"/>
            <a:headEnd/>
            <a:tailEnd/>
          </a:ln>
        </p:spPr>
      </p:pic>
      <p:pic>
        <p:nvPicPr>
          <p:cNvPr id="107523" name="Picture 2" descr="http://www.doppeladler.com/oebh/raab2005/kuerassier4.jpg"/>
          <p:cNvPicPr>
            <a:picLocks noChangeAspect="1" noChangeArrowheads="1"/>
          </p:cNvPicPr>
          <p:nvPr/>
        </p:nvPicPr>
        <p:blipFill>
          <a:blip r:embed="rId4" cstate="print"/>
          <a:srcRect/>
          <a:stretch>
            <a:fillRect/>
          </a:stretch>
        </p:blipFill>
        <p:spPr bwMode="auto">
          <a:xfrm>
            <a:off x="419100" y="3141663"/>
            <a:ext cx="3840163" cy="2879725"/>
          </a:xfrm>
          <a:prstGeom prst="rect">
            <a:avLst/>
          </a:prstGeom>
          <a:noFill/>
          <a:ln w="9525">
            <a:noFill/>
            <a:miter lim="800000"/>
            <a:headEnd/>
            <a:tailEnd/>
          </a:ln>
        </p:spPr>
      </p:pic>
      <p:sp>
        <p:nvSpPr>
          <p:cNvPr id="4" name="Textfeld 3">
            <a:extLst>
              <a:ext uri="{FF2B5EF4-FFF2-40B4-BE49-F238E27FC236}">
                <a16:creationId xmlns:a16="http://schemas.microsoft.com/office/drawing/2014/main" id="{6C94A21E-EBB4-56A1-8173-A4DD04FB1E9E}"/>
              </a:ext>
            </a:extLst>
          </p:cNvPr>
          <p:cNvSpPr txBox="1">
            <a:spLocks noChangeArrowheads="1"/>
          </p:cNvSpPr>
          <p:nvPr/>
        </p:nvSpPr>
        <p:spPr bwMode="auto">
          <a:xfrm>
            <a:off x="0" y="188913"/>
            <a:ext cx="9072563" cy="83099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ohne die </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Arial" charset="0"/>
              </a:rPr>
              <a:t>Truppen-Übungsplätze</a:t>
            </a: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 hätten wir das </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Arial" charset="0"/>
              </a:rPr>
              <a:t>Birkhuhn</a:t>
            </a: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 in Deutschland (außerhalb der Alpen) bereits verloren</a:t>
            </a:r>
          </a:p>
        </p:txBody>
      </p:sp>
    </p:spTree>
    <p:extLst>
      <p:ext uri="{BB962C8B-B14F-4D97-AF65-F5344CB8AC3E}">
        <p14:creationId xmlns:p14="http://schemas.microsoft.com/office/powerpoint/2010/main" val="27721362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7DDC9E2-B1FC-1376-591C-6F01D4331285}"/>
              </a:ext>
            </a:extLst>
          </p:cNvPr>
          <p:cNvPicPr>
            <a:picLocks noChangeAspect="1"/>
          </p:cNvPicPr>
          <p:nvPr/>
        </p:nvPicPr>
        <p:blipFill>
          <a:blip r:embed="rId2"/>
          <a:stretch>
            <a:fillRect/>
          </a:stretch>
        </p:blipFill>
        <p:spPr>
          <a:xfrm>
            <a:off x="0" y="0"/>
            <a:ext cx="9144000" cy="6957392"/>
          </a:xfrm>
          <a:prstGeom prst="rect">
            <a:avLst/>
          </a:prstGeom>
        </p:spPr>
      </p:pic>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596320" y="188640"/>
            <a:ext cx="7648088" cy="830997"/>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Früher wurden die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Felder</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intensiv</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genutzt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[Es stimmt nicht, dass das früher Alles viel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extensiver</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war].</a:t>
            </a:r>
          </a:p>
        </p:txBody>
      </p:sp>
      <p:sp>
        <p:nvSpPr>
          <p:cNvPr id="2" name="Textfeld 1">
            <a:extLst>
              <a:ext uri="{FF2B5EF4-FFF2-40B4-BE49-F238E27FC236}">
                <a16:creationId xmlns:a16="http://schemas.microsoft.com/office/drawing/2014/main" id="{14DD8B15-0A68-AC72-1306-56B0DFA1EFD0}"/>
              </a:ext>
            </a:extLst>
          </p:cNvPr>
          <p:cNvSpPr txBox="1">
            <a:spLocks noChangeArrowheads="1"/>
          </p:cNvSpPr>
          <p:nvPr/>
        </p:nvSpPr>
        <p:spPr bwMode="auto">
          <a:xfrm>
            <a:off x="2339752" y="1412776"/>
            <a:ext cx="6624736" cy="830997"/>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Früher war die Landschaft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keineswegs „naturnah“</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aber eben </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vielfältig</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a:t>
            </a:r>
            <a:endPar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71618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feld 2"/>
          <p:cNvSpPr txBox="1"/>
          <p:nvPr/>
        </p:nvSpPr>
        <p:spPr>
          <a:xfrm>
            <a:off x="271518" y="260648"/>
            <a:ext cx="4704008" cy="461665"/>
          </a:xfrm>
          <a:prstGeom prst="rect">
            <a:avLst/>
          </a:prstGeom>
          <a:solidFill>
            <a:schemeClr val="bg1">
              <a:lumMod val="95000"/>
            </a:schemeClr>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Offenbach bei Landau (Rheinebene)</a:t>
            </a:r>
          </a:p>
        </p:txBody>
      </p:sp>
      <p:pic>
        <p:nvPicPr>
          <p:cNvPr id="12" name="Grafik 11">
            <a:extLst>
              <a:ext uri="{FF2B5EF4-FFF2-40B4-BE49-F238E27FC236}">
                <a16:creationId xmlns:a16="http://schemas.microsoft.com/office/drawing/2014/main" id="{ABEAD3BC-5CB1-CBFE-BE8C-6E9AB70054A0}"/>
              </a:ext>
            </a:extLst>
          </p:cNvPr>
          <p:cNvPicPr>
            <a:picLocks noChangeAspect="1"/>
          </p:cNvPicPr>
          <p:nvPr/>
        </p:nvPicPr>
        <p:blipFill>
          <a:blip r:embed="rId2"/>
          <a:stretch>
            <a:fillRect/>
          </a:stretch>
        </p:blipFill>
        <p:spPr>
          <a:xfrm>
            <a:off x="271517" y="836712"/>
            <a:ext cx="4542745" cy="5840675"/>
          </a:xfrm>
          <a:prstGeom prst="rect">
            <a:avLst/>
          </a:prstGeom>
        </p:spPr>
      </p:pic>
      <p:pic>
        <p:nvPicPr>
          <p:cNvPr id="13" name="Grafik 12">
            <a:extLst>
              <a:ext uri="{FF2B5EF4-FFF2-40B4-BE49-F238E27FC236}">
                <a16:creationId xmlns:a16="http://schemas.microsoft.com/office/drawing/2014/main" id="{5DCF09C6-9BEA-629E-4BFF-4293A0B38CE1}"/>
              </a:ext>
            </a:extLst>
          </p:cNvPr>
          <p:cNvPicPr>
            <a:picLocks noChangeAspect="1"/>
          </p:cNvPicPr>
          <p:nvPr/>
        </p:nvPicPr>
        <p:blipFill>
          <a:blip r:embed="rId3"/>
          <a:stretch>
            <a:fillRect/>
          </a:stretch>
        </p:blipFill>
        <p:spPr>
          <a:xfrm>
            <a:off x="4932040" y="764704"/>
            <a:ext cx="4104454" cy="5886792"/>
          </a:xfrm>
          <a:prstGeom prst="rect">
            <a:avLst/>
          </a:prstGeom>
        </p:spPr>
      </p:pic>
      <p:sp>
        <p:nvSpPr>
          <p:cNvPr id="16" name="Textfeld 15">
            <a:extLst>
              <a:ext uri="{FF2B5EF4-FFF2-40B4-BE49-F238E27FC236}">
                <a16:creationId xmlns:a16="http://schemas.microsoft.com/office/drawing/2014/main" id="{2FC4B2BE-4865-468D-E83F-D3A6E64A6178}"/>
              </a:ext>
            </a:extLst>
          </p:cNvPr>
          <p:cNvSpPr txBox="1"/>
          <p:nvPr/>
        </p:nvSpPr>
        <p:spPr>
          <a:xfrm>
            <a:off x="288999" y="1066378"/>
            <a:ext cx="3778945" cy="707886"/>
          </a:xfrm>
          <a:prstGeom prst="rect">
            <a:avLst/>
          </a:prstGeom>
          <a:solidFill>
            <a:schemeClr val="bg1">
              <a:lumMod val="95000"/>
            </a:schemeClr>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Bis in die 1960-iger Jahre </a:t>
            </a:r>
            <a:r>
              <a:rPr kumimoji="0" lang="de-DE"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intensiv genutzte Randstreifen der Äcker</a:t>
            </a:r>
          </a:p>
        </p:txBody>
      </p:sp>
      <p:cxnSp>
        <p:nvCxnSpPr>
          <p:cNvPr id="17" name="Gerade Verbindung mit Pfeil 16">
            <a:extLst>
              <a:ext uri="{FF2B5EF4-FFF2-40B4-BE49-F238E27FC236}">
                <a16:creationId xmlns:a16="http://schemas.microsoft.com/office/drawing/2014/main" id="{2840209B-3391-E14D-85C2-6F9F41F04218}"/>
              </a:ext>
            </a:extLst>
          </p:cNvPr>
          <p:cNvCxnSpPr>
            <a:cxnSpLocks/>
          </p:cNvCxnSpPr>
          <p:nvPr/>
        </p:nvCxnSpPr>
        <p:spPr>
          <a:xfrm>
            <a:off x="2151566" y="1805960"/>
            <a:ext cx="404210" cy="19510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67D7E508-84A4-AEE3-3F6A-08320CBE6C4E}"/>
              </a:ext>
            </a:extLst>
          </p:cNvPr>
          <p:cNvSpPr txBox="1"/>
          <p:nvPr/>
        </p:nvSpPr>
        <p:spPr>
          <a:xfrm>
            <a:off x="5027288" y="235677"/>
            <a:ext cx="3729799" cy="400110"/>
          </a:xfrm>
          <a:prstGeom prst="rect">
            <a:avLst/>
          </a:prstGeom>
          <a:solidFill>
            <a:schemeClr val="bg1">
              <a:lumMod val="95000"/>
            </a:schemeClr>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Randstreifen heute verschwunden</a:t>
            </a:r>
            <a:endParaRPr kumimoji="0" lang="de-DE"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21" name="Gerade Verbindung mit Pfeil 20">
            <a:extLst>
              <a:ext uri="{FF2B5EF4-FFF2-40B4-BE49-F238E27FC236}">
                <a16:creationId xmlns:a16="http://schemas.microsoft.com/office/drawing/2014/main" id="{E5E03BCD-1CC7-017E-0DCC-34CFD6DBC8F1}"/>
              </a:ext>
            </a:extLst>
          </p:cNvPr>
          <p:cNvCxnSpPr>
            <a:cxnSpLocks/>
          </p:cNvCxnSpPr>
          <p:nvPr/>
        </p:nvCxnSpPr>
        <p:spPr>
          <a:xfrm>
            <a:off x="6084168" y="1191700"/>
            <a:ext cx="432048" cy="23093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3F480F93-A5BB-C46C-F5FB-3D6A2CF49A1A}"/>
              </a:ext>
            </a:extLst>
          </p:cNvPr>
          <p:cNvSpPr txBox="1"/>
          <p:nvPr/>
        </p:nvSpPr>
        <p:spPr>
          <a:xfrm>
            <a:off x="3313234" y="5862890"/>
            <a:ext cx="3119834" cy="830997"/>
          </a:xfrm>
          <a:prstGeom prst="rect">
            <a:avLst/>
          </a:prstGeom>
          <a:solidFill>
            <a:schemeClr val="bg1">
              <a:lumMod val="95000"/>
            </a:schemeClr>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Fotos aus Archiven von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Johannes Becker</a:t>
            </a:r>
          </a:p>
        </p:txBody>
      </p:sp>
    </p:spTree>
    <p:extLst>
      <p:ext uri="{BB962C8B-B14F-4D97-AF65-F5344CB8AC3E}">
        <p14:creationId xmlns:p14="http://schemas.microsoft.com/office/powerpoint/2010/main" val="313279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9D2E768-6BA0-63C7-F05E-51E0E1C54971}"/>
              </a:ext>
            </a:extLst>
          </p:cNvPr>
          <p:cNvPicPr>
            <a:picLocks noChangeAspect="1"/>
          </p:cNvPicPr>
          <p:nvPr/>
        </p:nvPicPr>
        <p:blipFill>
          <a:blip r:embed="rId2"/>
          <a:stretch>
            <a:fillRect/>
          </a:stretch>
        </p:blipFill>
        <p:spPr>
          <a:xfrm>
            <a:off x="899592" y="349884"/>
            <a:ext cx="6120680" cy="6231092"/>
          </a:xfrm>
          <a:prstGeom prst="rect">
            <a:avLst/>
          </a:prstGeom>
        </p:spPr>
      </p:pic>
      <p:pic>
        <p:nvPicPr>
          <p:cNvPr id="6" name="Grafik 5">
            <a:extLst>
              <a:ext uri="{FF2B5EF4-FFF2-40B4-BE49-F238E27FC236}">
                <a16:creationId xmlns:a16="http://schemas.microsoft.com/office/drawing/2014/main" id="{71113E3A-5D3D-8C64-CC0E-B352C6709AFC}"/>
              </a:ext>
            </a:extLst>
          </p:cNvPr>
          <p:cNvPicPr>
            <a:picLocks noChangeAspect="1"/>
          </p:cNvPicPr>
          <p:nvPr/>
        </p:nvPicPr>
        <p:blipFill>
          <a:blip r:embed="rId3"/>
          <a:stretch>
            <a:fillRect/>
          </a:stretch>
        </p:blipFill>
        <p:spPr>
          <a:xfrm>
            <a:off x="6701928" y="6311966"/>
            <a:ext cx="2118544" cy="213378"/>
          </a:xfrm>
          <a:prstGeom prst="rect">
            <a:avLst/>
          </a:prstGeom>
        </p:spPr>
      </p:pic>
    </p:spTree>
    <p:extLst>
      <p:ext uri="{BB962C8B-B14F-4D97-AF65-F5344CB8AC3E}">
        <p14:creationId xmlns:p14="http://schemas.microsoft.com/office/powerpoint/2010/main" val="32741457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66D2069-BE03-012A-6030-59980F9C4A33}"/>
              </a:ext>
            </a:extLst>
          </p:cNvPr>
          <p:cNvPicPr>
            <a:picLocks noChangeAspect="1"/>
          </p:cNvPicPr>
          <p:nvPr/>
        </p:nvPicPr>
        <p:blipFill>
          <a:blip r:embed="rId2"/>
          <a:stretch>
            <a:fillRect/>
          </a:stretch>
        </p:blipFill>
        <p:spPr>
          <a:xfrm>
            <a:off x="755576" y="277503"/>
            <a:ext cx="6264696" cy="6380403"/>
          </a:xfrm>
          <a:prstGeom prst="rect">
            <a:avLst/>
          </a:prstGeom>
        </p:spPr>
      </p:pic>
      <p:pic>
        <p:nvPicPr>
          <p:cNvPr id="6" name="Grafik 5">
            <a:extLst>
              <a:ext uri="{FF2B5EF4-FFF2-40B4-BE49-F238E27FC236}">
                <a16:creationId xmlns:a16="http://schemas.microsoft.com/office/drawing/2014/main" id="{71113E3A-5D3D-8C64-CC0E-B352C6709AFC}"/>
              </a:ext>
            </a:extLst>
          </p:cNvPr>
          <p:cNvPicPr>
            <a:picLocks noChangeAspect="1"/>
          </p:cNvPicPr>
          <p:nvPr/>
        </p:nvPicPr>
        <p:blipFill>
          <a:blip r:embed="rId3"/>
          <a:stretch>
            <a:fillRect/>
          </a:stretch>
        </p:blipFill>
        <p:spPr>
          <a:xfrm>
            <a:off x="6701928" y="6311966"/>
            <a:ext cx="2118544" cy="213378"/>
          </a:xfrm>
          <a:prstGeom prst="rect">
            <a:avLst/>
          </a:prstGeom>
        </p:spPr>
      </p:pic>
    </p:spTree>
    <p:extLst>
      <p:ext uri="{BB962C8B-B14F-4D97-AF65-F5344CB8AC3E}">
        <p14:creationId xmlns:p14="http://schemas.microsoft.com/office/powerpoint/2010/main" val="35961410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AA04568-3200-18E4-F12C-F7A4F1C1CB9D}"/>
              </a:ext>
            </a:extLst>
          </p:cNvPr>
          <p:cNvPicPr>
            <a:picLocks noChangeAspect="1"/>
          </p:cNvPicPr>
          <p:nvPr/>
        </p:nvPicPr>
        <p:blipFill>
          <a:blip r:embed="rId2"/>
          <a:stretch>
            <a:fillRect/>
          </a:stretch>
        </p:blipFill>
        <p:spPr>
          <a:xfrm>
            <a:off x="107504" y="62431"/>
            <a:ext cx="8856984" cy="6659986"/>
          </a:xfrm>
          <a:prstGeom prst="rect">
            <a:avLst/>
          </a:prstGeom>
        </p:spPr>
      </p:pic>
      <p:pic>
        <p:nvPicPr>
          <p:cNvPr id="6" name="Grafik 5">
            <a:extLst>
              <a:ext uri="{FF2B5EF4-FFF2-40B4-BE49-F238E27FC236}">
                <a16:creationId xmlns:a16="http://schemas.microsoft.com/office/drawing/2014/main" id="{71113E3A-5D3D-8C64-CC0E-B352C6709AFC}"/>
              </a:ext>
            </a:extLst>
          </p:cNvPr>
          <p:cNvPicPr>
            <a:picLocks noChangeAspect="1"/>
          </p:cNvPicPr>
          <p:nvPr/>
        </p:nvPicPr>
        <p:blipFill>
          <a:blip r:embed="rId3"/>
          <a:stretch>
            <a:fillRect/>
          </a:stretch>
        </p:blipFill>
        <p:spPr>
          <a:xfrm>
            <a:off x="6701928" y="6311966"/>
            <a:ext cx="2118544" cy="213378"/>
          </a:xfrm>
          <a:prstGeom prst="rect">
            <a:avLst/>
          </a:prstGeom>
        </p:spPr>
      </p:pic>
    </p:spTree>
    <p:extLst>
      <p:ext uri="{BB962C8B-B14F-4D97-AF65-F5344CB8AC3E}">
        <p14:creationId xmlns:p14="http://schemas.microsoft.com/office/powerpoint/2010/main" val="22523168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981F33D-005C-0973-1F12-7975C7EE7ED0}"/>
              </a:ext>
            </a:extLst>
          </p:cNvPr>
          <p:cNvPicPr>
            <a:picLocks noChangeAspect="1"/>
          </p:cNvPicPr>
          <p:nvPr/>
        </p:nvPicPr>
        <p:blipFill>
          <a:blip r:embed="rId2"/>
          <a:stretch>
            <a:fillRect/>
          </a:stretch>
        </p:blipFill>
        <p:spPr>
          <a:xfrm>
            <a:off x="0" y="5353"/>
            <a:ext cx="9108504" cy="6804334"/>
          </a:xfrm>
          <a:prstGeom prst="rect">
            <a:avLst/>
          </a:prstGeom>
        </p:spPr>
      </p:pic>
    </p:spTree>
    <p:extLst>
      <p:ext uri="{BB962C8B-B14F-4D97-AF65-F5344CB8AC3E}">
        <p14:creationId xmlns:p14="http://schemas.microsoft.com/office/powerpoint/2010/main" val="30197210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CFB6436-7719-6606-45FA-F4833472993C}"/>
              </a:ext>
            </a:extLst>
          </p:cNvPr>
          <p:cNvPicPr>
            <a:picLocks noChangeAspect="1"/>
          </p:cNvPicPr>
          <p:nvPr/>
        </p:nvPicPr>
        <p:blipFill>
          <a:blip r:embed="rId2"/>
          <a:stretch>
            <a:fillRect/>
          </a:stretch>
        </p:blipFill>
        <p:spPr>
          <a:xfrm>
            <a:off x="33120" y="44624"/>
            <a:ext cx="9110880" cy="6813376"/>
          </a:xfrm>
          <a:prstGeom prst="rect">
            <a:avLst/>
          </a:prstGeom>
        </p:spPr>
      </p:pic>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395536" y="295785"/>
            <a:ext cx="5112568" cy="830997"/>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Früher gab es keine Weiden</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kern="0" dirty="0">
                <a:solidFill>
                  <a:srgbClr val="000000"/>
                </a:solidFill>
                <a:latin typeface="Times New Roman" pitchFamily="18" charset="0"/>
                <a:cs typeface="Times New Roman" pitchFamily="18" charset="0"/>
              </a:rPr>
              <a:t>Das Vieh wurde in die Wälder getrieben</a:t>
            </a:r>
            <a:endPar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pic>
        <p:nvPicPr>
          <p:cNvPr id="2" name="Grafik 1">
            <a:extLst>
              <a:ext uri="{FF2B5EF4-FFF2-40B4-BE49-F238E27FC236}">
                <a16:creationId xmlns:a16="http://schemas.microsoft.com/office/drawing/2014/main" id="{DD6BDDA4-CB62-A640-72AC-0221FD48C3A9}"/>
              </a:ext>
            </a:extLst>
          </p:cNvPr>
          <p:cNvPicPr>
            <a:picLocks noChangeAspect="1"/>
          </p:cNvPicPr>
          <p:nvPr/>
        </p:nvPicPr>
        <p:blipFill>
          <a:blip r:embed="rId3"/>
          <a:stretch>
            <a:fillRect/>
          </a:stretch>
        </p:blipFill>
        <p:spPr>
          <a:xfrm>
            <a:off x="8028384" y="6309320"/>
            <a:ext cx="786452" cy="323116"/>
          </a:xfrm>
          <a:prstGeom prst="rect">
            <a:avLst/>
          </a:prstGeom>
        </p:spPr>
      </p:pic>
    </p:spTree>
    <p:extLst>
      <p:ext uri="{BB962C8B-B14F-4D97-AF65-F5344CB8AC3E}">
        <p14:creationId xmlns:p14="http://schemas.microsoft.com/office/powerpoint/2010/main" val="30229112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DBB941A-16F4-7525-9275-6FA2F1393DD9}"/>
              </a:ext>
            </a:extLst>
          </p:cNvPr>
          <p:cNvPicPr>
            <a:picLocks noChangeAspect="1"/>
          </p:cNvPicPr>
          <p:nvPr/>
        </p:nvPicPr>
        <p:blipFill>
          <a:blip r:embed="rId2"/>
          <a:stretch>
            <a:fillRect/>
          </a:stretch>
        </p:blipFill>
        <p:spPr>
          <a:xfrm>
            <a:off x="-1" y="288032"/>
            <a:ext cx="9130067" cy="6021288"/>
          </a:xfrm>
          <a:prstGeom prst="rect">
            <a:avLst/>
          </a:prstGeom>
        </p:spPr>
      </p:pic>
    </p:spTree>
    <p:extLst>
      <p:ext uri="{BB962C8B-B14F-4D97-AF65-F5344CB8AC3E}">
        <p14:creationId xmlns:p14="http://schemas.microsoft.com/office/powerpoint/2010/main" val="6355200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6" descr="Frauen kratzen Nadel- und Unkrautstreue mit zusammen">
            <a:extLst>
              <a:ext uri="{FF2B5EF4-FFF2-40B4-BE49-F238E27FC236}">
                <a16:creationId xmlns:a16="http://schemas.microsoft.com/office/drawing/2014/main" id="{C0F22AC6-8EB4-8873-5A3A-498A9C3D49EA}"/>
              </a:ext>
            </a:extLst>
          </p:cNvPr>
          <p:cNvPicPr>
            <a:picLocks noChangeAspect="1" noChangeArrowheads="1"/>
          </p:cNvPicPr>
          <p:nvPr/>
        </p:nvPicPr>
        <p:blipFill>
          <a:blip r:embed="rId2" cstate="print"/>
          <a:srcRect/>
          <a:stretch>
            <a:fillRect/>
          </a:stretch>
        </p:blipFill>
        <p:spPr bwMode="auto">
          <a:xfrm>
            <a:off x="29704" y="116632"/>
            <a:ext cx="9006792" cy="6659876"/>
          </a:xfrm>
          <a:prstGeom prst="rect">
            <a:avLst/>
          </a:prstGeom>
          <a:noFill/>
          <a:ln w="9525">
            <a:noFill/>
            <a:miter lim="800000"/>
            <a:headEnd/>
            <a:tailEnd/>
          </a:ln>
        </p:spPr>
      </p:pic>
      <p:sp>
        <p:nvSpPr>
          <p:cNvPr id="3" name="Textfeld 2">
            <a:extLst>
              <a:ext uri="{FF2B5EF4-FFF2-40B4-BE49-F238E27FC236}">
                <a16:creationId xmlns:a16="http://schemas.microsoft.com/office/drawing/2014/main" id="{DAEF3021-85A9-B3CC-6DBD-8D66106A78AB}"/>
              </a:ext>
            </a:extLst>
          </p:cNvPr>
          <p:cNvSpPr txBox="1">
            <a:spLocks noChangeArrowheads="1"/>
          </p:cNvSpPr>
          <p:nvPr/>
        </p:nvSpPr>
        <p:spPr bwMode="auto">
          <a:xfrm>
            <a:off x="3851920" y="5589240"/>
            <a:ext cx="5112568" cy="830997"/>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Die Wälder wurden ausgeharkt, um Streu für die Kuhställe zu gewinnen</a:t>
            </a:r>
          </a:p>
        </p:txBody>
      </p:sp>
      <p:pic>
        <p:nvPicPr>
          <p:cNvPr id="4" name="Grafik 3">
            <a:extLst>
              <a:ext uri="{FF2B5EF4-FFF2-40B4-BE49-F238E27FC236}">
                <a16:creationId xmlns:a16="http://schemas.microsoft.com/office/drawing/2014/main" id="{FD94D440-92FA-974C-E885-53D41309DE13}"/>
              </a:ext>
            </a:extLst>
          </p:cNvPr>
          <p:cNvPicPr>
            <a:picLocks noChangeAspect="1"/>
          </p:cNvPicPr>
          <p:nvPr/>
        </p:nvPicPr>
        <p:blipFill>
          <a:blip r:embed="rId3"/>
          <a:stretch>
            <a:fillRect/>
          </a:stretch>
        </p:blipFill>
        <p:spPr>
          <a:xfrm>
            <a:off x="8028384" y="6309320"/>
            <a:ext cx="786452" cy="323116"/>
          </a:xfrm>
          <a:prstGeom prst="rect">
            <a:avLst/>
          </a:prstGeom>
        </p:spPr>
      </p:pic>
    </p:spTree>
    <p:extLst>
      <p:ext uri="{BB962C8B-B14F-4D97-AF65-F5344CB8AC3E}">
        <p14:creationId xmlns:p14="http://schemas.microsoft.com/office/powerpoint/2010/main" val="6205336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154" name="Picture 2" descr="http://www.heideterrasse.net/upload/bilder/news/8_Plaggen.jpg"/>
          <p:cNvPicPr>
            <a:picLocks noChangeAspect="1" noChangeArrowheads="1"/>
          </p:cNvPicPr>
          <p:nvPr/>
        </p:nvPicPr>
        <p:blipFill>
          <a:blip r:embed="rId2" cstate="print"/>
          <a:srcRect/>
          <a:stretch>
            <a:fillRect/>
          </a:stretch>
        </p:blipFill>
        <p:spPr bwMode="auto">
          <a:xfrm>
            <a:off x="179512" y="476672"/>
            <a:ext cx="8843162" cy="5544616"/>
          </a:xfrm>
          <a:prstGeom prst="rect">
            <a:avLst/>
          </a:prstGeom>
          <a:noFill/>
          <a:ln w="9525">
            <a:noFill/>
            <a:miter lim="800000"/>
            <a:headEnd/>
            <a:tailEnd/>
          </a:ln>
        </p:spPr>
      </p:pic>
      <p:sp>
        <p:nvSpPr>
          <p:cNvPr id="7" name="Textfeld 6"/>
          <p:cNvSpPr txBox="1">
            <a:spLocks noChangeArrowheads="1"/>
          </p:cNvSpPr>
          <p:nvPr/>
        </p:nvSpPr>
        <p:spPr bwMode="auto">
          <a:xfrm>
            <a:off x="7222474" y="5502721"/>
            <a:ext cx="1800200" cy="461665"/>
          </a:xfrm>
          <a:prstGeom prst="rect">
            <a:avLst/>
          </a:prstGeom>
          <a:solidFill>
            <a:schemeClr val="tx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err="1">
                <a:ln>
                  <a:noFill/>
                </a:ln>
                <a:solidFill>
                  <a:srgbClr val="000000"/>
                </a:solidFill>
                <a:effectLst/>
                <a:uLnTx/>
                <a:uFillTx/>
                <a:latin typeface="Times New Roman" pitchFamily="18" charset="0"/>
                <a:ea typeface="+mn-ea"/>
                <a:cs typeface="Arial" charset="0"/>
              </a:rPr>
              <a:t>Plaggenhieb</a:t>
            </a:r>
            <a:endPar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pic>
        <p:nvPicPr>
          <p:cNvPr id="2" name="Grafik 1">
            <a:extLst>
              <a:ext uri="{FF2B5EF4-FFF2-40B4-BE49-F238E27FC236}">
                <a16:creationId xmlns:a16="http://schemas.microsoft.com/office/drawing/2014/main" id="{B7495B30-5E33-9B41-91BC-A044D425577C}"/>
              </a:ext>
            </a:extLst>
          </p:cNvPr>
          <p:cNvPicPr>
            <a:picLocks noChangeAspect="1"/>
          </p:cNvPicPr>
          <p:nvPr/>
        </p:nvPicPr>
        <p:blipFill>
          <a:blip r:embed="rId3"/>
          <a:stretch>
            <a:fillRect/>
          </a:stretch>
        </p:blipFill>
        <p:spPr>
          <a:xfrm>
            <a:off x="8028384" y="6058212"/>
            <a:ext cx="786452" cy="323116"/>
          </a:xfrm>
          <a:prstGeom prst="rect">
            <a:avLst/>
          </a:prstGeom>
        </p:spPr>
      </p:pic>
    </p:spTree>
    <p:extLst>
      <p:ext uri="{BB962C8B-B14F-4D97-AF65-F5344CB8AC3E}">
        <p14:creationId xmlns:p14="http://schemas.microsoft.com/office/powerpoint/2010/main" val="342766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 calcmode="lin" valueType="num">
                                      <p:cBhvr additive="base">
                                        <p:cTn id="7" dur="500" fill="hold"/>
                                        <p:tgtEl>
                                          <p:spTgt spid="49154"/>
                                        </p:tgtEl>
                                        <p:attrNameLst>
                                          <p:attrName>ppt_x</p:attrName>
                                        </p:attrNameLst>
                                      </p:cBhvr>
                                      <p:tavLst>
                                        <p:tav tm="0">
                                          <p:val>
                                            <p:strVal val="#ppt_x"/>
                                          </p:val>
                                        </p:tav>
                                        <p:tav tm="100000">
                                          <p:val>
                                            <p:strVal val="#ppt_x"/>
                                          </p:val>
                                        </p:tav>
                                      </p:tavLst>
                                    </p:anim>
                                    <p:anim calcmode="lin" valueType="num">
                                      <p:cBhvr additive="base">
                                        <p:cTn id="8" dur="500" fill="hold"/>
                                        <p:tgtEl>
                                          <p:spTgt spid="49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cstate="print"/>
          <a:srcRect/>
          <a:stretch>
            <a:fillRect/>
          </a:stretch>
        </p:blipFill>
        <p:spPr bwMode="auto">
          <a:xfrm>
            <a:off x="4067175" y="134938"/>
            <a:ext cx="4968875" cy="6607175"/>
          </a:xfrm>
          <a:prstGeom prst="rect">
            <a:avLst/>
          </a:prstGeom>
          <a:noFill/>
          <a:ln w="9525">
            <a:noFill/>
            <a:miter lim="800000"/>
            <a:headEnd/>
            <a:tailEnd/>
          </a:ln>
        </p:spPr>
      </p:pic>
      <p:sp>
        <p:nvSpPr>
          <p:cNvPr id="4" name="Textfeld 3"/>
          <p:cNvSpPr txBox="1">
            <a:spLocks noChangeArrowheads="1"/>
          </p:cNvSpPr>
          <p:nvPr/>
        </p:nvSpPr>
        <p:spPr bwMode="auto">
          <a:xfrm>
            <a:off x="7740650" y="6453188"/>
            <a:ext cx="1295400" cy="277812"/>
          </a:xfrm>
          <a:prstGeom prst="rect">
            <a:avLst/>
          </a:prstGeom>
          <a:solidFill>
            <a:schemeClr val="tx1">
              <a:lumMod val="65000"/>
            </a:schemeClr>
          </a:solid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srgbClr val="000000"/>
                </a:solidFill>
                <a:effectLst/>
                <a:uLnTx/>
                <a:uFillTx/>
                <a:latin typeface="Times New Roman" pitchFamily="18" charset="0"/>
                <a:ea typeface="+mn-ea"/>
                <a:cs typeface="Arial" charset="0"/>
              </a:rPr>
              <a:t>Foto: Borris 6760</a:t>
            </a:r>
            <a:endParaRPr kumimoji="0" lang="de-DE" sz="12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16537273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155" name="Picture 4" descr="http://www.naturrundweg.de/printable/images/abplaggen-der-baumscheiben-fuer-die-heister_matable50.jpg"/>
          <p:cNvPicPr>
            <a:picLocks noChangeAspect="1" noChangeArrowheads="1"/>
          </p:cNvPicPr>
          <p:nvPr/>
        </p:nvPicPr>
        <p:blipFill>
          <a:blip r:embed="rId2" cstate="print"/>
          <a:srcRect/>
          <a:stretch>
            <a:fillRect/>
          </a:stretch>
        </p:blipFill>
        <p:spPr bwMode="auto">
          <a:xfrm>
            <a:off x="278042" y="332656"/>
            <a:ext cx="8671502" cy="5832648"/>
          </a:xfrm>
          <a:prstGeom prst="rect">
            <a:avLst/>
          </a:prstGeom>
          <a:noFill/>
          <a:ln w="9525">
            <a:noFill/>
            <a:miter lim="800000"/>
            <a:headEnd/>
            <a:tailEnd/>
          </a:ln>
        </p:spPr>
      </p:pic>
      <p:pic>
        <p:nvPicPr>
          <p:cNvPr id="2" name="Grafik 1">
            <a:extLst>
              <a:ext uri="{FF2B5EF4-FFF2-40B4-BE49-F238E27FC236}">
                <a16:creationId xmlns:a16="http://schemas.microsoft.com/office/drawing/2014/main" id="{3AD8A986-06AD-9CED-0A13-8E094AB6FD45}"/>
              </a:ext>
            </a:extLst>
          </p:cNvPr>
          <p:cNvPicPr>
            <a:picLocks noChangeAspect="1"/>
          </p:cNvPicPr>
          <p:nvPr/>
        </p:nvPicPr>
        <p:blipFill>
          <a:blip r:embed="rId3"/>
          <a:stretch>
            <a:fillRect/>
          </a:stretch>
        </p:blipFill>
        <p:spPr>
          <a:xfrm>
            <a:off x="8136748" y="6189612"/>
            <a:ext cx="786452" cy="323116"/>
          </a:xfrm>
          <a:prstGeom prst="rect">
            <a:avLst/>
          </a:prstGeom>
        </p:spPr>
      </p:pic>
    </p:spTree>
    <p:extLst>
      <p:ext uri="{BB962C8B-B14F-4D97-AF65-F5344CB8AC3E}">
        <p14:creationId xmlns:p14="http://schemas.microsoft.com/office/powerpoint/2010/main" val="32354646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920A6A7-BE5C-3016-7E78-0E2E5892EA76}"/>
              </a:ext>
            </a:extLst>
          </p:cNvPr>
          <p:cNvPicPr>
            <a:picLocks noChangeAspect="1"/>
          </p:cNvPicPr>
          <p:nvPr/>
        </p:nvPicPr>
        <p:blipFill>
          <a:blip r:embed="rId2"/>
          <a:stretch>
            <a:fillRect/>
          </a:stretch>
        </p:blipFill>
        <p:spPr>
          <a:xfrm>
            <a:off x="-21728" y="22864"/>
            <a:ext cx="9165728" cy="6793112"/>
          </a:xfrm>
          <a:prstGeom prst="rect">
            <a:avLst/>
          </a:prstGeom>
        </p:spPr>
      </p:pic>
      <p:sp>
        <p:nvSpPr>
          <p:cNvPr id="2" name="Textfeld 1">
            <a:extLst>
              <a:ext uri="{FF2B5EF4-FFF2-40B4-BE49-F238E27FC236}">
                <a16:creationId xmlns:a16="http://schemas.microsoft.com/office/drawing/2014/main" id="{515C300E-B5EB-B038-95BB-F3E747EE6F38}"/>
              </a:ext>
            </a:extLst>
          </p:cNvPr>
          <p:cNvSpPr txBox="1">
            <a:spLocks noChangeArrowheads="1"/>
          </p:cNvSpPr>
          <p:nvPr/>
        </p:nvSpPr>
        <p:spPr bwMode="auto">
          <a:xfrm>
            <a:off x="3851920" y="260648"/>
            <a:ext cx="5184576" cy="461665"/>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Folglich sahen die Wälder früher so aus:</a:t>
            </a:r>
            <a:endPar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170516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0" name="Picture 3"/>
          <p:cNvPicPr>
            <a:picLocks noChangeAspect="1" noChangeArrowheads="1"/>
          </p:cNvPicPr>
          <p:nvPr/>
        </p:nvPicPr>
        <p:blipFill>
          <a:blip r:embed="rId2" cstate="print"/>
          <a:srcRect/>
          <a:stretch>
            <a:fillRect/>
          </a:stretch>
        </p:blipFill>
        <p:spPr bwMode="auto">
          <a:xfrm>
            <a:off x="0" y="132456"/>
            <a:ext cx="9144000" cy="6742112"/>
          </a:xfrm>
          <a:prstGeom prst="rect">
            <a:avLst/>
          </a:prstGeom>
          <a:noFill/>
          <a:ln w="9525">
            <a:noFill/>
            <a:miter lim="800000"/>
            <a:headEnd/>
            <a:tailEnd/>
          </a:ln>
        </p:spPr>
      </p:pic>
      <p:sp>
        <p:nvSpPr>
          <p:cNvPr id="6" name="Textfeld 1"/>
          <p:cNvSpPr txBox="1">
            <a:spLocks noChangeArrowheads="1"/>
          </p:cNvSpPr>
          <p:nvPr/>
        </p:nvSpPr>
        <p:spPr bwMode="auto">
          <a:xfrm>
            <a:off x="6588224" y="3734029"/>
            <a:ext cx="2376239" cy="1323439"/>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Hier leben keine Schmetterlinge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kern="0" dirty="0">
                <a:solidFill>
                  <a:srgbClr val="000000"/>
                </a:solidFill>
                <a:latin typeface="Times New Roman" pitchFamily="18" charset="0"/>
                <a:cs typeface="Times New Roman" pitchFamily="18" charset="0"/>
              </a:rPr>
              <a:t>und keine Rote-Liste-Vogel-Arten</a:t>
            </a:r>
            <a:endParaRPr kumimoji="0" lang="de-DE" sz="20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pic>
        <p:nvPicPr>
          <p:cNvPr id="63492" name="Picture 7"/>
          <p:cNvPicPr>
            <a:picLocks noChangeAspect="1" noChangeArrowheads="1"/>
          </p:cNvPicPr>
          <p:nvPr/>
        </p:nvPicPr>
        <p:blipFill>
          <a:blip r:embed="rId3" cstate="print"/>
          <a:srcRect/>
          <a:stretch>
            <a:fillRect/>
          </a:stretch>
        </p:blipFill>
        <p:spPr bwMode="auto">
          <a:xfrm>
            <a:off x="6875463" y="6381750"/>
            <a:ext cx="2006600" cy="366713"/>
          </a:xfrm>
          <a:prstGeom prst="rect">
            <a:avLst/>
          </a:prstGeom>
          <a:noFill/>
          <a:ln w="9525">
            <a:noFill/>
            <a:miter lim="800000"/>
            <a:headEnd/>
            <a:tailEnd/>
          </a:ln>
        </p:spPr>
      </p:pic>
      <p:sp>
        <p:nvSpPr>
          <p:cNvPr id="2" name="Textfeld 1">
            <a:extLst>
              <a:ext uri="{FF2B5EF4-FFF2-40B4-BE49-F238E27FC236}">
                <a16:creationId xmlns:a16="http://schemas.microsoft.com/office/drawing/2014/main" id="{2AA684BC-5A15-575E-A82D-48F5D3FDD479}"/>
              </a:ext>
            </a:extLst>
          </p:cNvPr>
          <p:cNvSpPr txBox="1">
            <a:spLocks noChangeArrowheads="1"/>
          </p:cNvSpPr>
          <p:nvPr/>
        </p:nvSpPr>
        <p:spPr bwMode="auto">
          <a:xfrm>
            <a:off x="251520" y="404664"/>
            <a:ext cx="2520280" cy="461665"/>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und eben nicht so</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129063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82" name="Grafik 16" descr="Dichtwald.jpg">
            <a:extLst>
              <a:ext uri="{FF2B5EF4-FFF2-40B4-BE49-F238E27FC236}">
                <a16:creationId xmlns:a16="http://schemas.microsoft.com/office/drawing/2014/main" id="{CCC781B8-77BD-C386-C40C-C655BEA2F9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577378"/>
            <a:ext cx="4572000" cy="601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4" name="Textfeld 3">
            <a:extLst>
              <a:ext uri="{FF2B5EF4-FFF2-40B4-BE49-F238E27FC236}">
                <a16:creationId xmlns:a16="http://schemas.microsoft.com/office/drawing/2014/main" id="{7F79A02D-D3E8-B1BA-8970-097A3326DE73}"/>
              </a:ext>
            </a:extLst>
          </p:cNvPr>
          <p:cNvSpPr txBox="1">
            <a:spLocks noChangeArrowheads="1"/>
          </p:cNvSpPr>
          <p:nvPr/>
        </p:nvSpPr>
        <p:spPr bwMode="auto">
          <a:xfrm>
            <a:off x="5651500" y="116905"/>
            <a:ext cx="2376488"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altLang="de-DE"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Eichenwald heute</a:t>
            </a:r>
          </a:p>
        </p:txBody>
      </p:sp>
      <p:pic>
        <p:nvPicPr>
          <p:cNvPr id="78854" name="Grafik 14" descr="Lichtwald.jpg">
            <a:extLst>
              <a:ext uri="{FF2B5EF4-FFF2-40B4-BE49-F238E27FC236}">
                <a16:creationId xmlns:a16="http://schemas.microsoft.com/office/drawing/2014/main" id="{14921411-EF1F-713D-707D-837CDC0B67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69440"/>
            <a:ext cx="4673600" cy="602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Gerade Verbindung mit Pfeil 8">
            <a:extLst>
              <a:ext uri="{FF2B5EF4-FFF2-40B4-BE49-F238E27FC236}">
                <a16:creationId xmlns:a16="http://schemas.microsoft.com/office/drawing/2014/main" id="{FAF7A153-0775-43E6-3F0F-99CABF4A07AB}"/>
              </a:ext>
            </a:extLst>
          </p:cNvPr>
          <p:cNvCxnSpPr/>
          <p:nvPr/>
        </p:nvCxnSpPr>
        <p:spPr>
          <a:xfrm flipH="1" flipV="1">
            <a:off x="2771775" y="5949280"/>
            <a:ext cx="1800225" cy="57626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A153B98C-1E5B-8599-DB98-8FE0AFEEBCC4}"/>
              </a:ext>
            </a:extLst>
          </p:cNvPr>
          <p:cNvCxnSpPr/>
          <p:nvPr/>
        </p:nvCxnSpPr>
        <p:spPr>
          <a:xfrm flipH="1" flipV="1">
            <a:off x="6084888" y="5898009"/>
            <a:ext cx="1943100" cy="6477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8851" name="Textfeld 3">
            <a:extLst>
              <a:ext uri="{FF2B5EF4-FFF2-40B4-BE49-F238E27FC236}">
                <a16:creationId xmlns:a16="http://schemas.microsoft.com/office/drawing/2014/main" id="{99842139-CD81-D6FA-760C-F86927D0E07E}"/>
              </a:ext>
            </a:extLst>
          </p:cNvPr>
          <p:cNvSpPr txBox="1">
            <a:spLocks noChangeArrowheads="1"/>
          </p:cNvSpPr>
          <p:nvPr/>
        </p:nvSpPr>
        <p:spPr bwMode="auto">
          <a:xfrm>
            <a:off x="1115616" y="116632"/>
            <a:ext cx="2406650"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altLang="de-DE"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Eichenwald früher</a:t>
            </a:r>
          </a:p>
        </p:txBody>
      </p:sp>
    </p:spTree>
    <p:extLst>
      <p:ext uri="{BB962C8B-B14F-4D97-AF65-F5344CB8AC3E}">
        <p14:creationId xmlns:p14="http://schemas.microsoft.com/office/powerpoint/2010/main" val="3945458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684"/>
                                        </p:tgtEl>
                                        <p:attrNameLst>
                                          <p:attrName>style.visibility</p:attrName>
                                        </p:attrNameLst>
                                      </p:cBhvr>
                                      <p:to>
                                        <p:strVal val="visible"/>
                                      </p:to>
                                    </p:set>
                                    <p:anim calcmode="lin" valueType="num">
                                      <p:cBhvr additive="base">
                                        <p:cTn id="13" dur="500" fill="hold"/>
                                        <p:tgtEl>
                                          <p:spTgt spid="28684"/>
                                        </p:tgtEl>
                                        <p:attrNameLst>
                                          <p:attrName>ppt_x</p:attrName>
                                        </p:attrNameLst>
                                      </p:cBhvr>
                                      <p:tavLst>
                                        <p:tav tm="0">
                                          <p:val>
                                            <p:strVal val="#ppt_x"/>
                                          </p:val>
                                        </p:tav>
                                        <p:tav tm="100000">
                                          <p:val>
                                            <p:strVal val="#ppt_x"/>
                                          </p:val>
                                        </p:tav>
                                      </p:tavLst>
                                    </p:anim>
                                    <p:anim calcmode="lin" valueType="num">
                                      <p:cBhvr additive="base">
                                        <p:cTn id="14" dur="500" fill="hold"/>
                                        <p:tgtEl>
                                          <p:spTgt spid="2868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8682"/>
                                        </p:tgtEl>
                                        <p:attrNameLst>
                                          <p:attrName>style.visibility</p:attrName>
                                        </p:attrNameLst>
                                      </p:cBhvr>
                                      <p:to>
                                        <p:strVal val="visible"/>
                                      </p:to>
                                    </p:set>
                                    <p:anim calcmode="lin" valueType="num">
                                      <p:cBhvr additive="base">
                                        <p:cTn id="17" dur="500" fill="hold"/>
                                        <p:tgtEl>
                                          <p:spTgt spid="28682"/>
                                        </p:tgtEl>
                                        <p:attrNameLst>
                                          <p:attrName>ppt_x</p:attrName>
                                        </p:attrNameLst>
                                      </p:cBhvr>
                                      <p:tavLst>
                                        <p:tav tm="0">
                                          <p:val>
                                            <p:strVal val="#ppt_x"/>
                                          </p:val>
                                        </p:tav>
                                        <p:tav tm="100000">
                                          <p:val>
                                            <p:strVal val="#ppt_x"/>
                                          </p:val>
                                        </p:tav>
                                      </p:tavLst>
                                    </p:anim>
                                    <p:anim calcmode="lin" valueType="num">
                                      <p:cBhvr additive="base">
                                        <p:cTn id="18" dur="500" fill="hold"/>
                                        <p:tgtEl>
                                          <p:spTgt spid="2868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4"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90" name="Grafik 3" descr="13905_Satyrium ilicis2.jpg">
            <a:extLst>
              <a:ext uri="{FF2B5EF4-FFF2-40B4-BE49-F238E27FC236}">
                <a16:creationId xmlns:a16="http://schemas.microsoft.com/office/drawing/2014/main" id="{2A9BA9FA-E61A-F1DD-9BE2-44234A0606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7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feld 3">
            <a:extLst>
              <a:ext uri="{FF2B5EF4-FFF2-40B4-BE49-F238E27FC236}">
                <a16:creationId xmlns:a16="http://schemas.microsoft.com/office/drawing/2014/main" id="{487DE5E1-8E9C-2079-ADD5-2CC88DE322D4}"/>
              </a:ext>
            </a:extLst>
          </p:cNvPr>
          <p:cNvSpPr txBox="1">
            <a:spLocks noChangeArrowheads="1"/>
          </p:cNvSpPr>
          <p:nvPr/>
        </p:nvSpPr>
        <p:spPr bwMode="auto">
          <a:xfrm>
            <a:off x="6876256" y="6021288"/>
            <a:ext cx="2088232" cy="70788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altLang="de-DE"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Satyrium</a:t>
            </a:r>
            <a:r>
              <a:rPr kumimoji="0" lang="de-DE" altLang="de-DE"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de-DE" altLang="de-DE"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ilicis</a:t>
            </a:r>
            <a:r>
              <a:rPr kumimoji="0" lang="de-DE" altLang="de-DE"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Bulgarien 2014</a:t>
            </a:r>
          </a:p>
        </p:txBody>
      </p:sp>
      <p:sp>
        <p:nvSpPr>
          <p:cNvPr id="2" name="Textfeld 1">
            <a:extLst>
              <a:ext uri="{FF2B5EF4-FFF2-40B4-BE49-F238E27FC236}">
                <a16:creationId xmlns:a16="http://schemas.microsoft.com/office/drawing/2014/main" id="{9EE1A043-79D4-E450-B557-849CEA505A66}"/>
              </a:ext>
            </a:extLst>
          </p:cNvPr>
          <p:cNvSpPr txBox="1">
            <a:spLocks noChangeArrowheads="1"/>
          </p:cNvSpPr>
          <p:nvPr/>
        </p:nvSpPr>
        <p:spPr bwMode="auto">
          <a:xfrm>
            <a:off x="107504" y="188640"/>
            <a:ext cx="3096344" cy="1200329"/>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kern="0" dirty="0">
                <a:solidFill>
                  <a:srgbClr val="000000"/>
                </a:solidFill>
                <a:latin typeface="Times New Roman" pitchFamily="18" charset="0"/>
                <a:cs typeface="Times New Roman" pitchFamily="18" charset="0"/>
              </a:rPr>
              <a:t>keine Wunder, dass der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b="1" kern="0" dirty="0">
                <a:solidFill>
                  <a:srgbClr val="000000"/>
                </a:solidFill>
                <a:latin typeface="Times New Roman" pitchFamily="18" charset="0"/>
                <a:cs typeface="Times New Roman" pitchFamily="18" charset="0"/>
              </a:rPr>
              <a:t>Eichen-Zipfelfalter</a:t>
            </a:r>
            <a:r>
              <a:rPr lang="de-DE" sz="2400" kern="0" dirty="0">
                <a:solidFill>
                  <a:srgbClr val="000000"/>
                </a:solidFill>
                <a:latin typeface="Times New Roman" pitchFamily="18" charset="0"/>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kern="0" dirty="0">
                <a:solidFill>
                  <a:srgbClr val="000000"/>
                </a:solidFill>
                <a:latin typeface="Times New Roman" pitchFamily="18" charset="0"/>
                <a:cs typeface="Times New Roman" pitchFamily="18" charset="0"/>
              </a:rPr>
              <a:t>verschwunden ist</a:t>
            </a:r>
            <a:endPar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81292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3190"/>
                                        </p:tgtEl>
                                        <p:attrNameLst>
                                          <p:attrName>style.visibility</p:attrName>
                                        </p:attrNameLst>
                                      </p:cBhvr>
                                      <p:to>
                                        <p:strVal val="visible"/>
                                      </p:to>
                                    </p:set>
                                    <p:anim calcmode="lin" valueType="num">
                                      <p:cBhvr additive="base">
                                        <p:cTn id="7" dur="500" fill="hold"/>
                                        <p:tgtEl>
                                          <p:spTgt spid="93190"/>
                                        </p:tgtEl>
                                        <p:attrNameLst>
                                          <p:attrName>ppt_x</p:attrName>
                                        </p:attrNameLst>
                                      </p:cBhvr>
                                      <p:tavLst>
                                        <p:tav tm="0">
                                          <p:val>
                                            <p:strVal val="#ppt_x"/>
                                          </p:val>
                                        </p:tav>
                                        <p:tav tm="100000">
                                          <p:val>
                                            <p:strVal val="#ppt_x"/>
                                          </p:val>
                                        </p:tav>
                                      </p:tavLst>
                                    </p:anim>
                                    <p:anim calcmode="lin" valueType="num">
                                      <p:cBhvr additive="base">
                                        <p:cTn id="8" dur="500" fill="hold"/>
                                        <p:tgtEl>
                                          <p:spTgt spid="9319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683568" y="1646083"/>
            <a:ext cx="7920880" cy="1815882"/>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Arial" charset="0"/>
              </a:rPr>
              <a:t>Ulrich, Rainer (2002):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Arial" charset="0"/>
              </a:rPr>
              <a:t>Vom Naturschutz vergessen: Die Lichtwaldarten.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Arial" charset="0"/>
              </a:rPr>
              <a:t>Naturschutz im Saarland 3, S. 22–25.</a:t>
            </a:r>
            <a:endPar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38577765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539552" y="1184553"/>
            <a:ext cx="7848872" cy="3108543"/>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Viele Menschen haben nicht mitgekriegt,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wie sich die deutsche </a:t>
            </a: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Landschaft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in den letzten Jahrzehnten total verändert </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hat:</a:t>
            </a:r>
          </a:p>
          <a:p>
            <a:pPr marL="0" marR="0" lvl="0" indent="0" algn="l" defTabSz="914400" rtl="0" eaLnBrk="1" fontAlgn="base" latinLnBrk="0" hangingPunct="1">
              <a:lnSpc>
                <a:spcPct val="100000"/>
              </a:lnSpc>
              <a:spcBef>
                <a:spcPct val="0"/>
              </a:spcBef>
              <a:spcAft>
                <a:spcPct val="0"/>
              </a:spcAft>
              <a:buClrTx/>
              <a:buSzTx/>
              <a:buFontTx/>
              <a:buNone/>
              <a:tabLst/>
              <a:defRPr/>
            </a:pPr>
            <a:endParaRPr lang="de-DE" sz="2800" kern="0" dirty="0">
              <a:solidFill>
                <a:srgbClr val="000000"/>
              </a:solidFill>
              <a:latin typeface="Times New Roman" pitchFamily="18" charset="0"/>
              <a:cs typeface="Calibri" pitchFamily="34" charset="0"/>
            </a:endParaRPr>
          </a:p>
          <a:p>
            <a:pPr lvl="0">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1. </a:t>
            </a:r>
            <a:r>
              <a:rPr lang="de-DE" sz="2800" kern="0" dirty="0">
                <a:solidFill>
                  <a:srgbClr val="000000"/>
                </a:solidFill>
                <a:latin typeface="Times New Roman" pitchFamily="18" charset="0"/>
                <a:cs typeface="Calibri" pitchFamily="34" charset="0"/>
              </a:rPr>
              <a:t>wegen der </a:t>
            </a:r>
            <a:r>
              <a:rPr lang="de-DE" sz="2800" b="1" kern="0" dirty="0">
                <a:solidFill>
                  <a:srgbClr val="C00000"/>
                </a:solidFill>
                <a:latin typeface="Times New Roman" pitchFamily="18" charset="0"/>
                <a:cs typeface="Calibri" pitchFamily="34" charset="0"/>
              </a:rPr>
              <a:t>Stickstoff-Düngung </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und </a:t>
            </a:r>
          </a:p>
          <a:p>
            <a:pPr marL="0" marR="0" lvl="0" indent="0" algn="l" defTabSz="914400" rtl="0" eaLnBrk="1" fontAlgn="base" latinLnBrk="0" hangingPunct="1">
              <a:lnSpc>
                <a:spcPct val="100000"/>
              </a:lnSpc>
              <a:spcBef>
                <a:spcPct val="0"/>
              </a:spcBef>
              <a:spcAft>
                <a:spcPct val="0"/>
              </a:spcAft>
              <a:buClrTx/>
              <a:buSzTx/>
              <a:buFontTx/>
              <a:buNone/>
              <a:tabLst/>
              <a:defRPr/>
            </a:pPr>
            <a:endParaRPr lang="de-DE" sz="2800" kern="0" dirty="0">
              <a:solidFill>
                <a:srgbClr val="000000"/>
              </a:solidFill>
              <a:latin typeface="Times New Roman" pitchFamily="18" charset="0"/>
              <a:cs typeface="Calibri" pitchFamily="34" charset="0"/>
            </a:endParaRPr>
          </a:p>
          <a:p>
            <a:pPr lvl="0">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2. </a:t>
            </a:r>
            <a:r>
              <a:rPr lang="de-DE" sz="2800" kern="0" dirty="0">
                <a:solidFill>
                  <a:srgbClr val="000000"/>
                </a:solidFill>
                <a:latin typeface="Times New Roman" pitchFamily="18" charset="0"/>
                <a:cs typeface="Calibri" pitchFamily="34" charset="0"/>
              </a:rPr>
              <a:t>wegen </a:t>
            </a:r>
            <a:r>
              <a:rPr lang="de-DE" sz="2800" b="1" kern="0" dirty="0">
                <a:solidFill>
                  <a:srgbClr val="C00000"/>
                </a:solidFill>
                <a:latin typeface="Times New Roman" pitchFamily="18" charset="0"/>
                <a:cs typeface="Calibri" pitchFamily="34" charset="0"/>
              </a:rPr>
              <a:t>mangelnder Nutzung </a:t>
            </a:r>
            <a:r>
              <a:rPr lang="de-DE" sz="2800" kern="0" dirty="0">
                <a:solidFill>
                  <a:srgbClr val="000000"/>
                </a:solidFill>
                <a:latin typeface="Times New Roman" pitchFamily="18" charset="0"/>
                <a:cs typeface="Calibri" pitchFamily="34" charset="0"/>
              </a:rPr>
              <a:t>der Vegetation</a:t>
            </a:r>
            <a:endPar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38114711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2C55A67-8BBC-5D18-4F60-610517C2C1D4}"/>
              </a:ext>
            </a:extLst>
          </p:cNvPr>
          <p:cNvPicPr>
            <a:picLocks noChangeAspect="1"/>
          </p:cNvPicPr>
          <p:nvPr/>
        </p:nvPicPr>
        <p:blipFill>
          <a:blip r:embed="rId2"/>
          <a:stretch>
            <a:fillRect/>
          </a:stretch>
        </p:blipFill>
        <p:spPr>
          <a:xfrm>
            <a:off x="277402" y="188640"/>
            <a:ext cx="8589196" cy="5976664"/>
          </a:xfrm>
          <a:prstGeom prst="rect">
            <a:avLst/>
          </a:prstGeom>
        </p:spPr>
      </p:pic>
      <p:sp>
        <p:nvSpPr>
          <p:cNvPr id="8" name="Textfeld 4"/>
          <p:cNvSpPr txBox="1">
            <a:spLocks noChangeArrowheads="1"/>
          </p:cNvSpPr>
          <p:nvPr/>
        </p:nvSpPr>
        <p:spPr bwMode="auto">
          <a:xfrm>
            <a:off x="1907704" y="5975702"/>
            <a:ext cx="4968552" cy="523220"/>
          </a:xfrm>
          <a:prstGeom prst="rect">
            <a:avLst/>
          </a:prstGeom>
          <a:solidFill>
            <a:schemeClr val="bg1">
              <a:lumMod val="95000"/>
            </a:schemeClr>
          </a:solid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800" i="0" u="none" strike="noStrike" kern="0" cap="none" spc="0" normalizeH="0" baseline="0" noProof="0" dirty="0">
                <a:ln>
                  <a:noFill/>
                </a:ln>
                <a:effectLst/>
                <a:uLnTx/>
                <a:uFillTx/>
                <a:latin typeface="Times New Roman" pitchFamily="18" charset="0"/>
                <a:cs typeface="Calibri" pitchFamily="34" charset="0"/>
              </a:rPr>
              <a:t>1930: </a:t>
            </a:r>
            <a:r>
              <a:rPr kumimoji="0" lang="de-DE" sz="2800" i="0" u="none" strike="noStrike" kern="0" cap="none" spc="0" normalizeH="0" baseline="0" noProof="0" dirty="0" err="1">
                <a:ln>
                  <a:noFill/>
                </a:ln>
                <a:effectLst/>
                <a:uLnTx/>
                <a:uFillTx/>
                <a:latin typeface="Times New Roman" pitchFamily="18" charset="0"/>
                <a:cs typeface="Calibri" pitchFamily="34" charset="0"/>
              </a:rPr>
              <a:t>Hümmling</a:t>
            </a:r>
            <a:r>
              <a:rPr kumimoji="0" lang="de-DE" sz="2800" i="0" u="none" strike="noStrike" kern="0" cap="none" spc="0" normalizeH="0" baseline="0" noProof="0" dirty="0">
                <a:ln>
                  <a:noFill/>
                </a:ln>
                <a:effectLst/>
                <a:uLnTx/>
                <a:uFillTx/>
                <a:latin typeface="Times New Roman" pitchFamily="18" charset="0"/>
                <a:cs typeface="Calibri" pitchFamily="34" charset="0"/>
              </a:rPr>
              <a:t>, Niedersachsen</a:t>
            </a:r>
          </a:p>
        </p:txBody>
      </p:sp>
    </p:spTree>
    <p:extLst>
      <p:ext uri="{BB962C8B-B14F-4D97-AF65-F5344CB8AC3E}">
        <p14:creationId xmlns:p14="http://schemas.microsoft.com/office/powerpoint/2010/main" val="411362615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WINTEXT_aktuell\VORTRÄGE_ab2006\Naturschutz\WET07_Bükk\Thüringen_19tesJhh.jpg">
            <a:extLst>
              <a:ext uri="{FF2B5EF4-FFF2-40B4-BE49-F238E27FC236}">
                <a16:creationId xmlns:a16="http://schemas.microsoft.com/office/drawing/2014/main" id="{230B5506-B5CA-71D5-2D90-C2F43E825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3">
            <a:extLst>
              <a:ext uri="{FF2B5EF4-FFF2-40B4-BE49-F238E27FC236}">
                <a16:creationId xmlns:a16="http://schemas.microsoft.com/office/drawing/2014/main" id="{6485AE9C-C3C5-3B23-D0D2-3193C9157675}"/>
              </a:ext>
            </a:extLst>
          </p:cNvPr>
          <p:cNvSpPr txBox="1">
            <a:spLocks noChangeArrowheads="1"/>
          </p:cNvSpPr>
          <p:nvPr/>
        </p:nvSpPr>
        <p:spPr bwMode="auto">
          <a:xfrm>
            <a:off x="4572000" y="142875"/>
            <a:ext cx="3888432" cy="400110"/>
          </a:xfrm>
          <a:prstGeom prst="rect">
            <a:avLst/>
          </a:prstGeom>
          <a:solidFill>
            <a:srgbClr val="FFFFD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DE" altLang="de-DE" sz="2000" dirty="0">
                <a:solidFill>
                  <a:srgbClr val="000000"/>
                </a:solidFill>
                <a:latin typeface="Times New Roman" panose="02020603050405020304" pitchFamily="18" charset="0"/>
                <a:cs typeface="Times New Roman" panose="02020603050405020304" pitchFamily="18" charset="0"/>
              </a:rPr>
              <a:t>Schmalkalden in </a:t>
            </a:r>
            <a:r>
              <a:rPr kumimoji="0" lang="de-DE" altLang="de-DE"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Thüringen 1870</a:t>
            </a:r>
            <a:endParaRPr kumimoji="0" lang="de-DE" altLang="de-DE" sz="2000" b="0" i="0" u="none" strike="noStrike" kern="1200" cap="none" spc="0" normalizeH="0" baseline="0" noProof="1">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8370" name="Picture 2" descr="H:\WINTEXT_aktuell\VORTRÄGE\Jelinek_März06\4_Tauch_Altenahr_1842.jpg">
            <a:extLst>
              <a:ext uri="{FF2B5EF4-FFF2-40B4-BE49-F238E27FC236}">
                <a16:creationId xmlns:a16="http://schemas.microsoft.com/office/drawing/2014/main" id="{D1A18BC4-9504-6CF4-266C-E25045590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315416"/>
            <a:ext cx="10001250" cy="814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3">
            <a:extLst>
              <a:ext uri="{FF2B5EF4-FFF2-40B4-BE49-F238E27FC236}">
                <a16:creationId xmlns:a16="http://schemas.microsoft.com/office/drawing/2014/main" id="{571CCF91-AADF-2753-3014-1BB591172D88}"/>
              </a:ext>
            </a:extLst>
          </p:cNvPr>
          <p:cNvSpPr txBox="1">
            <a:spLocks noChangeArrowheads="1"/>
          </p:cNvSpPr>
          <p:nvPr/>
        </p:nvSpPr>
        <p:spPr bwMode="auto">
          <a:xfrm>
            <a:off x="6011863" y="142875"/>
            <a:ext cx="3313112" cy="369888"/>
          </a:xfrm>
          <a:prstGeom prst="rect">
            <a:avLst/>
          </a:prstGeom>
          <a:solidFill>
            <a:srgbClr val="FFFF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Eifel: Blick nach Altenahr 1842</a:t>
            </a:r>
            <a:endParaRPr kumimoji="0" lang="de-DE" altLang="de-DE" sz="1800" b="0" i="0" u="none" strike="noStrike" kern="1200" cap="none" spc="0" normalizeH="0" baseline="0" noProof="1">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4994" name="Grafik 1" descr="13123_KöHö.JPG"/>
          <p:cNvPicPr>
            <a:picLocks noChangeAspect="1"/>
          </p:cNvPicPr>
          <p:nvPr/>
        </p:nvPicPr>
        <p:blipFill>
          <a:blip r:embed="rId3" cstate="print"/>
          <a:srcRect/>
          <a:stretch>
            <a:fillRect/>
          </a:stretch>
        </p:blipFill>
        <p:spPr bwMode="auto">
          <a:xfrm>
            <a:off x="36512" y="-18053"/>
            <a:ext cx="9144000" cy="6858000"/>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35496" y="2564904"/>
            <a:ext cx="2093912" cy="1566862"/>
          </a:xfrm>
          <a:prstGeom prst="rect">
            <a:avLst/>
          </a:prstGeom>
          <a:noFill/>
          <a:ln w="9525">
            <a:noFill/>
            <a:miter lim="800000"/>
            <a:headEnd/>
            <a:tailEnd/>
          </a:ln>
        </p:spPr>
      </p:pic>
      <p:sp>
        <p:nvSpPr>
          <p:cNvPr id="9" name="Textfeld 5"/>
          <p:cNvSpPr txBox="1">
            <a:spLocks noChangeArrowheads="1"/>
          </p:cNvSpPr>
          <p:nvPr/>
        </p:nvSpPr>
        <p:spPr bwMode="auto">
          <a:xfrm>
            <a:off x="5364609" y="6115050"/>
            <a:ext cx="3521075" cy="554038"/>
          </a:xfrm>
          <a:prstGeom prst="rect">
            <a:avLst/>
          </a:prstGeom>
          <a:solidFill>
            <a:schemeClr val="tx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Fotos Kunz: Tagebau Garzweiler </a:t>
            </a:r>
            <a:r>
              <a:rPr kumimoji="0" lang="de-DE"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13122 und 21120</a:t>
            </a:r>
          </a:p>
        </p:txBody>
      </p:sp>
      <p:sp>
        <p:nvSpPr>
          <p:cNvPr id="2" name="Textfeld 1">
            <a:extLst>
              <a:ext uri="{FF2B5EF4-FFF2-40B4-BE49-F238E27FC236}">
                <a16:creationId xmlns:a16="http://schemas.microsoft.com/office/drawing/2014/main" id="{FD49C034-1D47-D841-67ED-4523EB6D394E}"/>
              </a:ext>
            </a:extLst>
          </p:cNvPr>
          <p:cNvSpPr txBox="1">
            <a:spLocks noChangeArrowheads="1"/>
          </p:cNvSpPr>
          <p:nvPr/>
        </p:nvSpPr>
        <p:spPr bwMode="auto">
          <a:xfrm>
            <a:off x="150812" y="188913"/>
            <a:ext cx="8885684" cy="83099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ohne den </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Arial" charset="0"/>
              </a:rPr>
              <a:t>Braunkohle-Tagebau</a:t>
            </a: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 hätten wir den </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Arial" charset="0"/>
              </a:rPr>
              <a:t>Steinschmätzer</a:t>
            </a: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in Nordrhein-Westfalen bereits verloren</a:t>
            </a:r>
          </a:p>
        </p:txBody>
      </p:sp>
    </p:spTree>
    <p:extLst>
      <p:ext uri="{BB962C8B-B14F-4D97-AF65-F5344CB8AC3E}">
        <p14:creationId xmlns:p14="http://schemas.microsoft.com/office/powerpoint/2010/main" val="219644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 calcmode="lin" valueType="num">
                                      <p:cBhvr additive="base">
                                        <p:cTn id="7" dur="500" fill="hold"/>
                                        <p:tgtEl>
                                          <p:spTgt spid="84994"/>
                                        </p:tgtEl>
                                        <p:attrNameLst>
                                          <p:attrName>ppt_x</p:attrName>
                                        </p:attrNameLst>
                                      </p:cBhvr>
                                      <p:tavLst>
                                        <p:tav tm="0">
                                          <p:val>
                                            <p:strVal val="#ppt_x"/>
                                          </p:val>
                                        </p:tav>
                                        <p:tav tm="100000">
                                          <p:val>
                                            <p:strVal val="#ppt_x"/>
                                          </p:val>
                                        </p:tav>
                                      </p:tavLst>
                                    </p:anim>
                                    <p:anim calcmode="lin" valueType="num">
                                      <p:cBhvr additive="base">
                                        <p:cTn id="8" dur="500" fill="hold"/>
                                        <p:tgtEl>
                                          <p:spTgt spid="8499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7099028" y="2662933"/>
            <a:ext cx="1793452" cy="523220"/>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Isar 1951</a:t>
            </a:r>
          </a:p>
        </p:txBody>
      </p:sp>
      <p:pic>
        <p:nvPicPr>
          <p:cNvPr id="4" name="Grafik 3">
            <a:extLst>
              <a:ext uri="{FF2B5EF4-FFF2-40B4-BE49-F238E27FC236}">
                <a16:creationId xmlns:a16="http://schemas.microsoft.com/office/drawing/2014/main" id="{512D53DF-532E-1516-85CD-10CB03D69D82}"/>
              </a:ext>
            </a:extLst>
          </p:cNvPr>
          <p:cNvPicPr>
            <a:picLocks noChangeAspect="1"/>
          </p:cNvPicPr>
          <p:nvPr/>
        </p:nvPicPr>
        <p:blipFill>
          <a:blip r:embed="rId2"/>
          <a:stretch>
            <a:fillRect/>
          </a:stretch>
        </p:blipFill>
        <p:spPr>
          <a:xfrm>
            <a:off x="251520" y="116632"/>
            <a:ext cx="6840760" cy="3754611"/>
          </a:xfrm>
          <a:prstGeom prst="rect">
            <a:avLst/>
          </a:prstGeom>
        </p:spPr>
      </p:pic>
      <p:pic>
        <p:nvPicPr>
          <p:cNvPr id="6" name="Grafik 5">
            <a:extLst>
              <a:ext uri="{FF2B5EF4-FFF2-40B4-BE49-F238E27FC236}">
                <a16:creationId xmlns:a16="http://schemas.microsoft.com/office/drawing/2014/main" id="{9BFDE7FB-8C1E-2644-B89A-5AC8B29E6FBB}"/>
              </a:ext>
            </a:extLst>
          </p:cNvPr>
          <p:cNvPicPr>
            <a:picLocks noChangeAspect="1"/>
          </p:cNvPicPr>
          <p:nvPr/>
        </p:nvPicPr>
        <p:blipFill>
          <a:blip r:embed="rId3"/>
          <a:stretch>
            <a:fillRect/>
          </a:stretch>
        </p:blipFill>
        <p:spPr>
          <a:xfrm>
            <a:off x="251520" y="3219228"/>
            <a:ext cx="6840760" cy="3594148"/>
          </a:xfrm>
          <a:prstGeom prst="rect">
            <a:avLst/>
          </a:prstGeom>
        </p:spPr>
      </p:pic>
      <p:sp>
        <p:nvSpPr>
          <p:cNvPr id="10" name="Textfeld 4">
            <a:extLst>
              <a:ext uri="{FF2B5EF4-FFF2-40B4-BE49-F238E27FC236}">
                <a16:creationId xmlns:a16="http://schemas.microsoft.com/office/drawing/2014/main" id="{DCE2B457-4EFB-4C43-F293-743C8736D7A2}"/>
              </a:ext>
            </a:extLst>
          </p:cNvPr>
          <p:cNvSpPr txBox="1">
            <a:spLocks noChangeArrowheads="1"/>
          </p:cNvSpPr>
          <p:nvPr/>
        </p:nvSpPr>
        <p:spPr bwMode="auto">
          <a:xfrm>
            <a:off x="7092280" y="5573675"/>
            <a:ext cx="1793452" cy="523220"/>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Isar 1985</a:t>
            </a:r>
          </a:p>
        </p:txBody>
      </p:sp>
      <p:sp>
        <p:nvSpPr>
          <p:cNvPr id="11" name="Textfeld 4">
            <a:extLst>
              <a:ext uri="{FF2B5EF4-FFF2-40B4-BE49-F238E27FC236}">
                <a16:creationId xmlns:a16="http://schemas.microsoft.com/office/drawing/2014/main" id="{71B7F4B3-528A-8111-7289-895CEFEAA84B}"/>
              </a:ext>
            </a:extLst>
          </p:cNvPr>
          <p:cNvSpPr txBox="1">
            <a:spLocks noChangeArrowheads="1"/>
          </p:cNvSpPr>
          <p:nvPr/>
        </p:nvSpPr>
        <p:spPr bwMode="auto">
          <a:xfrm>
            <a:off x="6804248" y="6180586"/>
            <a:ext cx="2088232" cy="369332"/>
          </a:xfrm>
          <a:prstGeom prst="rect">
            <a:avLst/>
          </a:prstGeom>
          <a:solidFill>
            <a:schemeClr val="bg1">
              <a:lumMod val="7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aus: Ringler 1986</a:t>
            </a:r>
          </a:p>
        </p:txBody>
      </p:sp>
    </p:spTree>
    <p:extLst>
      <p:ext uri="{BB962C8B-B14F-4D97-AF65-F5344CB8AC3E}">
        <p14:creationId xmlns:p14="http://schemas.microsoft.com/office/powerpoint/2010/main" val="139303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42BFED0-3F3D-5A5D-D5D4-90D59CF3FC19}"/>
              </a:ext>
            </a:extLst>
          </p:cNvPr>
          <p:cNvPicPr>
            <a:picLocks noChangeAspect="1"/>
          </p:cNvPicPr>
          <p:nvPr/>
        </p:nvPicPr>
        <p:blipFill>
          <a:blip r:embed="rId2"/>
          <a:stretch>
            <a:fillRect/>
          </a:stretch>
        </p:blipFill>
        <p:spPr>
          <a:xfrm>
            <a:off x="467544" y="116632"/>
            <a:ext cx="7488832" cy="6626354"/>
          </a:xfrm>
          <a:prstGeom prst="rect">
            <a:avLst/>
          </a:prstGeom>
        </p:spPr>
      </p:pic>
      <p:pic>
        <p:nvPicPr>
          <p:cNvPr id="3" name="Grafik 2">
            <a:extLst>
              <a:ext uri="{FF2B5EF4-FFF2-40B4-BE49-F238E27FC236}">
                <a16:creationId xmlns:a16="http://schemas.microsoft.com/office/drawing/2014/main" id="{94DCD5CB-0449-A9D2-6801-508DC40A850C}"/>
              </a:ext>
            </a:extLst>
          </p:cNvPr>
          <p:cNvPicPr>
            <a:picLocks noChangeAspect="1"/>
          </p:cNvPicPr>
          <p:nvPr/>
        </p:nvPicPr>
        <p:blipFill>
          <a:blip r:embed="rId3"/>
          <a:stretch>
            <a:fillRect/>
          </a:stretch>
        </p:blipFill>
        <p:spPr>
          <a:xfrm>
            <a:off x="5868144" y="5262995"/>
            <a:ext cx="1914820" cy="1372570"/>
          </a:xfrm>
          <a:prstGeom prst="rect">
            <a:avLst/>
          </a:prstGeom>
        </p:spPr>
      </p:pic>
      <p:pic>
        <p:nvPicPr>
          <p:cNvPr id="7" name="Grafik 6">
            <a:extLst>
              <a:ext uri="{FF2B5EF4-FFF2-40B4-BE49-F238E27FC236}">
                <a16:creationId xmlns:a16="http://schemas.microsoft.com/office/drawing/2014/main" id="{B2617CA6-5844-A716-5D7B-360DC6158D2E}"/>
              </a:ext>
            </a:extLst>
          </p:cNvPr>
          <p:cNvPicPr>
            <a:picLocks noChangeAspect="1"/>
          </p:cNvPicPr>
          <p:nvPr/>
        </p:nvPicPr>
        <p:blipFill>
          <a:blip r:embed="rId4"/>
          <a:stretch>
            <a:fillRect/>
          </a:stretch>
        </p:blipFill>
        <p:spPr>
          <a:xfrm>
            <a:off x="2243827" y="2780928"/>
            <a:ext cx="1968133" cy="960821"/>
          </a:xfrm>
          <a:prstGeom prst="rect">
            <a:avLst/>
          </a:prstGeom>
        </p:spPr>
      </p:pic>
      <p:pic>
        <p:nvPicPr>
          <p:cNvPr id="9" name="Grafik 8">
            <a:extLst>
              <a:ext uri="{FF2B5EF4-FFF2-40B4-BE49-F238E27FC236}">
                <a16:creationId xmlns:a16="http://schemas.microsoft.com/office/drawing/2014/main" id="{808D4EEC-5B0E-85BF-CA69-5B6F4C5104A3}"/>
              </a:ext>
            </a:extLst>
          </p:cNvPr>
          <p:cNvPicPr>
            <a:picLocks noChangeAspect="1"/>
          </p:cNvPicPr>
          <p:nvPr/>
        </p:nvPicPr>
        <p:blipFill>
          <a:blip r:embed="rId5"/>
          <a:stretch>
            <a:fillRect/>
          </a:stretch>
        </p:blipFill>
        <p:spPr>
          <a:xfrm>
            <a:off x="1403648" y="129605"/>
            <a:ext cx="2052051" cy="879450"/>
          </a:xfrm>
          <a:prstGeom prst="rect">
            <a:avLst/>
          </a:prstGeom>
        </p:spPr>
      </p:pic>
    </p:spTree>
    <p:extLst>
      <p:ext uri="{BB962C8B-B14F-4D97-AF65-F5344CB8AC3E}">
        <p14:creationId xmlns:p14="http://schemas.microsoft.com/office/powerpoint/2010/main" val="11823750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22A9C55-6E44-52DB-DEBB-AEAF6E9CBE16}"/>
              </a:ext>
            </a:extLst>
          </p:cNvPr>
          <p:cNvPicPr>
            <a:picLocks noChangeAspect="1"/>
          </p:cNvPicPr>
          <p:nvPr/>
        </p:nvPicPr>
        <p:blipFill>
          <a:blip r:embed="rId2"/>
          <a:stretch>
            <a:fillRect/>
          </a:stretch>
        </p:blipFill>
        <p:spPr>
          <a:xfrm>
            <a:off x="395536" y="65979"/>
            <a:ext cx="7560840" cy="6747397"/>
          </a:xfrm>
          <a:prstGeom prst="rect">
            <a:avLst/>
          </a:prstGeom>
        </p:spPr>
      </p:pic>
      <p:pic>
        <p:nvPicPr>
          <p:cNvPr id="2" name="Grafik 1">
            <a:extLst>
              <a:ext uri="{FF2B5EF4-FFF2-40B4-BE49-F238E27FC236}">
                <a16:creationId xmlns:a16="http://schemas.microsoft.com/office/drawing/2014/main" id="{176F7B47-E586-3E15-81D9-36CF8664CBDE}"/>
              </a:ext>
            </a:extLst>
          </p:cNvPr>
          <p:cNvPicPr>
            <a:picLocks noChangeAspect="1"/>
          </p:cNvPicPr>
          <p:nvPr/>
        </p:nvPicPr>
        <p:blipFill>
          <a:blip r:embed="rId3"/>
          <a:stretch>
            <a:fillRect/>
          </a:stretch>
        </p:blipFill>
        <p:spPr>
          <a:xfrm>
            <a:off x="5868144" y="5262995"/>
            <a:ext cx="1914820" cy="1372570"/>
          </a:xfrm>
          <a:prstGeom prst="rect">
            <a:avLst/>
          </a:prstGeom>
        </p:spPr>
      </p:pic>
      <p:pic>
        <p:nvPicPr>
          <p:cNvPr id="4" name="Grafik 3">
            <a:extLst>
              <a:ext uri="{FF2B5EF4-FFF2-40B4-BE49-F238E27FC236}">
                <a16:creationId xmlns:a16="http://schemas.microsoft.com/office/drawing/2014/main" id="{D1139B7F-719B-76FC-AD45-BA6D9E70FDB6}"/>
              </a:ext>
            </a:extLst>
          </p:cNvPr>
          <p:cNvPicPr>
            <a:picLocks noChangeAspect="1"/>
          </p:cNvPicPr>
          <p:nvPr/>
        </p:nvPicPr>
        <p:blipFill>
          <a:blip r:embed="rId4"/>
          <a:stretch>
            <a:fillRect/>
          </a:stretch>
        </p:blipFill>
        <p:spPr>
          <a:xfrm>
            <a:off x="2243827" y="2780928"/>
            <a:ext cx="1968133" cy="960821"/>
          </a:xfrm>
          <a:prstGeom prst="rect">
            <a:avLst/>
          </a:prstGeom>
        </p:spPr>
      </p:pic>
      <p:pic>
        <p:nvPicPr>
          <p:cNvPr id="6" name="Grafik 5">
            <a:extLst>
              <a:ext uri="{FF2B5EF4-FFF2-40B4-BE49-F238E27FC236}">
                <a16:creationId xmlns:a16="http://schemas.microsoft.com/office/drawing/2014/main" id="{F36027F7-ECE2-38F3-1993-5B97065F5DEE}"/>
              </a:ext>
            </a:extLst>
          </p:cNvPr>
          <p:cNvPicPr>
            <a:picLocks noChangeAspect="1"/>
          </p:cNvPicPr>
          <p:nvPr/>
        </p:nvPicPr>
        <p:blipFill>
          <a:blip r:embed="rId5"/>
          <a:stretch>
            <a:fillRect/>
          </a:stretch>
        </p:blipFill>
        <p:spPr>
          <a:xfrm>
            <a:off x="1403648" y="129605"/>
            <a:ext cx="2052051" cy="879450"/>
          </a:xfrm>
          <a:prstGeom prst="rect">
            <a:avLst/>
          </a:prstGeom>
        </p:spPr>
      </p:pic>
    </p:spTree>
    <p:extLst>
      <p:ext uri="{BB962C8B-B14F-4D97-AF65-F5344CB8AC3E}">
        <p14:creationId xmlns:p14="http://schemas.microsoft.com/office/powerpoint/2010/main" val="17988084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2E3211D-2500-E1B7-FDA2-BD9057C173ED}"/>
              </a:ext>
            </a:extLst>
          </p:cNvPr>
          <p:cNvPicPr>
            <a:picLocks noChangeAspect="1"/>
          </p:cNvPicPr>
          <p:nvPr/>
        </p:nvPicPr>
        <p:blipFill>
          <a:blip r:embed="rId2"/>
          <a:stretch>
            <a:fillRect/>
          </a:stretch>
        </p:blipFill>
        <p:spPr>
          <a:xfrm>
            <a:off x="395536" y="116632"/>
            <a:ext cx="7488832" cy="6677805"/>
          </a:xfrm>
          <a:prstGeom prst="rect">
            <a:avLst/>
          </a:prstGeom>
        </p:spPr>
      </p:pic>
      <p:pic>
        <p:nvPicPr>
          <p:cNvPr id="2" name="Grafik 1">
            <a:extLst>
              <a:ext uri="{FF2B5EF4-FFF2-40B4-BE49-F238E27FC236}">
                <a16:creationId xmlns:a16="http://schemas.microsoft.com/office/drawing/2014/main" id="{AD599C75-12E6-F779-7AFD-7D9890E10F46}"/>
              </a:ext>
            </a:extLst>
          </p:cNvPr>
          <p:cNvPicPr>
            <a:picLocks noChangeAspect="1"/>
          </p:cNvPicPr>
          <p:nvPr/>
        </p:nvPicPr>
        <p:blipFill>
          <a:blip r:embed="rId3"/>
          <a:stretch>
            <a:fillRect/>
          </a:stretch>
        </p:blipFill>
        <p:spPr>
          <a:xfrm>
            <a:off x="5868144" y="5262995"/>
            <a:ext cx="1914820" cy="1372570"/>
          </a:xfrm>
          <a:prstGeom prst="rect">
            <a:avLst/>
          </a:prstGeom>
        </p:spPr>
      </p:pic>
      <p:pic>
        <p:nvPicPr>
          <p:cNvPr id="4" name="Grafik 3">
            <a:extLst>
              <a:ext uri="{FF2B5EF4-FFF2-40B4-BE49-F238E27FC236}">
                <a16:creationId xmlns:a16="http://schemas.microsoft.com/office/drawing/2014/main" id="{504A704C-0235-0FEF-FCD2-3A4E7CA89FB4}"/>
              </a:ext>
            </a:extLst>
          </p:cNvPr>
          <p:cNvPicPr>
            <a:picLocks noChangeAspect="1"/>
          </p:cNvPicPr>
          <p:nvPr/>
        </p:nvPicPr>
        <p:blipFill>
          <a:blip r:embed="rId4"/>
          <a:stretch>
            <a:fillRect/>
          </a:stretch>
        </p:blipFill>
        <p:spPr>
          <a:xfrm>
            <a:off x="2243827" y="2780928"/>
            <a:ext cx="1968133" cy="960821"/>
          </a:xfrm>
          <a:prstGeom prst="rect">
            <a:avLst/>
          </a:prstGeom>
        </p:spPr>
      </p:pic>
      <p:pic>
        <p:nvPicPr>
          <p:cNvPr id="6" name="Grafik 5">
            <a:extLst>
              <a:ext uri="{FF2B5EF4-FFF2-40B4-BE49-F238E27FC236}">
                <a16:creationId xmlns:a16="http://schemas.microsoft.com/office/drawing/2014/main" id="{7959DC62-5657-38B0-4653-387D66625D9D}"/>
              </a:ext>
            </a:extLst>
          </p:cNvPr>
          <p:cNvPicPr>
            <a:picLocks noChangeAspect="1"/>
          </p:cNvPicPr>
          <p:nvPr/>
        </p:nvPicPr>
        <p:blipFill>
          <a:blip r:embed="rId5"/>
          <a:stretch>
            <a:fillRect/>
          </a:stretch>
        </p:blipFill>
        <p:spPr>
          <a:xfrm>
            <a:off x="1403648" y="129605"/>
            <a:ext cx="2052051" cy="879450"/>
          </a:xfrm>
          <a:prstGeom prst="rect">
            <a:avLst/>
          </a:prstGeom>
        </p:spPr>
      </p:pic>
    </p:spTree>
    <p:extLst>
      <p:ext uri="{BB962C8B-B14F-4D97-AF65-F5344CB8AC3E}">
        <p14:creationId xmlns:p14="http://schemas.microsoft.com/office/powerpoint/2010/main" val="93100416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53548AD-6D05-8326-A8E5-8874AD3811DC}"/>
              </a:ext>
            </a:extLst>
          </p:cNvPr>
          <p:cNvPicPr>
            <a:picLocks noChangeAspect="1"/>
          </p:cNvPicPr>
          <p:nvPr/>
        </p:nvPicPr>
        <p:blipFill>
          <a:blip r:embed="rId2"/>
          <a:stretch>
            <a:fillRect/>
          </a:stretch>
        </p:blipFill>
        <p:spPr>
          <a:xfrm>
            <a:off x="458323" y="35117"/>
            <a:ext cx="7498053" cy="6733587"/>
          </a:xfrm>
          <a:prstGeom prst="rect">
            <a:avLst/>
          </a:prstGeom>
        </p:spPr>
      </p:pic>
      <p:pic>
        <p:nvPicPr>
          <p:cNvPr id="2" name="Grafik 1">
            <a:extLst>
              <a:ext uri="{FF2B5EF4-FFF2-40B4-BE49-F238E27FC236}">
                <a16:creationId xmlns:a16="http://schemas.microsoft.com/office/drawing/2014/main" id="{991FB4E4-C8E5-C17A-1E78-41D079306C8C}"/>
              </a:ext>
            </a:extLst>
          </p:cNvPr>
          <p:cNvPicPr>
            <a:picLocks noChangeAspect="1"/>
          </p:cNvPicPr>
          <p:nvPr/>
        </p:nvPicPr>
        <p:blipFill>
          <a:blip r:embed="rId3"/>
          <a:stretch>
            <a:fillRect/>
          </a:stretch>
        </p:blipFill>
        <p:spPr>
          <a:xfrm>
            <a:off x="5868144" y="5262995"/>
            <a:ext cx="1914820" cy="1372570"/>
          </a:xfrm>
          <a:prstGeom prst="rect">
            <a:avLst/>
          </a:prstGeom>
        </p:spPr>
      </p:pic>
      <p:pic>
        <p:nvPicPr>
          <p:cNvPr id="4" name="Grafik 3">
            <a:extLst>
              <a:ext uri="{FF2B5EF4-FFF2-40B4-BE49-F238E27FC236}">
                <a16:creationId xmlns:a16="http://schemas.microsoft.com/office/drawing/2014/main" id="{F8270FBD-674C-A804-A80F-39A5CA67D243}"/>
              </a:ext>
            </a:extLst>
          </p:cNvPr>
          <p:cNvPicPr>
            <a:picLocks noChangeAspect="1"/>
          </p:cNvPicPr>
          <p:nvPr/>
        </p:nvPicPr>
        <p:blipFill>
          <a:blip r:embed="rId4"/>
          <a:stretch>
            <a:fillRect/>
          </a:stretch>
        </p:blipFill>
        <p:spPr>
          <a:xfrm>
            <a:off x="2243827" y="2780928"/>
            <a:ext cx="1968133" cy="960821"/>
          </a:xfrm>
          <a:prstGeom prst="rect">
            <a:avLst/>
          </a:prstGeom>
        </p:spPr>
      </p:pic>
      <p:pic>
        <p:nvPicPr>
          <p:cNvPr id="6" name="Grafik 5">
            <a:extLst>
              <a:ext uri="{FF2B5EF4-FFF2-40B4-BE49-F238E27FC236}">
                <a16:creationId xmlns:a16="http://schemas.microsoft.com/office/drawing/2014/main" id="{65536794-951E-856C-0ACF-71AD75314D08}"/>
              </a:ext>
            </a:extLst>
          </p:cNvPr>
          <p:cNvPicPr>
            <a:picLocks noChangeAspect="1"/>
          </p:cNvPicPr>
          <p:nvPr/>
        </p:nvPicPr>
        <p:blipFill>
          <a:blip r:embed="rId5"/>
          <a:stretch>
            <a:fillRect/>
          </a:stretch>
        </p:blipFill>
        <p:spPr>
          <a:xfrm>
            <a:off x="1403648" y="129605"/>
            <a:ext cx="2052051" cy="879450"/>
          </a:xfrm>
          <a:prstGeom prst="rect">
            <a:avLst/>
          </a:prstGeom>
        </p:spPr>
      </p:pic>
    </p:spTree>
    <p:extLst>
      <p:ext uri="{BB962C8B-B14F-4D97-AF65-F5344CB8AC3E}">
        <p14:creationId xmlns:p14="http://schemas.microsoft.com/office/powerpoint/2010/main" val="390222709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Grafik 7" descr="10554_Rumänien_Hügel.jpg">
            <a:extLst>
              <a:ext uri="{FF2B5EF4-FFF2-40B4-BE49-F238E27FC236}">
                <a16:creationId xmlns:a16="http://schemas.microsoft.com/office/drawing/2014/main" id="{B17A1667-2ADE-FD13-C0C4-013C5E2DA9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26988"/>
            <a:ext cx="914717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a:extLst>
              <a:ext uri="{FF2B5EF4-FFF2-40B4-BE49-F238E27FC236}">
                <a16:creationId xmlns:a16="http://schemas.microsoft.com/office/drawing/2014/main" id="{6836BF29-4416-F947-059D-9558BA394C55}"/>
              </a:ext>
            </a:extLst>
          </p:cNvPr>
          <p:cNvSpPr txBox="1">
            <a:spLocks noChangeArrowheads="1"/>
          </p:cNvSpPr>
          <p:nvPr/>
        </p:nvSpPr>
        <p:spPr bwMode="auto">
          <a:xfrm>
            <a:off x="5148263" y="48725"/>
            <a:ext cx="3744912" cy="646112"/>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sz="1800" b="1" i="0" u="none" strike="noStrike" kern="1200" cap="none" spc="0" normalizeH="0" baseline="0" noProof="1">
                <a:ln>
                  <a:noFill/>
                </a:ln>
                <a:solidFill>
                  <a:srgbClr val="000000"/>
                </a:solidFill>
                <a:effectLst/>
                <a:uLnTx/>
                <a:uFillTx/>
                <a:latin typeface="Times New Roman" pitchFamily="18" charset="0"/>
                <a:ea typeface="+mn-ea"/>
                <a:cs typeface="Arial" panose="020B0604020202020204" pitchFamily="34" charset="0"/>
              </a:rPr>
              <a:t>Hügel-Landschaft in </a:t>
            </a:r>
            <a:r>
              <a:rPr kumimoji="0" lang="de-DE" sz="1800" b="1" i="0" u="none" strike="noStrike" kern="1200" cap="none" spc="0" normalizeH="0" baseline="0" noProof="1">
                <a:ln>
                  <a:noFill/>
                </a:ln>
                <a:solidFill>
                  <a:srgbClr val="C00000"/>
                </a:solidFill>
                <a:effectLst/>
                <a:uLnTx/>
                <a:uFillTx/>
                <a:latin typeface="Times New Roman" pitchFamily="18" charset="0"/>
                <a:ea typeface="+mn-ea"/>
                <a:cs typeface="Arial" panose="020B0604020202020204" pitchFamily="34" charset="0"/>
              </a:rPr>
              <a:t>Rumänien:</a:t>
            </a:r>
            <a:r>
              <a:rPr kumimoji="0" lang="de-DE" sz="1800" b="1" i="0" u="none" strike="noStrike" kern="1200" cap="none" spc="0" normalizeH="0" baseline="0" noProof="1">
                <a:ln>
                  <a:noFill/>
                </a:ln>
                <a:solidFill>
                  <a:srgbClr val="000000"/>
                </a:solidFill>
                <a:effectLst/>
                <a:uLnTx/>
                <a:uFillTx/>
                <a:latin typeface="Times New Roman" pitchFamily="18" charset="0"/>
                <a:ea typeface="+mn-ea"/>
                <a:cs typeface="Arial" panose="020B0604020202020204" pitchFamily="34" charset="0"/>
              </a:rPr>
              <a:t>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sz="1800" b="1" i="0" u="none" strike="noStrike" kern="1200" cap="none" spc="0" normalizeH="0" baseline="0" noProof="1">
                <a:ln>
                  <a:noFill/>
                </a:ln>
                <a:solidFill>
                  <a:srgbClr val="000000"/>
                </a:solidFill>
                <a:effectLst/>
                <a:uLnTx/>
                <a:uFillTx/>
                <a:latin typeface="Times New Roman" pitchFamily="18" charset="0"/>
                <a:ea typeface="+mn-ea"/>
                <a:cs typeface="Arial" panose="020B0604020202020204" pitchFamily="34" charset="0"/>
              </a:rPr>
              <a:t>hier leben viele Schmetterlinge</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a:extLst>
              <a:ext uri="{FF2B5EF4-FFF2-40B4-BE49-F238E27FC236}">
                <a16:creationId xmlns:a16="http://schemas.microsoft.com/office/drawing/2014/main" id="{4C0347C8-E800-EE9A-BEEC-CD81E48B9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feld 3">
            <a:extLst>
              <a:ext uri="{FF2B5EF4-FFF2-40B4-BE49-F238E27FC236}">
                <a16:creationId xmlns:a16="http://schemas.microsoft.com/office/drawing/2014/main" id="{398EC1CF-5555-AAD5-9072-FB7A112F43D0}"/>
              </a:ext>
            </a:extLst>
          </p:cNvPr>
          <p:cNvSpPr txBox="1">
            <a:spLocks noChangeArrowheads="1"/>
          </p:cNvSpPr>
          <p:nvPr/>
        </p:nvSpPr>
        <p:spPr bwMode="auto">
          <a:xfrm>
            <a:off x="2339975" y="188913"/>
            <a:ext cx="6480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800" b="1" i="0" u="none" strike="noStrike" kern="1200" cap="none" spc="0" normalizeH="0" baseline="0" noProof="1">
                <a:ln>
                  <a:noFill/>
                </a:ln>
                <a:solidFill>
                  <a:srgbClr val="000000"/>
                </a:solidFill>
                <a:effectLst/>
                <a:uLnTx/>
                <a:uFillTx/>
                <a:latin typeface="Times New Roman" panose="02020603050405020304" pitchFamily="18" charset="0"/>
                <a:ea typeface="+mn-ea"/>
                <a:cs typeface="Arial" panose="020B0604020202020204" pitchFamily="34" charset="0"/>
              </a:rPr>
              <a:t>Hügel-Landschaft im </a:t>
            </a:r>
            <a:r>
              <a:rPr kumimoji="0" lang="de-DE" altLang="de-DE" sz="1800" b="1" i="0" u="none" strike="noStrike" kern="1200" cap="none" spc="0" normalizeH="0" baseline="0" noProof="1">
                <a:ln>
                  <a:noFill/>
                </a:ln>
                <a:solidFill>
                  <a:srgbClr val="C00000"/>
                </a:solidFill>
                <a:effectLst/>
                <a:uLnTx/>
                <a:uFillTx/>
                <a:latin typeface="Times New Roman" panose="02020603050405020304" pitchFamily="18" charset="0"/>
                <a:ea typeface="+mn-ea"/>
                <a:cs typeface="Arial" panose="020B0604020202020204" pitchFamily="34" charset="0"/>
              </a:rPr>
              <a:t>Sauerland: </a:t>
            </a:r>
            <a:r>
              <a:rPr kumimoji="0" lang="de-DE" altLang="de-DE" sz="1800" b="1" i="0" u="none" strike="noStrike" kern="1200" cap="none" spc="0" normalizeH="0" baseline="0" noProof="1">
                <a:ln>
                  <a:noFill/>
                </a:ln>
                <a:solidFill>
                  <a:srgbClr val="000000"/>
                </a:solidFill>
                <a:effectLst/>
                <a:uLnTx/>
                <a:uFillTx/>
                <a:latin typeface="Times New Roman" panose="02020603050405020304" pitchFamily="18" charset="0"/>
                <a:ea typeface="+mn-ea"/>
                <a:cs typeface="Arial" panose="020B0604020202020204" pitchFamily="34" charset="0"/>
              </a:rPr>
              <a:t>hier fehlen die Schmetterlinge</a:t>
            </a:r>
            <a:endParaRPr kumimoji="0" lang="de-DE" altLang="de-DE" sz="1800" b="1" i="0" u="none" strike="noStrike" kern="1200" cap="none" spc="0" normalizeH="0" baseline="0" noProof="1">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395536" y="548680"/>
            <a:ext cx="8424936" cy="4524315"/>
          </a:xfrm>
          <a:prstGeom prst="rect">
            <a:avLst/>
          </a:prstGeom>
          <a:solidFill>
            <a:srgbClr val="FFFFFF"/>
          </a:solid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3200" kern="0" dirty="0">
                <a:solidFill>
                  <a:srgbClr val="000000"/>
                </a:solidFill>
                <a:latin typeface="Times New Roman" pitchFamily="18" charset="0"/>
                <a:cs typeface="Times New Roman" pitchFamily="18" charset="0"/>
              </a:rPr>
              <a:t>das Problem ist,</a:t>
            </a:r>
          </a:p>
          <a:p>
            <a:pPr marL="0" marR="0" lvl="0" indent="0" defTabSz="914400" eaLnBrk="1" fontAlgn="auto" latinLnBrk="0" hangingPunct="1">
              <a:lnSpc>
                <a:spcPct val="100000"/>
              </a:lnSpc>
              <a:spcBef>
                <a:spcPts val="0"/>
              </a:spcBef>
              <a:spcAft>
                <a:spcPts val="0"/>
              </a:spcAft>
              <a:buClrTx/>
              <a:buSzTx/>
              <a:buFontTx/>
              <a:buNone/>
              <a:tabLst/>
              <a:defRPr/>
            </a:pPr>
            <a:r>
              <a:rPr lang="de-DE" sz="3200" kern="0" dirty="0">
                <a:solidFill>
                  <a:srgbClr val="000000"/>
                </a:solidFill>
                <a:latin typeface="Times New Roman" pitchFamily="18" charset="0"/>
                <a:cs typeface="Times New Roman" pitchFamily="18" charset="0"/>
              </a:rPr>
              <a:t>dass der </a:t>
            </a:r>
            <a:r>
              <a:rPr lang="de-DE" sz="3200" b="1" kern="0" dirty="0">
                <a:solidFill>
                  <a:srgbClr val="000000"/>
                </a:solidFill>
                <a:latin typeface="Times New Roman" pitchFamily="18" charset="0"/>
                <a:cs typeface="Times New Roman" pitchFamily="18" charset="0"/>
              </a:rPr>
              <a:t>Artenreichtum früherer Jahrhunderte </a:t>
            </a:r>
            <a:r>
              <a:rPr lang="de-DE" sz="3200" kern="0" dirty="0">
                <a:solidFill>
                  <a:srgbClr val="000000"/>
                </a:solidFill>
                <a:latin typeface="Times New Roman" pitchFamily="18" charset="0"/>
                <a:cs typeface="Times New Roman" pitchFamily="18" charset="0"/>
              </a:rPr>
              <a:t>darauf beruhte, dass die </a:t>
            </a:r>
            <a:r>
              <a:rPr lang="de-DE" sz="3200" b="1" kern="0" dirty="0">
                <a:solidFill>
                  <a:srgbClr val="000000"/>
                </a:solidFill>
                <a:latin typeface="Times New Roman" pitchFamily="18" charset="0"/>
                <a:cs typeface="Times New Roman" pitchFamily="18" charset="0"/>
              </a:rPr>
              <a:t>Zerstörung der Vegetation</a:t>
            </a:r>
            <a:r>
              <a:rPr lang="de-DE" sz="3200" kern="0" dirty="0">
                <a:solidFill>
                  <a:srgbClr val="000000"/>
                </a:solidFill>
                <a:latin typeface="Times New Roman" pitchFamily="18" charset="0"/>
                <a:cs typeface="Times New Roman" pitchFamily="18" charset="0"/>
              </a:rPr>
              <a:t> (und damit die Zerstörung der Natur) </a:t>
            </a:r>
            <a:r>
              <a:rPr lang="de-DE" sz="3200" b="1" kern="0" dirty="0">
                <a:solidFill>
                  <a:srgbClr val="C00000"/>
                </a:solidFill>
                <a:latin typeface="Times New Roman" pitchFamily="18" charset="0"/>
                <a:cs typeface="Times New Roman" pitchFamily="18" charset="0"/>
              </a:rPr>
              <a:t>immer wieder erneut für das Arten-günstige Sukzessions-Stadium sorgte</a:t>
            </a:r>
            <a:r>
              <a:rPr lang="de-DE" sz="3200" kern="0" dirty="0">
                <a:solidFill>
                  <a:srgbClr val="000000"/>
                </a:solidFill>
                <a:latin typeface="Times New Roman" pitchFamily="18" charset="0"/>
                <a:cs typeface="Times New Roman" pitchFamily="18" charset="0"/>
              </a:rPr>
              <a:t>, </a:t>
            </a:r>
            <a:r>
              <a:rPr kumimoji="0" lang="de-DE" sz="3200" i="0" u="none" strike="noStrike" kern="0" cap="none" spc="0" normalizeH="0" baseline="0" noProof="0" dirty="0">
                <a:ln>
                  <a:noFill/>
                </a:ln>
                <a:solidFill>
                  <a:srgbClr val="000000"/>
                </a:solidFill>
                <a:effectLst/>
                <a:uLnTx/>
                <a:uFillTx/>
                <a:latin typeface="Times New Roman" pitchFamily="18" charset="0"/>
                <a:cs typeface="Times New Roman" pitchFamily="18" charset="0"/>
              </a:rPr>
              <a:t>während wir </a:t>
            </a:r>
            <a:r>
              <a:rPr kumimoji="0" lang="de-DE" sz="3200" b="1" i="0" u="none" strike="noStrike" kern="0" cap="none" spc="0" normalizeH="0" baseline="0" noProof="0" dirty="0">
                <a:ln>
                  <a:noFill/>
                </a:ln>
                <a:solidFill>
                  <a:srgbClr val="000000"/>
                </a:solidFill>
                <a:effectLst/>
                <a:uLnTx/>
                <a:uFillTx/>
                <a:latin typeface="Times New Roman" pitchFamily="18" charset="0"/>
                <a:cs typeface="Times New Roman" pitchFamily="18" charset="0"/>
              </a:rPr>
              <a:t>heute</a:t>
            </a:r>
            <a:r>
              <a:rPr kumimoji="0" lang="de-DE" sz="3200" i="0" u="none" strike="noStrike" kern="0" cap="none" spc="0" normalizeH="0" baseline="0" noProof="0" dirty="0">
                <a:ln>
                  <a:noFill/>
                </a:ln>
                <a:solidFill>
                  <a:srgbClr val="000000"/>
                </a:solidFill>
                <a:effectLst/>
                <a:uLnTx/>
                <a:uFillTx/>
                <a:latin typeface="Times New Roman" pitchFamily="18" charset="0"/>
                <a:cs typeface="Times New Roman"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endParaRPr lang="de-DE" sz="3200" kern="0" dirty="0">
              <a:solidFill>
                <a:srgbClr val="000000"/>
              </a:solidFill>
              <a:latin typeface="Times New Roman" pitchFamily="18" charset="0"/>
              <a:cs typeface="Times New Roman" pitchFamily="18" charset="0"/>
            </a:endParaRP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3200" kern="0" dirty="0">
                <a:solidFill>
                  <a:srgbClr val="000000"/>
                </a:solidFill>
                <a:latin typeface="Times New Roman" pitchFamily="18" charset="0"/>
                <a:cs typeface="Times New Roman" pitchFamily="18" charset="0"/>
              </a:rPr>
              <a:t>entweder die </a:t>
            </a:r>
            <a:r>
              <a:rPr lang="de-DE" sz="3200" b="1" kern="0" dirty="0">
                <a:solidFill>
                  <a:srgbClr val="000000"/>
                </a:solidFill>
                <a:latin typeface="Times New Roman" pitchFamily="18" charset="0"/>
                <a:cs typeface="Times New Roman" pitchFamily="18" charset="0"/>
              </a:rPr>
              <a:t>Natur total zerstören</a:t>
            </a:r>
            <a:r>
              <a:rPr lang="de-DE" sz="3200" kern="0" dirty="0">
                <a:solidFill>
                  <a:srgbClr val="000000"/>
                </a:solidFill>
                <a:latin typeface="Times New Roman" pitchFamily="18" charset="0"/>
                <a:cs typeface="Times New Roman" pitchFamily="18" charset="0"/>
              </a:rPr>
              <a:t>, oder</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3200" b="1" i="0" u="none" strike="noStrike" kern="0" cap="none" spc="0" normalizeH="0" baseline="0" noProof="0" dirty="0">
                <a:ln>
                  <a:noFill/>
                </a:ln>
                <a:solidFill>
                  <a:srgbClr val="000000"/>
                </a:solidFill>
                <a:effectLst/>
                <a:uLnTx/>
                <a:uFillTx/>
                <a:latin typeface="Times New Roman" pitchFamily="18" charset="0"/>
                <a:cs typeface="Times New Roman" pitchFamily="18" charset="0"/>
              </a:rPr>
              <a:t>ungehemmt wuchern lassen</a:t>
            </a:r>
            <a:r>
              <a:rPr kumimoji="0" lang="de-DE" sz="320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endParaRPr kumimoji="0" lang="de-DE" sz="3200" i="0" u="none" strike="noStrike" kern="0" cap="none" spc="0" normalizeH="0" baseline="0" noProof="0" dirty="0">
              <a:ln>
                <a:noFill/>
              </a:ln>
              <a:solidFill>
                <a:srgbClr val="0000FF"/>
              </a:solidFill>
              <a:effectLst/>
              <a:uLnTx/>
              <a:uFillTx/>
              <a:latin typeface="Times New Roman" pitchFamily="18" charset="0"/>
              <a:cs typeface="Times New Roman" pitchFamily="18" charset="0"/>
            </a:endParaRPr>
          </a:p>
        </p:txBody>
      </p:sp>
      <p:sp>
        <p:nvSpPr>
          <p:cNvPr id="2" name="Textfeld 1">
            <a:extLst>
              <a:ext uri="{FF2B5EF4-FFF2-40B4-BE49-F238E27FC236}">
                <a16:creationId xmlns:a16="http://schemas.microsoft.com/office/drawing/2014/main" id="{1E3C9E3E-EC5B-1571-EA76-3E1A54489167}"/>
              </a:ext>
            </a:extLst>
          </p:cNvPr>
          <p:cNvSpPr txBox="1">
            <a:spLocks noChangeArrowheads="1"/>
          </p:cNvSpPr>
          <p:nvPr/>
        </p:nvSpPr>
        <p:spPr bwMode="auto">
          <a:xfrm>
            <a:off x="396624" y="5445224"/>
            <a:ext cx="8424936" cy="584775"/>
          </a:xfrm>
          <a:prstGeom prst="rect">
            <a:avLst/>
          </a:prstGeom>
          <a:solidFill>
            <a:srgbClr val="FFFFFF"/>
          </a:solid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3200" kern="0" dirty="0">
                <a:solidFill>
                  <a:srgbClr val="000000"/>
                </a:solidFill>
                <a:latin typeface="Times New Roman" pitchFamily="18" charset="0"/>
                <a:cs typeface="Times New Roman" pitchFamily="18" charset="0"/>
              </a:rPr>
              <a:t>beides ist Arten-feindlich</a:t>
            </a:r>
            <a:endParaRPr kumimoji="0" lang="de-DE" sz="3200" i="0" u="none" strike="noStrike" kern="0" cap="none" spc="0" normalizeH="0" baseline="0" noProof="0" dirty="0">
              <a:ln>
                <a:noFill/>
              </a:ln>
              <a:solidFill>
                <a:srgbClr val="0000FF"/>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74521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E3C9E3E-EC5B-1571-EA76-3E1A54489167}"/>
              </a:ext>
            </a:extLst>
          </p:cNvPr>
          <p:cNvSpPr txBox="1">
            <a:spLocks noChangeArrowheads="1"/>
          </p:cNvSpPr>
          <p:nvPr/>
        </p:nvSpPr>
        <p:spPr bwMode="auto">
          <a:xfrm>
            <a:off x="1151620" y="1484784"/>
            <a:ext cx="6840760" cy="2062103"/>
          </a:xfrm>
          <a:prstGeom prst="rect">
            <a:avLst/>
          </a:prstGeom>
          <a:solidFill>
            <a:srgbClr val="FFFFFF"/>
          </a:solid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3200" kern="0" dirty="0">
                <a:solidFill>
                  <a:srgbClr val="000000"/>
                </a:solidFill>
                <a:latin typeface="Times New Roman" pitchFamily="18" charset="0"/>
                <a:cs typeface="Times New Roman" pitchFamily="18" charset="0"/>
              </a:rPr>
              <a:t>Dadurch </a:t>
            </a:r>
            <a:r>
              <a:rPr lang="de-DE" sz="3200" kern="0" dirty="0">
                <a:solidFill>
                  <a:srgbClr val="C00000"/>
                </a:solidFill>
                <a:latin typeface="Times New Roman" pitchFamily="18" charset="0"/>
                <a:cs typeface="Times New Roman" pitchFamily="18" charset="0"/>
              </a:rPr>
              <a:t>fehlen uns heute die </a:t>
            </a:r>
            <a:r>
              <a:rPr lang="de-DE" sz="3200" b="1" kern="0" dirty="0">
                <a:solidFill>
                  <a:srgbClr val="C00000"/>
                </a:solidFill>
                <a:latin typeface="Times New Roman" pitchFamily="18" charset="0"/>
                <a:cs typeface="Times New Roman" pitchFamily="18" charset="0"/>
              </a:rPr>
              <a:t>richtigen Sukzessions-Stadien</a:t>
            </a:r>
            <a:r>
              <a:rPr lang="de-DE" sz="3200" kern="0" dirty="0">
                <a:solidFill>
                  <a:srgbClr val="C00000"/>
                </a:solidFill>
                <a:latin typeface="Times New Roman" pitchFamily="18" charset="0"/>
                <a:cs typeface="Times New Roman" pitchFamily="18" charset="0"/>
              </a:rPr>
              <a:t> </a:t>
            </a:r>
            <a:r>
              <a:rPr lang="de-DE" sz="3200" kern="0" dirty="0">
                <a:solidFill>
                  <a:srgbClr val="000000"/>
                </a:solidFill>
                <a:latin typeface="Times New Roman" pitchFamily="18" charset="0"/>
                <a:cs typeface="Times New Roman" pitchFamily="18" charset="0"/>
              </a:rPr>
              <a:t>einer </a:t>
            </a:r>
          </a:p>
          <a:p>
            <a:pPr marL="0" marR="0" lvl="0" indent="0" defTabSz="914400" eaLnBrk="1" fontAlgn="auto" latinLnBrk="0" hangingPunct="1">
              <a:lnSpc>
                <a:spcPct val="100000"/>
              </a:lnSpc>
              <a:spcBef>
                <a:spcPts val="0"/>
              </a:spcBef>
              <a:spcAft>
                <a:spcPts val="0"/>
              </a:spcAft>
              <a:buClrTx/>
              <a:buSzTx/>
              <a:buFontTx/>
              <a:buNone/>
              <a:tabLst/>
              <a:defRPr/>
            </a:pPr>
            <a:r>
              <a:rPr lang="de-DE" sz="3200" kern="0" dirty="0">
                <a:solidFill>
                  <a:srgbClr val="000000"/>
                </a:solidFill>
                <a:latin typeface="Times New Roman" pitchFamily="18" charset="0"/>
                <a:cs typeface="Times New Roman" pitchFamily="18" charset="0"/>
              </a:rPr>
              <a:t>nach Zerstörung der Natur </a:t>
            </a:r>
          </a:p>
          <a:p>
            <a:pPr marL="0" marR="0" lvl="0" indent="0" defTabSz="914400" eaLnBrk="1" fontAlgn="auto" latinLnBrk="0" hangingPunct="1">
              <a:lnSpc>
                <a:spcPct val="100000"/>
              </a:lnSpc>
              <a:spcBef>
                <a:spcPts val="0"/>
              </a:spcBef>
              <a:spcAft>
                <a:spcPts val="0"/>
              </a:spcAft>
              <a:buClrTx/>
              <a:buSzTx/>
              <a:buFontTx/>
              <a:buNone/>
              <a:tabLst/>
              <a:defRPr/>
            </a:pPr>
            <a:r>
              <a:rPr lang="de-DE" sz="3200" kern="0" dirty="0">
                <a:solidFill>
                  <a:srgbClr val="000000"/>
                </a:solidFill>
                <a:latin typeface="Times New Roman" pitchFamily="18" charset="0"/>
                <a:cs typeface="Times New Roman" pitchFamily="18" charset="0"/>
              </a:rPr>
              <a:t>sich regenerierenden Landschaft</a:t>
            </a:r>
            <a:endParaRPr kumimoji="0" lang="de-DE" sz="3200" i="0" u="none" strike="noStrike" kern="0" cap="none" spc="0" normalizeH="0" baseline="0" noProof="0" dirty="0">
              <a:ln>
                <a:noFill/>
              </a:ln>
              <a:solidFill>
                <a:srgbClr val="0000FF"/>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9315197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251520" y="404664"/>
            <a:ext cx="8748464" cy="1815882"/>
          </a:xfrm>
          <a:prstGeom prst="rect">
            <a:avLst/>
          </a:prstGeom>
          <a:solidFill>
            <a:srgbClr val="FFFFFF"/>
          </a:solidFill>
          <a:ln w="9525">
            <a:noFill/>
            <a:miter lim="800000"/>
            <a:headEnd/>
            <a:tailEnd/>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Artenzahl (a) und </a:t>
            </a:r>
            <a:r>
              <a:rPr kumimoji="0" lang="de-DE" sz="2800" b="0" i="0" u="none" strike="noStrike" kern="0" cap="none" spc="0" normalizeH="0" baseline="0" noProof="0" dirty="0" err="1">
                <a:ln>
                  <a:noFill/>
                </a:ln>
                <a:effectLst/>
                <a:uLnTx/>
                <a:uFillTx/>
                <a:latin typeface="Times New Roman" pitchFamily="18" charset="0"/>
                <a:ea typeface="+mn-ea"/>
                <a:cs typeface="Times New Roman" pitchFamily="18" charset="0"/>
              </a:rPr>
              <a:t>Individuendichte</a:t>
            </a: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 (b) </a:t>
            </a: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von </a:t>
            </a:r>
            <a:r>
              <a:rPr kumimoji="0" lang="de-DE" sz="2800" b="1" i="0" u="none" strike="noStrike" kern="0" cap="none" spc="0" normalizeH="0" baseline="0" noProof="0" dirty="0">
                <a:ln>
                  <a:noFill/>
                </a:ln>
                <a:effectLst/>
                <a:uLnTx/>
                <a:uFillTx/>
                <a:latin typeface="Times New Roman" pitchFamily="18" charset="0"/>
                <a:ea typeface="+mn-ea"/>
                <a:cs typeface="Times New Roman" pitchFamily="18" charset="0"/>
              </a:rPr>
              <a:t>Heuschrecken </a:t>
            </a:r>
            <a:endParaRPr lang="de-DE" sz="2800" kern="0" dirty="0">
              <a:latin typeface="Times New Roman" pitchFamily="18" charset="0"/>
              <a:cs typeface="Times New Roman"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in verschiedenen Stadien der Sukzession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latin typeface="Times New Roman" pitchFamily="18" charset="0"/>
                <a:ea typeface="+mn-ea"/>
                <a:cs typeface="Times New Roman" pitchFamily="18" charset="0"/>
              </a:rPr>
              <a:t>in Kiefernwäldern in Bayern:</a:t>
            </a:r>
            <a:endParaRPr kumimoji="0" lang="de-DE" sz="2800" b="1" i="0" u="none" strike="noStrike" kern="0" cap="none" spc="0" normalizeH="0" baseline="0" noProof="0" dirty="0">
              <a:ln>
                <a:noFill/>
              </a:ln>
              <a:effectLst/>
              <a:uLnTx/>
              <a:uFillTx/>
              <a:latin typeface="Times New Roman" pitchFamily="18" charset="0"/>
              <a:ea typeface="+mn-ea"/>
              <a:cs typeface="Times New Roman" pitchFamily="18" charset="0"/>
            </a:endParaRPr>
          </a:p>
        </p:txBody>
      </p:sp>
      <p:pic>
        <p:nvPicPr>
          <p:cNvPr id="3" name="Grafik 2">
            <a:extLst>
              <a:ext uri="{FF2B5EF4-FFF2-40B4-BE49-F238E27FC236}">
                <a16:creationId xmlns:a16="http://schemas.microsoft.com/office/drawing/2014/main" id="{3B6C5E13-EE32-85C4-3D30-5EFD6D7A0F00}"/>
              </a:ext>
            </a:extLst>
          </p:cNvPr>
          <p:cNvPicPr>
            <a:picLocks noChangeAspect="1"/>
          </p:cNvPicPr>
          <p:nvPr/>
        </p:nvPicPr>
        <p:blipFill>
          <a:blip r:embed="rId2"/>
          <a:stretch>
            <a:fillRect/>
          </a:stretch>
        </p:blipFill>
        <p:spPr>
          <a:xfrm>
            <a:off x="251520" y="2420888"/>
            <a:ext cx="8640960" cy="3816424"/>
          </a:xfrm>
          <a:prstGeom prst="rect">
            <a:avLst/>
          </a:prstGeom>
        </p:spPr>
      </p:pic>
    </p:spTree>
    <p:extLst>
      <p:ext uri="{BB962C8B-B14F-4D97-AF65-F5344CB8AC3E}">
        <p14:creationId xmlns:p14="http://schemas.microsoft.com/office/powerpoint/2010/main" val="3309436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feld 2"/>
          <p:cNvSpPr txBox="1">
            <a:spLocks noChangeArrowheads="1"/>
          </p:cNvSpPr>
          <p:nvPr/>
        </p:nvSpPr>
        <p:spPr bwMode="auto">
          <a:xfrm>
            <a:off x="287524" y="2651428"/>
            <a:ext cx="8568952" cy="1569660"/>
          </a:xfrm>
          <a:prstGeom prst="rect">
            <a:avLst/>
          </a:prstGeom>
          <a:solidFill>
            <a:schemeClr val="tx1"/>
          </a:solidFill>
          <a:ln w="9525">
            <a:noFill/>
            <a:miter lim="800000"/>
            <a:headEnd/>
            <a:tailEnd/>
          </a:ln>
        </p:spPr>
        <p:txBody>
          <a:bodyPr wrap="square">
            <a:spAutoFit/>
          </a:bodyPr>
          <a:lstStyle/>
          <a:p>
            <a:r>
              <a:rPr lang="de-DE" sz="2400" dirty="0">
                <a:solidFill>
                  <a:srgbClr val="000000"/>
                </a:solidFill>
                <a:latin typeface="Times New Roman" pitchFamily="18" charset="0"/>
                <a:cs typeface="Times New Roman" pitchFamily="18" charset="0"/>
              </a:rPr>
              <a:t>Seit Beginn des Industriezeitalters </a:t>
            </a:r>
          </a:p>
          <a:p>
            <a:r>
              <a:rPr lang="de-DE" sz="2400" dirty="0">
                <a:solidFill>
                  <a:srgbClr val="000000"/>
                </a:solidFill>
                <a:latin typeface="Times New Roman" pitchFamily="18" charset="0"/>
                <a:cs typeface="Times New Roman" pitchFamily="18" charset="0"/>
              </a:rPr>
              <a:t>(und </a:t>
            </a:r>
            <a:r>
              <a:rPr lang="de-DE" sz="2400" b="1" dirty="0">
                <a:solidFill>
                  <a:srgbClr val="000000"/>
                </a:solidFill>
                <a:latin typeface="Times New Roman" pitchFamily="18" charset="0"/>
                <a:cs typeface="Times New Roman" pitchFamily="18" charset="0"/>
              </a:rPr>
              <a:t>besonders nach dem 2. Weltkrieg) </a:t>
            </a:r>
          </a:p>
          <a:p>
            <a:r>
              <a:rPr lang="de-DE" sz="2400" dirty="0">
                <a:solidFill>
                  <a:srgbClr val="000000"/>
                </a:solidFill>
                <a:latin typeface="Times New Roman" pitchFamily="18" charset="0"/>
                <a:cs typeface="Times New Roman" pitchFamily="18" charset="0"/>
              </a:rPr>
              <a:t>hat das Artensterben zugenommen </a:t>
            </a:r>
          </a:p>
          <a:p>
            <a:r>
              <a:rPr lang="de-DE" sz="2400" dirty="0">
                <a:solidFill>
                  <a:srgbClr val="000000"/>
                </a:solidFill>
                <a:latin typeface="Times New Roman" pitchFamily="18" charset="0"/>
                <a:cs typeface="Times New Roman" pitchFamily="18" charset="0"/>
              </a:rPr>
              <a:t>und ist </a:t>
            </a:r>
            <a:r>
              <a:rPr lang="de-DE" sz="2400" b="1" dirty="0">
                <a:solidFill>
                  <a:srgbClr val="000000"/>
                </a:solidFill>
                <a:latin typeface="Times New Roman" pitchFamily="18" charset="0"/>
                <a:cs typeface="Times New Roman" pitchFamily="18" charset="0"/>
              </a:rPr>
              <a:t>heute </a:t>
            </a:r>
            <a:r>
              <a:rPr lang="de-DE" sz="2400" b="1" dirty="0">
                <a:solidFill>
                  <a:srgbClr val="C00000"/>
                </a:solidFill>
                <a:latin typeface="Times New Roman" pitchFamily="18" charset="0"/>
                <a:cs typeface="Times New Roman" pitchFamily="18" charset="0"/>
              </a:rPr>
              <a:t>1000x höher </a:t>
            </a:r>
            <a:r>
              <a:rPr lang="de-DE" sz="2400" dirty="0">
                <a:solidFill>
                  <a:srgbClr val="C00000"/>
                </a:solidFill>
                <a:latin typeface="Times New Roman" pitchFamily="18" charset="0"/>
                <a:cs typeface="Times New Roman" pitchFamily="18" charset="0"/>
              </a:rPr>
              <a:t>als es natürlicherweise zu erwarten wäre</a:t>
            </a:r>
          </a:p>
        </p:txBody>
      </p:sp>
      <p:sp>
        <p:nvSpPr>
          <p:cNvPr id="2" name="Textfeld 2">
            <a:extLst>
              <a:ext uri="{FF2B5EF4-FFF2-40B4-BE49-F238E27FC236}">
                <a16:creationId xmlns:a16="http://schemas.microsoft.com/office/drawing/2014/main" id="{618DB0BD-F7F3-8623-AEE8-84C42B4C4B24}"/>
              </a:ext>
            </a:extLst>
          </p:cNvPr>
          <p:cNvSpPr txBox="1">
            <a:spLocks noChangeArrowheads="1"/>
          </p:cNvSpPr>
          <p:nvPr/>
        </p:nvSpPr>
        <p:spPr bwMode="auto">
          <a:xfrm>
            <a:off x="281016" y="4797152"/>
            <a:ext cx="8560302" cy="1200329"/>
          </a:xfrm>
          <a:prstGeom prst="rect">
            <a:avLst/>
          </a:prstGeom>
          <a:solidFill>
            <a:schemeClr val="tx1"/>
          </a:solidFill>
          <a:ln w="9525">
            <a:noFill/>
            <a:miter lim="800000"/>
            <a:headEnd/>
            <a:tailEnd/>
          </a:ln>
        </p:spPr>
        <p:txBody>
          <a:bodyPr wrap="square">
            <a:spAutoFit/>
          </a:bodyPr>
          <a:lstStyle/>
          <a:p>
            <a:r>
              <a:rPr lang="de-DE" sz="2400" dirty="0">
                <a:solidFill>
                  <a:srgbClr val="000000"/>
                </a:solidFill>
                <a:latin typeface="Times New Roman" pitchFamily="18" charset="0"/>
                <a:cs typeface="Times New Roman" pitchFamily="18" charset="0"/>
              </a:rPr>
              <a:t>Alarmierend ist, </a:t>
            </a:r>
          </a:p>
          <a:p>
            <a:r>
              <a:rPr lang="de-DE" sz="2400" dirty="0">
                <a:solidFill>
                  <a:srgbClr val="000000"/>
                </a:solidFill>
                <a:latin typeface="Times New Roman" pitchFamily="18" charset="0"/>
                <a:cs typeface="Times New Roman" pitchFamily="18" charset="0"/>
              </a:rPr>
              <a:t>dass </a:t>
            </a:r>
            <a:r>
              <a:rPr lang="de-DE" sz="2400" b="1" dirty="0">
                <a:solidFill>
                  <a:srgbClr val="000000"/>
                </a:solidFill>
                <a:latin typeface="Times New Roman" pitchFamily="18" charset="0"/>
                <a:cs typeface="Times New Roman" pitchFamily="18" charset="0"/>
              </a:rPr>
              <a:t>nicht nur </a:t>
            </a:r>
            <a:r>
              <a:rPr lang="de-DE" sz="2400" b="1" dirty="0" err="1">
                <a:solidFill>
                  <a:srgbClr val="C00000"/>
                </a:solidFill>
                <a:latin typeface="Times New Roman" pitchFamily="18" charset="0"/>
                <a:cs typeface="Times New Roman" pitchFamily="18" charset="0"/>
              </a:rPr>
              <a:t>Habitatspezialisten</a:t>
            </a:r>
            <a:r>
              <a:rPr lang="de-DE" sz="2400" b="1" dirty="0">
                <a:solidFill>
                  <a:srgbClr val="000000"/>
                </a:solidFill>
                <a:latin typeface="Times New Roman" pitchFamily="18" charset="0"/>
                <a:cs typeface="Times New Roman" pitchFamily="18" charset="0"/>
              </a:rPr>
              <a:t> gefährdet</a:t>
            </a:r>
            <a:r>
              <a:rPr lang="de-DE" sz="2400" dirty="0">
                <a:solidFill>
                  <a:srgbClr val="000000"/>
                </a:solidFill>
                <a:latin typeface="Times New Roman" pitchFamily="18" charset="0"/>
                <a:cs typeface="Times New Roman" pitchFamily="18" charset="0"/>
              </a:rPr>
              <a:t> sind, </a:t>
            </a:r>
          </a:p>
          <a:p>
            <a:r>
              <a:rPr lang="de-DE" sz="2400" dirty="0">
                <a:solidFill>
                  <a:srgbClr val="000000"/>
                </a:solidFill>
                <a:latin typeface="Times New Roman" pitchFamily="18" charset="0"/>
                <a:cs typeface="Times New Roman" pitchFamily="18" charset="0"/>
              </a:rPr>
              <a:t>sondern dass </a:t>
            </a:r>
            <a:r>
              <a:rPr lang="de-DE" sz="2400" b="1" dirty="0">
                <a:solidFill>
                  <a:srgbClr val="000000"/>
                </a:solidFill>
                <a:latin typeface="Times New Roman" pitchFamily="18" charset="0"/>
                <a:cs typeface="Times New Roman" pitchFamily="18" charset="0"/>
              </a:rPr>
              <a:t>auch </a:t>
            </a:r>
            <a:r>
              <a:rPr lang="de-DE" sz="2400" b="1" dirty="0">
                <a:solidFill>
                  <a:srgbClr val="C00000"/>
                </a:solidFill>
                <a:latin typeface="Times New Roman" pitchFamily="18" charset="0"/>
                <a:cs typeface="Times New Roman" pitchFamily="18" charset="0"/>
              </a:rPr>
              <a:t>Generalisten </a:t>
            </a:r>
            <a:r>
              <a:rPr lang="de-DE" sz="2400" dirty="0">
                <a:solidFill>
                  <a:schemeClr val="bg1"/>
                </a:solidFill>
                <a:latin typeface="Times New Roman" pitchFamily="18" charset="0"/>
                <a:cs typeface="Times New Roman" pitchFamily="18" charset="0"/>
              </a:rPr>
              <a:t>(wie der Spatz) </a:t>
            </a:r>
            <a:r>
              <a:rPr lang="de-DE" sz="2400" dirty="0">
                <a:solidFill>
                  <a:srgbClr val="000000"/>
                </a:solidFill>
                <a:latin typeface="Times New Roman" pitchFamily="18" charset="0"/>
                <a:cs typeface="Times New Roman" pitchFamily="18" charset="0"/>
              </a:rPr>
              <a:t>zurückgehen</a:t>
            </a:r>
          </a:p>
        </p:txBody>
      </p:sp>
      <p:sp>
        <p:nvSpPr>
          <p:cNvPr id="4" name="Textfeld 4">
            <a:extLst>
              <a:ext uri="{FF2B5EF4-FFF2-40B4-BE49-F238E27FC236}">
                <a16:creationId xmlns:a16="http://schemas.microsoft.com/office/drawing/2014/main" id="{9AB010F3-C3F3-4F98-391B-8821F3BD1CB6}"/>
              </a:ext>
            </a:extLst>
          </p:cNvPr>
          <p:cNvSpPr txBox="1">
            <a:spLocks noChangeArrowheads="1"/>
          </p:cNvSpPr>
          <p:nvPr/>
        </p:nvSpPr>
        <p:spPr bwMode="auto">
          <a:xfrm>
            <a:off x="827584" y="707212"/>
            <a:ext cx="7416824" cy="1569660"/>
          </a:xfrm>
          <a:prstGeom prst="rect">
            <a:avLst/>
          </a:prstGeom>
          <a:solidFill>
            <a:srgbClr val="FFFFFF">
              <a:lumMod val="95000"/>
            </a:srgbClr>
          </a:solid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3200" i="0" u="none" strike="noStrike" kern="0" cap="none" spc="0" normalizeH="0" baseline="0" noProof="0" dirty="0">
                <a:ln>
                  <a:noFill/>
                </a:ln>
                <a:solidFill>
                  <a:schemeClr val="bg1"/>
                </a:solidFill>
                <a:effectLst/>
                <a:uLnTx/>
                <a:uFillTx/>
                <a:latin typeface="Times New Roman" pitchFamily="18" charset="0"/>
                <a:cs typeface="Calibri" pitchFamily="34" charset="0"/>
              </a:rPr>
              <a:t>Kein Zweifel: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3200" i="0" u="none" strike="noStrike" kern="0" cap="none" spc="0" normalizeH="0" baseline="0" noProof="0" dirty="0">
                <a:ln>
                  <a:noFill/>
                </a:ln>
                <a:solidFill>
                  <a:schemeClr val="bg1"/>
                </a:solidFill>
                <a:effectLst/>
                <a:uLnTx/>
                <a:uFillTx/>
                <a:latin typeface="Times New Roman" pitchFamily="18" charset="0"/>
                <a:cs typeface="Calibri" pitchFamily="34" charset="0"/>
              </a:rPr>
              <a:t>Wir leben heute in den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a:ln>
                  <a:noFill/>
                </a:ln>
                <a:solidFill>
                  <a:srgbClr val="C00000"/>
                </a:solidFill>
                <a:effectLst/>
                <a:uLnTx/>
                <a:uFillTx/>
                <a:latin typeface="Times New Roman" pitchFamily="18" charset="0"/>
                <a:cs typeface="Calibri" pitchFamily="34" charset="0"/>
              </a:rPr>
              <a:t>Jahrzehnten des Artenschwunds</a:t>
            </a:r>
            <a:endParaRPr kumimoji="0" lang="de-DE" sz="3200" b="0" i="0" u="none" strike="noStrike" kern="0" cap="none" spc="0" normalizeH="0" baseline="0" noProof="0" dirty="0">
              <a:ln>
                <a:noFill/>
              </a:ln>
              <a:solidFill>
                <a:srgbClr val="000000"/>
              </a:solidFill>
              <a:effectLst/>
              <a:uLnTx/>
              <a:uFillTx/>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fill="hold"/>
                                        <p:tgtEl>
                                          <p:spTgt spid="40962"/>
                                        </p:tgtEl>
                                        <p:attrNameLst>
                                          <p:attrName>ppt_x</p:attrName>
                                        </p:attrNameLst>
                                      </p:cBhvr>
                                      <p:tavLst>
                                        <p:tav tm="0">
                                          <p:val>
                                            <p:strVal val="#ppt_x"/>
                                          </p:val>
                                        </p:tav>
                                        <p:tav tm="100000">
                                          <p:val>
                                            <p:strVal val="#ppt_x"/>
                                          </p:val>
                                        </p:tav>
                                      </p:tavLst>
                                    </p:anim>
                                    <p:anim calcmode="lin" valueType="num">
                                      <p:cBhvr additive="base">
                                        <p:cTn id="8" dur="500" fill="hold"/>
                                        <p:tgtEl>
                                          <p:spTgt spid="409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nimBg="1"/>
      <p:bldP spid="2"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899592" y="1255400"/>
            <a:ext cx="7416824" cy="2677656"/>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Freie Sukzession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ist für den Artenschutz nicht hilfreich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(deswegen sind </a:t>
            </a: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Stilllegungen</a:t>
            </a: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oder </a:t>
            </a: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Wildnis</a:t>
            </a: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nicht der geeignete Weg,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das Artensterben zu minimieren</a:t>
            </a: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p>
        </p:txBody>
      </p:sp>
    </p:spTree>
    <p:extLst>
      <p:ext uri="{BB962C8B-B14F-4D97-AF65-F5344CB8AC3E}">
        <p14:creationId xmlns:p14="http://schemas.microsoft.com/office/powerpoint/2010/main" val="292144706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971600" y="1628800"/>
            <a:ext cx="7416824" cy="2062103"/>
          </a:xfrm>
          <a:prstGeom prst="rect">
            <a:avLst/>
          </a:prstGeom>
          <a:solidFill>
            <a:srgbClr val="FFFFFF"/>
          </a:solidFill>
          <a:ln w="9525">
            <a:noFill/>
            <a:miter lim="800000"/>
            <a:headEnd/>
            <a:tailEnd/>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3200" i="0" u="none" strike="noStrike" kern="0" cap="none" spc="0" normalizeH="0" baseline="0" noProof="0" dirty="0">
                <a:ln>
                  <a:noFill/>
                </a:ln>
                <a:effectLst/>
                <a:uLnTx/>
                <a:uFillTx/>
                <a:latin typeface="Times New Roman" pitchFamily="18" charset="0"/>
                <a:ea typeface="+mn-ea"/>
                <a:cs typeface="Times New Roman" pitchFamily="18" charset="0"/>
              </a:rPr>
              <a:t>Eines sicher: </a:t>
            </a:r>
          </a:p>
          <a:p>
            <a:pPr marL="0" marR="0" lvl="0" indent="0" defTabSz="914400" rtl="0" eaLnBrk="1" fontAlgn="auto" latinLnBrk="0" hangingPunct="1">
              <a:lnSpc>
                <a:spcPct val="100000"/>
              </a:lnSpc>
              <a:spcBef>
                <a:spcPts val="0"/>
              </a:spcBef>
              <a:spcAft>
                <a:spcPts val="0"/>
              </a:spcAft>
              <a:buClrTx/>
              <a:buSzTx/>
              <a:buFontTx/>
              <a:buNone/>
              <a:tabLst/>
              <a:defRPr/>
            </a:pPr>
            <a:endParaRPr lang="de-DE" sz="3200" kern="0" dirty="0">
              <a:latin typeface="Times New Roman" pitchFamily="18" charset="0"/>
              <a:cs typeface="Times New Roman"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3200" i="0" u="none" strike="noStrike" kern="0" cap="none" spc="0" normalizeH="0" baseline="0" noProof="0" dirty="0">
                <a:ln>
                  <a:noFill/>
                </a:ln>
                <a:effectLst/>
                <a:uLnTx/>
                <a:uFillTx/>
                <a:latin typeface="Times New Roman" pitchFamily="18" charset="0"/>
                <a:ea typeface="+mn-ea"/>
                <a:cs typeface="Times New Roman" pitchFamily="18" charset="0"/>
              </a:rPr>
              <a:t>Wir kommen im Artenschutz nicht weiter, </a:t>
            </a:r>
          </a:p>
          <a:p>
            <a:pPr lvl="0" fontAlgn="auto">
              <a:spcBef>
                <a:spcPts val="0"/>
              </a:spcBef>
              <a:spcAft>
                <a:spcPts val="0"/>
              </a:spcAft>
              <a:defRPr/>
            </a:pPr>
            <a:r>
              <a:rPr kumimoji="0" lang="de-DE" sz="3200" i="0" u="none" strike="noStrike" kern="0" cap="none" spc="0" normalizeH="0" baseline="0" noProof="0" dirty="0">
                <a:ln>
                  <a:noFill/>
                </a:ln>
                <a:effectLst/>
                <a:uLnTx/>
                <a:uFillTx/>
                <a:latin typeface="Times New Roman" pitchFamily="18" charset="0"/>
                <a:ea typeface="+mn-ea"/>
                <a:cs typeface="Times New Roman" pitchFamily="18" charset="0"/>
              </a:rPr>
              <a:t>wenn </a:t>
            </a:r>
            <a:r>
              <a:rPr lang="de-DE" sz="3200" kern="0" dirty="0">
                <a:latin typeface="Times New Roman" pitchFamily="18" charset="0"/>
                <a:cs typeface="Times New Roman" pitchFamily="18" charset="0"/>
              </a:rPr>
              <a:t>wir immer nur </a:t>
            </a:r>
            <a:r>
              <a:rPr kumimoji="0" lang="de-DE" sz="3200" b="1" i="0" u="none" strike="noStrike" kern="0" cap="none" spc="0" normalizeH="0" baseline="0" noProof="0" dirty="0">
                <a:ln>
                  <a:noFill/>
                </a:ln>
                <a:effectLst/>
                <a:uLnTx/>
                <a:uFillTx/>
                <a:latin typeface="Times New Roman" pitchFamily="18" charset="0"/>
                <a:ea typeface="+mn-ea"/>
                <a:cs typeface="Times New Roman" pitchFamily="18" charset="0"/>
              </a:rPr>
              <a:t>Wald</a:t>
            </a:r>
            <a:r>
              <a:rPr kumimoji="0" lang="de-DE" sz="3200" i="0" u="none" strike="noStrike" kern="0" cap="none" spc="0" normalizeH="0" baseline="0" noProof="0" dirty="0">
                <a:ln>
                  <a:noFill/>
                </a:ln>
                <a:effectLst/>
                <a:uLnTx/>
                <a:uFillTx/>
                <a:latin typeface="Times New Roman" pitchFamily="18" charset="0"/>
                <a:ea typeface="+mn-ea"/>
                <a:cs typeface="Times New Roman" pitchFamily="18" charset="0"/>
              </a:rPr>
              <a:t> verherrlichen</a:t>
            </a:r>
            <a:endParaRPr kumimoji="0" lang="de-DE" sz="32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5758226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251520" y="2781504"/>
            <a:ext cx="8640960" cy="1077218"/>
          </a:xfrm>
          <a:prstGeom prst="rect">
            <a:avLst/>
          </a:prstGeom>
          <a:solidFill>
            <a:srgbClr val="FFFFFF"/>
          </a:solidFill>
          <a:ln w="9525">
            <a:noFill/>
            <a:miter lim="800000"/>
            <a:headEnd/>
            <a:tailEnd/>
          </a:ln>
        </p:spPr>
        <p:txBody>
          <a:bodyPr wrap="square">
            <a:spAutoFit/>
          </a:bodyPr>
          <a:lstStyle/>
          <a:p>
            <a:pPr lvl="0" fontAlgn="auto">
              <a:spcBef>
                <a:spcPts val="0"/>
              </a:spcBef>
              <a:spcAft>
                <a:spcPts val="0"/>
              </a:spcAft>
              <a:defRPr/>
            </a:pPr>
            <a:r>
              <a:rPr lang="de-DE" sz="3200" dirty="0">
                <a:effectLst/>
                <a:latin typeface="Times New Roman" panose="02020603050405020304" pitchFamily="18" charset="0"/>
                <a:cs typeface="Times New Roman" panose="02020603050405020304" pitchFamily="18" charset="0"/>
              </a:rPr>
              <a:t>„… von 2023 bis 2030 </a:t>
            </a:r>
            <a:r>
              <a:rPr lang="de-DE" sz="3200" dirty="0">
                <a:latin typeface="Times New Roman" panose="02020603050405020304" pitchFamily="18" charset="0"/>
                <a:cs typeface="Times New Roman" panose="02020603050405020304" pitchFamily="18" charset="0"/>
              </a:rPr>
              <a:t>sollen in Deutschland </a:t>
            </a:r>
            <a:endParaRPr lang="de-DE" sz="3200" dirty="0">
              <a:effectLst/>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de-DE" sz="3200" b="1" dirty="0">
                <a:solidFill>
                  <a:srgbClr val="0000FF"/>
                </a:solidFill>
                <a:effectLst/>
                <a:latin typeface="Times New Roman" panose="02020603050405020304" pitchFamily="18" charset="0"/>
                <a:cs typeface="Times New Roman" panose="02020603050405020304" pitchFamily="18" charset="0"/>
              </a:rPr>
              <a:t>jährlich 10.000 Hektar Wald neu entstehen…“</a:t>
            </a:r>
            <a:endParaRPr kumimoji="0" lang="de-DE"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5" name="Grafik 4">
            <a:extLst>
              <a:ext uri="{FF2B5EF4-FFF2-40B4-BE49-F238E27FC236}">
                <a16:creationId xmlns:a16="http://schemas.microsoft.com/office/drawing/2014/main" id="{B864C44B-7714-182F-7283-0DC7B18972AA}"/>
              </a:ext>
            </a:extLst>
          </p:cNvPr>
          <p:cNvPicPr>
            <a:picLocks noChangeAspect="1"/>
          </p:cNvPicPr>
          <p:nvPr/>
        </p:nvPicPr>
        <p:blipFill>
          <a:blip r:embed="rId3"/>
          <a:stretch>
            <a:fillRect/>
          </a:stretch>
        </p:blipFill>
        <p:spPr>
          <a:xfrm>
            <a:off x="755576" y="825099"/>
            <a:ext cx="7416824" cy="1741553"/>
          </a:xfrm>
          <a:prstGeom prst="rect">
            <a:avLst/>
          </a:prstGeom>
        </p:spPr>
      </p:pic>
      <p:sp>
        <p:nvSpPr>
          <p:cNvPr id="2" name="Textfeld 1">
            <a:extLst>
              <a:ext uri="{FF2B5EF4-FFF2-40B4-BE49-F238E27FC236}">
                <a16:creationId xmlns:a16="http://schemas.microsoft.com/office/drawing/2014/main" id="{6786EC1C-4535-4C3B-22E1-E666B64176D0}"/>
              </a:ext>
            </a:extLst>
          </p:cNvPr>
          <p:cNvSpPr txBox="1">
            <a:spLocks noChangeArrowheads="1"/>
          </p:cNvSpPr>
          <p:nvPr/>
        </p:nvSpPr>
        <p:spPr bwMode="auto">
          <a:xfrm>
            <a:off x="251520" y="4356393"/>
            <a:ext cx="8640960" cy="584775"/>
          </a:xfrm>
          <a:prstGeom prst="rect">
            <a:avLst/>
          </a:prstGeom>
          <a:solidFill>
            <a:srgbClr val="FFFFFF"/>
          </a:solidFill>
          <a:ln w="9525">
            <a:noFill/>
            <a:miter lim="800000"/>
            <a:headEnd/>
            <a:tailEnd/>
          </a:ln>
        </p:spPr>
        <p:txBody>
          <a:bodyPr wrap="square">
            <a:spAutoFit/>
          </a:bodyPr>
          <a:lstStyle/>
          <a:p>
            <a:pPr lvl="0" fontAlgn="auto">
              <a:spcBef>
                <a:spcPts val="0"/>
              </a:spcBef>
              <a:spcAft>
                <a:spcPts val="0"/>
              </a:spcAft>
              <a:defRPr/>
            </a:pPr>
            <a:r>
              <a:rPr lang="de-DE" sz="3200" noProof="0" dirty="0">
                <a:latin typeface="Times New Roman" panose="02020603050405020304" pitchFamily="18" charset="0"/>
                <a:cs typeface="Times New Roman" panose="02020603050405020304" pitchFamily="18" charset="0"/>
              </a:rPr>
              <a:t>Das ist </a:t>
            </a:r>
            <a:r>
              <a:rPr lang="de-DE" sz="3200" b="1" noProof="0" dirty="0">
                <a:solidFill>
                  <a:srgbClr val="C00000"/>
                </a:solidFill>
                <a:latin typeface="Times New Roman" panose="02020603050405020304" pitchFamily="18" charset="0"/>
                <a:cs typeface="Times New Roman" panose="02020603050405020304" pitchFamily="18" charset="0"/>
              </a:rPr>
              <a:t>Umweltschutz</a:t>
            </a:r>
            <a:r>
              <a:rPr lang="de-DE" sz="3200" noProof="0" dirty="0">
                <a:latin typeface="Times New Roman" panose="02020603050405020304" pitchFamily="18" charset="0"/>
                <a:cs typeface="Times New Roman" panose="02020603050405020304" pitchFamily="18" charset="0"/>
              </a:rPr>
              <a:t>, aber nicht </a:t>
            </a:r>
            <a:r>
              <a:rPr lang="de-DE" sz="3200" b="1" noProof="0" dirty="0">
                <a:solidFill>
                  <a:srgbClr val="C00000"/>
                </a:solidFill>
                <a:latin typeface="Times New Roman" panose="02020603050405020304" pitchFamily="18" charset="0"/>
                <a:cs typeface="Times New Roman" panose="02020603050405020304" pitchFamily="18" charset="0"/>
              </a:rPr>
              <a:t>Artenschutz</a:t>
            </a:r>
            <a:endParaRPr kumimoji="0" lang="de-DE"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737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251520" y="893038"/>
            <a:ext cx="8640960" cy="1815882"/>
          </a:xfrm>
          <a:prstGeom prst="rect">
            <a:avLst/>
          </a:prstGeom>
          <a:solidFill>
            <a:srgbClr val="FFFFFF"/>
          </a:solidFill>
          <a:ln w="9525">
            <a:noFill/>
            <a:miter lim="800000"/>
            <a:headEnd/>
            <a:tailEnd/>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de-DE" sz="2800" b="1" dirty="0">
                <a:effectLst/>
                <a:latin typeface="Times New Roman" panose="02020603050405020304" pitchFamily="18" charset="0"/>
                <a:ea typeface="Times New Roman" panose="02020603050405020304" pitchFamily="18" charset="0"/>
              </a:rPr>
              <a:t>Weitere Gehölzzunahmen </a:t>
            </a:r>
            <a:r>
              <a:rPr lang="de-DE" sz="2800" b="1" dirty="0">
                <a:solidFill>
                  <a:srgbClr val="C00000"/>
                </a:solidFill>
                <a:effectLst/>
                <a:latin typeface="Times New Roman" panose="02020603050405020304" pitchFamily="18" charset="0"/>
                <a:ea typeface="Times New Roman" panose="02020603050405020304" pitchFamily="18" charset="0"/>
              </a:rPr>
              <a:t>auf Kosten des Offenlandes </a:t>
            </a:r>
            <a:r>
              <a:rPr lang="de-DE" sz="2800" dirty="0">
                <a:effectLst/>
                <a:latin typeface="Times New Roman" panose="02020603050405020304" pitchFamily="18" charset="0"/>
                <a:ea typeface="Times New Roman" panose="02020603050405020304" pitchFamily="18" charset="0"/>
              </a:rPr>
              <a:t>führen in Deutschland </a:t>
            </a:r>
            <a:r>
              <a:rPr lang="de-DE" sz="2800" b="1" dirty="0">
                <a:effectLst/>
                <a:latin typeface="Times New Roman" panose="02020603050405020304" pitchFamily="18" charset="0"/>
                <a:ea typeface="Times New Roman" panose="02020603050405020304" pitchFamily="18" charset="0"/>
              </a:rPr>
              <a:t>nicht zu mehr Biodiversität</a:t>
            </a:r>
            <a:r>
              <a:rPr lang="de-DE" sz="2800" dirty="0">
                <a:effectLst/>
                <a:latin typeface="Times New Roman" panose="02020603050405020304" pitchFamily="18" charset="0"/>
                <a:ea typeface="Times New Roman" panose="02020603050405020304" pitchFamily="18" charset="0"/>
              </a:rPr>
              <a:t>, sondern beschleunigen den Verlust </a:t>
            </a:r>
          </a:p>
          <a:p>
            <a:pPr marL="0" marR="0" lvl="0" indent="0" defTabSz="914400" rtl="0" eaLnBrk="1" fontAlgn="auto" latinLnBrk="0" hangingPunct="1">
              <a:lnSpc>
                <a:spcPct val="100000"/>
              </a:lnSpc>
              <a:spcBef>
                <a:spcPts val="0"/>
              </a:spcBef>
              <a:spcAft>
                <a:spcPts val="0"/>
              </a:spcAft>
              <a:buClrTx/>
              <a:buSzTx/>
              <a:buFontTx/>
              <a:buNone/>
              <a:tabLst/>
              <a:defRPr/>
            </a:pPr>
            <a:r>
              <a:rPr lang="de-DE" sz="2800" dirty="0">
                <a:effectLst/>
                <a:latin typeface="Times New Roman" panose="02020603050405020304" pitchFamily="18" charset="0"/>
                <a:ea typeface="Times New Roman" panose="02020603050405020304" pitchFamily="18" charset="0"/>
              </a:rPr>
              <a:t>von hochgradig gefährdeten Offenlandarten. </a:t>
            </a:r>
          </a:p>
        </p:txBody>
      </p:sp>
      <p:sp>
        <p:nvSpPr>
          <p:cNvPr id="2" name="Textfeld 1">
            <a:extLst>
              <a:ext uri="{FF2B5EF4-FFF2-40B4-BE49-F238E27FC236}">
                <a16:creationId xmlns:a16="http://schemas.microsoft.com/office/drawing/2014/main" id="{38E37DE5-3C82-808A-FEF8-03F30BA93EF4}"/>
              </a:ext>
            </a:extLst>
          </p:cNvPr>
          <p:cNvSpPr txBox="1">
            <a:spLocks noChangeArrowheads="1"/>
          </p:cNvSpPr>
          <p:nvPr/>
        </p:nvSpPr>
        <p:spPr bwMode="auto">
          <a:xfrm>
            <a:off x="251520" y="3501008"/>
            <a:ext cx="8640960" cy="1815882"/>
          </a:xfrm>
          <a:prstGeom prst="rect">
            <a:avLst/>
          </a:prstGeom>
          <a:solidFill>
            <a:srgbClr val="FFFFFF"/>
          </a:solidFill>
          <a:ln w="9525">
            <a:noFill/>
            <a:miter lim="800000"/>
            <a:headEnd/>
            <a:tailEnd/>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de-DE" sz="2800" dirty="0">
                <a:effectLst/>
                <a:latin typeface="Times New Roman" panose="02020603050405020304" pitchFamily="18" charset="0"/>
                <a:ea typeface="Times New Roman" panose="02020603050405020304" pitchFamily="18" charset="0"/>
              </a:rPr>
              <a:t>Beispiele für </a:t>
            </a:r>
          </a:p>
          <a:p>
            <a:pPr marL="0" marR="0" lvl="0" indent="0" defTabSz="914400" rtl="0" eaLnBrk="1" fontAlgn="auto" latinLnBrk="0" hangingPunct="1">
              <a:lnSpc>
                <a:spcPct val="100000"/>
              </a:lnSpc>
              <a:spcBef>
                <a:spcPts val="0"/>
              </a:spcBef>
              <a:spcAft>
                <a:spcPts val="0"/>
              </a:spcAft>
              <a:buClrTx/>
              <a:buSzTx/>
              <a:buFontTx/>
              <a:buNone/>
              <a:tabLst/>
              <a:defRPr/>
            </a:pPr>
            <a:r>
              <a:rPr lang="de-DE" sz="2800" b="1" dirty="0">
                <a:solidFill>
                  <a:srgbClr val="C00000"/>
                </a:solidFill>
                <a:effectLst/>
                <a:latin typeface="Times New Roman" panose="02020603050405020304" pitchFamily="18" charset="0"/>
                <a:ea typeface="Times New Roman" panose="02020603050405020304" pitchFamily="18" charset="0"/>
              </a:rPr>
              <a:t>gravierende Biodiversitätsverluste durch Gehölzentwicklung </a:t>
            </a:r>
          </a:p>
          <a:p>
            <a:pPr marL="0" marR="0" lvl="0" indent="0" defTabSz="914400" rtl="0" eaLnBrk="1" fontAlgn="auto" latinLnBrk="0" hangingPunct="1">
              <a:lnSpc>
                <a:spcPct val="100000"/>
              </a:lnSpc>
              <a:spcBef>
                <a:spcPts val="0"/>
              </a:spcBef>
              <a:spcAft>
                <a:spcPts val="0"/>
              </a:spcAft>
              <a:buClrTx/>
              <a:buSzTx/>
              <a:buFontTx/>
              <a:buNone/>
              <a:tabLst/>
              <a:defRPr/>
            </a:pPr>
            <a:r>
              <a:rPr lang="de-DE" sz="2800" dirty="0">
                <a:effectLst/>
                <a:latin typeface="Times New Roman" panose="02020603050405020304" pitchFamily="18" charset="0"/>
                <a:ea typeface="Times New Roman" panose="02020603050405020304" pitchFamily="18" charset="0"/>
              </a:rPr>
              <a:t>finden sich heute fast in allen Landschaften</a:t>
            </a:r>
            <a:endParaRPr kumimoji="0" lang="de-DE" sz="2800" b="1" i="0" u="none" strike="noStrike" kern="0" cap="none" spc="0" normalizeH="0" baseline="0" noProof="0" dirty="0">
              <a:ln>
                <a:noFill/>
              </a:ln>
              <a:solidFill>
                <a:srgbClr val="F6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065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E7E2F45F-6FA0-324C-09B1-1FB22F88DD92}"/>
              </a:ext>
            </a:extLst>
          </p:cNvPr>
          <p:cNvSpPr txBox="1">
            <a:spLocks noChangeArrowheads="1"/>
          </p:cNvSpPr>
          <p:nvPr/>
        </p:nvSpPr>
        <p:spPr bwMode="auto">
          <a:xfrm>
            <a:off x="827584" y="1755973"/>
            <a:ext cx="7705352" cy="1384995"/>
          </a:xfrm>
          <a:prstGeom prst="rect">
            <a:avLst/>
          </a:prstGeom>
          <a:solidFill>
            <a:schemeClr val="tx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Warum ist das so in Deutschland,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dass die </a:t>
            </a:r>
            <a:r>
              <a:rPr kumimoji="0" lang="de-DE" sz="2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Wälder</a:t>
            </a:r>
            <a:r>
              <a:rPr kumimoji="0" lang="de-DE"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für so viele Arten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so </a:t>
            </a:r>
            <a:r>
              <a:rPr kumimoji="0" lang="de-DE" sz="2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wenig Bedeutung </a:t>
            </a:r>
            <a:r>
              <a:rPr kumimoji="0" lang="de-DE"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haben?</a:t>
            </a:r>
            <a:endParaRPr kumimoji="0" lang="de-DE" sz="2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00855276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Textfeld 4"/>
          <p:cNvSpPr txBox="1">
            <a:spLocks noChangeArrowheads="1"/>
          </p:cNvSpPr>
          <p:nvPr/>
        </p:nvSpPr>
        <p:spPr bwMode="auto">
          <a:xfrm>
            <a:off x="755650" y="692696"/>
            <a:ext cx="7561263" cy="1200329"/>
          </a:xfrm>
          <a:prstGeom prst="rect">
            <a:avLst/>
          </a:prstGeom>
          <a:solidFill>
            <a:srgbClr val="FFFFFF"/>
          </a:solid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Arial" charset="0"/>
              </a:rPr>
              <a:t>Mitteleuropa hat offenbar den Großteil seiner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Arial" charset="0"/>
              </a:rPr>
              <a:t>endemischen Arten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Arial" charset="0"/>
              </a:rPr>
              <a:t>in den Eiszeiten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Arial" charset="0"/>
              </a:rPr>
              <a:t>verloren</a:t>
            </a:r>
          </a:p>
        </p:txBody>
      </p:sp>
      <p:sp>
        <p:nvSpPr>
          <p:cNvPr id="2" name="Textfeld 4">
            <a:extLst>
              <a:ext uri="{FF2B5EF4-FFF2-40B4-BE49-F238E27FC236}">
                <a16:creationId xmlns:a16="http://schemas.microsoft.com/office/drawing/2014/main" id="{57BDFB5B-9E8D-69C1-C599-E2A80C57CE4F}"/>
              </a:ext>
            </a:extLst>
          </p:cNvPr>
          <p:cNvSpPr txBox="1">
            <a:spLocks noChangeArrowheads="1"/>
          </p:cNvSpPr>
          <p:nvPr/>
        </p:nvSpPr>
        <p:spPr bwMode="auto">
          <a:xfrm>
            <a:off x="755576" y="2387789"/>
            <a:ext cx="7561263" cy="1938992"/>
          </a:xfrm>
          <a:prstGeom prst="rect">
            <a:avLst/>
          </a:prstGeom>
          <a:solidFill>
            <a:srgbClr val="FFFFFF"/>
          </a:solid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Arial" charset="0"/>
              </a:rPr>
              <a:t>Es gibt heute nur wenige Arten in Mitteleuropa,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Arial" charset="0"/>
              </a:rPr>
              <a:t>die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Arial" charset="0"/>
              </a:rPr>
              <a:t>nur hier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Arial" charset="0"/>
              </a:rPr>
              <a:t>und sonst nirgends in der Welt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Arial" charset="0"/>
              </a:rPr>
              <a:t>vorkommen</a:t>
            </a:r>
          </a:p>
        </p:txBody>
      </p:sp>
      <p:sp>
        <p:nvSpPr>
          <p:cNvPr id="3" name="Textfeld 4">
            <a:extLst>
              <a:ext uri="{FF2B5EF4-FFF2-40B4-BE49-F238E27FC236}">
                <a16:creationId xmlns:a16="http://schemas.microsoft.com/office/drawing/2014/main" id="{707D068E-0822-6EE2-9A7E-BA847FD0DE77}"/>
              </a:ext>
            </a:extLst>
          </p:cNvPr>
          <p:cNvSpPr txBox="1">
            <a:spLocks noChangeArrowheads="1"/>
          </p:cNvSpPr>
          <p:nvPr/>
        </p:nvSpPr>
        <p:spPr bwMode="auto">
          <a:xfrm>
            <a:off x="755576" y="4806444"/>
            <a:ext cx="7561263" cy="461665"/>
          </a:xfrm>
          <a:prstGeom prst="rect">
            <a:avLst/>
          </a:prstGeom>
          <a:solidFill>
            <a:srgbClr val="FFFFFF"/>
          </a:solid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Arial" charset="0"/>
              </a:rPr>
              <a:t>In anderen Ländern der Erde ist das durchaus anders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a:spLocks noChangeArrowheads="1"/>
          </p:cNvSpPr>
          <p:nvPr/>
        </p:nvSpPr>
        <p:spPr bwMode="auto">
          <a:xfrm>
            <a:off x="1258888" y="836712"/>
            <a:ext cx="6721475" cy="2308324"/>
          </a:xfrm>
          <a:prstGeom prst="rect">
            <a:avLst/>
          </a:prstGeom>
          <a:solidFill>
            <a:schemeClr val="tx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Als die heutige Warmzeit begann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Holozän: 11.000 Jahre </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vor heute),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war Mitteleuropa </a:t>
            </a: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„artenleer“,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und alles war offen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für die Einwanderung von Arten aus dem</a:t>
            </a: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Osten</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und </a:t>
            </a: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Süden</a:t>
            </a:r>
          </a:p>
        </p:txBody>
      </p:sp>
      <p:sp>
        <p:nvSpPr>
          <p:cNvPr id="2" name="Textfeld 1">
            <a:extLst>
              <a:ext uri="{FF2B5EF4-FFF2-40B4-BE49-F238E27FC236}">
                <a16:creationId xmlns:a16="http://schemas.microsoft.com/office/drawing/2014/main" id="{AB79BD8E-2F59-BF02-7B3C-EC03A504BEF7}"/>
              </a:ext>
            </a:extLst>
          </p:cNvPr>
          <p:cNvSpPr txBox="1">
            <a:spLocks noChangeArrowheads="1"/>
          </p:cNvSpPr>
          <p:nvPr/>
        </p:nvSpPr>
        <p:spPr bwMode="auto">
          <a:xfrm>
            <a:off x="1259632" y="3429000"/>
            <a:ext cx="6721475" cy="1200329"/>
          </a:xfrm>
          <a:prstGeom prst="rect">
            <a:avLst/>
          </a:prstGeom>
          <a:solidFill>
            <a:schemeClr val="tx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aber viele der </a:t>
            </a: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postglazial</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einwandernden Arten waren nicht mehr die Arten der zwischeneiszeitlichen Wälder</a:t>
            </a:r>
          </a:p>
        </p:txBody>
      </p:sp>
      <p:sp>
        <p:nvSpPr>
          <p:cNvPr id="5" name="Textfeld 4">
            <a:extLst>
              <a:ext uri="{FF2B5EF4-FFF2-40B4-BE49-F238E27FC236}">
                <a16:creationId xmlns:a16="http://schemas.microsoft.com/office/drawing/2014/main" id="{834072C4-C54D-4743-6E83-E003CD072BE1}"/>
              </a:ext>
            </a:extLst>
          </p:cNvPr>
          <p:cNvSpPr txBox="1">
            <a:spLocks noChangeArrowheads="1"/>
          </p:cNvSpPr>
          <p:nvPr/>
        </p:nvSpPr>
        <p:spPr bwMode="auto">
          <a:xfrm>
            <a:off x="1259632" y="4974267"/>
            <a:ext cx="6721475" cy="830997"/>
          </a:xfrm>
          <a:prstGeom prst="rect">
            <a:avLst/>
          </a:prstGeom>
          <a:solidFill>
            <a:schemeClr val="tx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Es waren überwiegend Arten der Offenländer: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der </a:t>
            </a: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Steppen und Lichtwälder</a:t>
            </a:r>
          </a:p>
        </p:txBody>
      </p:sp>
    </p:spTree>
    <p:extLst>
      <p:ext uri="{BB962C8B-B14F-4D97-AF65-F5344CB8AC3E}">
        <p14:creationId xmlns:p14="http://schemas.microsoft.com/office/powerpoint/2010/main" val="397793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899592" y="280728"/>
            <a:ext cx="7200800" cy="5524536"/>
          </a:xfrm>
          <a:prstGeom prst="rect">
            <a:avLst/>
          </a:prstGeom>
          <a:noFill/>
          <a:ln w="9525">
            <a:noFill/>
            <a:miter lim="800000"/>
            <a:headEnd/>
            <a:tailEnd/>
          </a:ln>
          <a:effectLst/>
        </p:spPr>
      </p:pic>
      <p:cxnSp>
        <p:nvCxnSpPr>
          <p:cNvPr id="7" name="Gerade Verbindung mit Pfeil 6"/>
          <p:cNvCxnSpPr/>
          <p:nvPr/>
        </p:nvCxnSpPr>
        <p:spPr>
          <a:xfrm flipH="1">
            <a:off x="5580112" y="3284984"/>
            <a:ext cx="2232248" cy="72008"/>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flipH="1" flipV="1">
            <a:off x="5220072" y="3573016"/>
            <a:ext cx="1440160" cy="1512168"/>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V="1">
            <a:off x="2051720" y="3356992"/>
            <a:ext cx="2520280" cy="144016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flipV="1">
            <a:off x="1475656" y="3645024"/>
            <a:ext cx="3384376" cy="2088232"/>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Bildergebnis für steppe"/>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9940" name="Picture 10"/>
          <p:cNvPicPr>
            <a:picLocks noChangeAspect="1" noChangeArrowheads="1"/>
          </p:cNvPicPr>
          <p:nvPr/>
        </p:nvPicPr>
        <p:blipFill>
          <a:blip r:embed="rId4" cstate="print"/>
          <a:srcRect/>
          <a:stretch>
            <a:fillRect/>
          </a:stretch>
        </p:blipFill>
        <p:spPr bwMode="auto">
          <a:xfrm>
            <a:off x="7072313" y="1196975"/>
            <a:ext cx="2071687" cy="2543175"/>
          </a:xfrm>
          <a:prstGeom prst="rect">
            <a:avLst/>
          </a:prstGeom>
          <a:noFill/>
          <a:ln w="9525">
            <a:noFill/>
            <a:miter lim="800000"/>
            <a:headEnd/>
            <a:tailEnd/>
          </a:ln>
        </p:spPr>
      </p:pic>
      <p:pic>
        <p:nvPicPr>
          <p:cNvPr id="39941" name="Picture 9"/>
          <p:cNvPicPr>
            <a:picLocks noChangeAspect="1" noChangeArrowheads="1"/>
          </p:cNvPicPr>
          <p:nvPr/>
        </p:nvPicPr>
        <p:blipFill>
          <a:blip r:embed="rId5" cstate="print"/>
          <a:srcRect/>
          <a:stretch>
            <a:fillRect/>
          </a:stretch>
        </p:blipFill>
        <p:spPr bwMode="auto">
          <a:xfrm>
            <a:off x="5340350" y="3789363"/>
            <a:ext cx="3803650" cy="3073400"/>
          </a:xfrm>
          <a:prstGeom prst="rect">
            <a:avLst/>
          </a:prstGeom>
          <a:noFill/>
          <a:ln w="9525">
            <a:noFill/>
            <a:miter lim="800000"/>
            <a:headEnd/>
            <a:tailEnd/>
          </a:ln>
        </p:spPr>
      </p:pic>
      <p:pic>
        <p:nvPicPr>
          <p:cNvPr id="39942" name="Picture 2"/>
          <p:cNvPicPr>
            <a:picLocks noChangeAspect="1" noChangeArrowheads="1"/>
          </p:cNvPicPr>
          <p:nvPr/>
        </p:nvPicPr>
        <p:blipFill>
          <a:blip r:embed="rId6" cstate="print"/>
          <a:srcRect/>
          <a:stretch>
            <a:fillRect/>
          </a:stretch>
        </p:blipFill>
        <p:spPr bwMode="auto">
          <a:xfrm>
            <a:off x="6350" y="3760788"/>
            <a:ext cx="2060575" cy="3095625"/>
          </a:xfrm>
          <a:prstGeom prst="rect">
            <a:avLst/>
          </a:prstGeom>
          <a:noFill/>
          <a:ln w="9525">
            <a:noFill/>
            <a:miter lim="800000"/>
            <a:headEnd/>
            <a:tailEnd/>
          </a:ln>
        </p:spPr>
      </p:pic>
      <p:pic>
        <p:nvPicPr>
          <p:cNvPr id="39943" name="Picture 10"/>
          <p:cNvPicPr>
            <a:picLocks noChangeAspect="1" noChangeArrowheads="1"/>
          </p:cNvPicPr>
          <p:nvPr/>
        </p:nvPicPr>
        <p:blipFill>
          <a:blip r:embed="rId7" cstate="print"/>
          <a:srcRect/>
          <a:stretch>
            <a:fillRect/>
          </a:stretch>
        </p:blipFill>
        <p:spPr bwMode="auto">
          <a:xfrm>
            <a:off x="0" y="1340768"/>
            <a:ext cx="2162175" cy="1228725"/>
          </a:xfrm>
          <a:prstGeom prst="rect">
            <a:avLst/>
          </a:prstGeom>
          <a:noFill/>
          <a:ln w="9525">
            <a:noFill/>
            <a:miter lim="800000"/>
            <a:headEnd/>
            <a:tailEnd/>
          </a:ln>
        </p:spPr>
      </p:pic>
      <p:sp>
        <p:nvSpPr>
          <p:cNvPr id="3" name="Textfeld 2">
            <a:extLst>
              <a:ext uri="{FF2B5EF4-FFF2-40B4-BE49-F238E27FC236}">
                <a16:creationId xmlns:a16="http://schemas.microsoft.com/office/drawing/2014/main" id="{FD3213B1-26FA-C31C-3A1C-249A852EF925}"/>
              </a:ext>
            </a:extLst>
          </p:cNvPr>
          <p:cNvSpPr txBox="1">
            <a:spLocks noChangeArrowheads="1"/>
          </p:cNvSpPr>
          <p:nvPr/>
        </p:nvSpPr>
        <p:spPr bwMode="auto">
          <a:xfrm>
            <a:off x="1081087" y="254886"/>
            <a:ext cx="6721475" cy="830997"/>
          </a:xfrm>
          <a:prstGeom prst="rect">
            <a:avLst/>
          </a:prstGeom>
          <a:solidFill>
            <a:schemeClr val="tx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das sind die heute bei uns gefährdeten Arten,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und das sind alles Arten der </a:t>
            </a:r>
            <a:r>
              <a:rPr kumimoji="0" lang="de-DE"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Steppen</a:t>
            </a:r>
          </a:p>
        </p:txBody>
      </p:sp>
    </p:spTree>
    <p:extLst>
      <p:ext uri="{BB962C8B-B14F-4D97-AF65-F5344CB8AC3E}">
        <p14:creationId xmlns:p14="http://schemas.microsoft.com/office/powerpoint/2010/main" val="263933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943"/>
                                        </p:tgtEl>
                                        <p:attrNameLst>
                                          <p:attrName>style.visibility</p:attrName>
                                        </p:attrNameLst>
                                      </p:cBhvr>
                                      <p:to>
                                        <p:strVal val="visible"/>
                                      </p:to>
                                    </p:set>
                                    <p:anim calcmode="lin" valueType="num">
                                      <p:cBhvr additive="base">
                                        <p:cTn id="7" dur="500" fill="hold"/>
                                        <p:tgtEl>
                                          <p:spTgt spid="39943"/>
                                        </p:tgtEl>
                                        <p:attrNameLst>
                                          <p:attrName>ppt_x</p:attrName>
                                        </p:attrNameLst>
                                      </p:cBhvr>
                                      <p:tavLst>
                                        <p:tav tm="0">
                                          <p:val>
                                            <p:strVal val="#ppt_x"/>
                                          </p:val>
                                        </p:tav>
                                        <p:tav tm="100000">
                                          <p:val>
                                            <p:strVal val="#ppt_x"/>
                                          </p:val>
                                        </p:tav>
                                      </p:tavLst>
                                    </p:anim>
                                    <p:anim calcmode="lin" valueType="num">
                                      <p:cBhvr additive="base">
                                        <p:cTn id="8" dur="500" fill="hold"/>
                                        <p:tgtEl>
                                          <p:spTgt spid="399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9940"/>
                                        </p:tgtEl>
                                        <p:attrNameLst>
                                          <p:attrName>style.visibility</p:attrName>
                                        </p:attrNameLst>
                                      </p:cBhvr>
                                      <p:to>
                                        <p:strVal val="visible"/>
                                      </p:to>
                                    </p:set>
                                    <p:anim calcmode="lin" valueType="num">
                                      <p:cBhvr additive="base">
                                        <p:cTn id="13" dur="500" fill="hold"/>
                                        <p:tgtEl>
                                          <p:spTgt spid="39940"/>
                                        </p:tgtEl>
                                        <p:attrNameLst>
                                          <p:attrName>ppt_x</p:attrName>
                                        </p:attrNameLst>
                                      </p:cBhvr>
                                      <p:tavLst>
                                        <p:tav tm="0">
                                          <p:val>
                                            <p:strVal val="#ppt_x"/>
                                          </p:val>
                                        </p:tav>
                                        <p:tav tm="100000">
                                          <p:val>
                                            <p:strVal val="#ppt_x"/>
                                          </p:val>
                                        </p:tav>
                                      </p:tavLst>
                                    </p:anim>
                                    <p:anim calcmode="lin" valueType="num">
                                      <p:cBhvr additive="base">
                                        <p:cTn id="14" dur="500" fill="hold"/>
                                        <p:tgtEl>
                                          <p:spTgt spid="3994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9942"/>
                                        </p:tgtEl>
                                        <p:attrNameLst>
                                          <p:attrName>style.visibility</p:attrName>
                                        </p:attrNameLst>
                                      </p:cBhvr>
                                      <p:to>
                                        <p:strVal val="visible"/>
                                      </p:to>
                                    </p:set>
                                    <p:anim calcmode="lin" valueType="num">
                                      <p:cBhvr additive="base">
                                        <p:cTn id="19" dur="500" fill="hold"/>
                                        <p:tgtEl>
                                          <p:spTgt spid="39942"/>
                                        </p:tgtEl>
                                        <p:attrNameLst>
                                          <p:attrName>ppt_x</p:attrName>
                                        </p:attrNameLst>
                                      </p:cBhvr>
                                      <p:tavLst>
                                        <p:tav tm="0">
                                          <p:val>
                                            <p:strVal val="#ppt_x"/>
                                          </p:val>
                                        </p:tav>
                                        <p:tav tm="100000">
                                          <p:val>
                                            <p:strVal val="#ppt_x"/>
                                          </p:val>
                                        </p:tav>
                                      </p:tavLst>
                                    </p:anim>
                                    <p:anim calcmode="lin" valueType="num">
                                      <p:cBhvr additive="base">
                                        <p:cTn id="20" dur="500" fill="hold"/>
                                        <p:tgtEl>
                                          <p:spTgt spid="399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9941"/>
                                        </p:tgtEl>
                                        <p:attrNameLst>
                                          <p:attrName>style.visibility</p:attrName>
                                        </p:attrNameLst>
                                      </p:cBhvr>
                                      <p:to>
                                        <p:strVal val="visible"/>
                                      </p:to>
                                    </p:set>
                                    <p:anim calcmode="lin" valueType="num">
                                      <p:cBhvr additive="base">
                                        <p:cTn id="25" dur="500" fill="hold"/>
                                        <p:tgtEl>
                                          <p:spTgt spid="39941"/>
                                        </p:tgtEl>
                                        <p:attrNameLst>
                                          <p:attrName>ppt_x</p:attrName>
                                        </p:attrNameLst>
                                      </p:cBhvr>
                                      <p:tavLst>
                                        <p:tav tm="0">
                                          <p:val>
                                            <p:strVal val="#ppt_x"/>
                                          </p:val>
                                        </p:tav>
                                        <p:tav tm="100000">
                                          <p:val>
                                            <p:strVal val="#ppt_x"/>
                                          </p:val>
                                        </p:tav>
                                      </p:tavLst>
                                    </p:anim>
                                    <p:anim calcmode="lin" valueType="num">
                                      <p:cBhvr additive="base">
                                        <p:cTn id="26" dur="500" fill="hold"/>
                                        <p:tgtEl>
                                          <p:spTgt spid="3994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Bildergebnis für savannenwald"/>
          <p:cNvPicPr>
            <a:picLocks noChangeAspect="1" noChangeArrowheads="1"/>
          </p:cNvPicPr>
          <p:nvPr/>
        </p:nvPicPr>
        <p:blipFill>
          <a:blip r:embed="rId3" cstate="print"/>
          <a:srcRect/>
          <a:stretch>
            <a:fillRect/>
          </a:stretch>
        </p:blipFill>
        <p:spPr bwMode="auto">
          <a:xfrm>
            <a:off x="0" y="0"/>
            <a:ext cx="9148763" cy="6858000"/>
          </a:xfrm>
          <a:prstGeom prst="rect">
            <a:avLst/>
          </a:prstGeom>
          <a:noFill/>
          <a:ln w="9525">
            <a:noFill/>
            <a:miter lim="800000"/>
            <a:headEnd/>
            <a:tailEnd/>
          </a:ln>
        </p:spPr>
      </p:pic>
      <p:pic>
        <p:nvPicPr>
          <p:cNvPr id="40963" name="Picture 3"/>
          <p:cNvPicPr>
            <a:picLocks noChangeAspect="1" noChangeArrowheads="1"/>
          </p:cNvPicPr>
          <p:nvPr/>
        </p:nvPicPr>
        <p:blipFill>
          <a:blip r:embed="rId4" cstate="print"/>
          <a:srcRect/>
          <a:stretch>
            <a:fillRect/>
          </a:stretch>
        </p:blipFill>
        <p:spPr bwMode="auto">
          <a:xfrm>
            <a:off x="6865938" y="4365625"/>
            <a:ext cx="2278062" cy="2055813"/>
          </a:xfrm>
          <a:prstGeom prst="rect">
            <a:avLst/>
          </a:prstGeom>
          <a:noFill/>
          <a:ln w="9525">
            <a:noFill/>
            <a:miter lim="800000"/>
            <a:headEnd/>
            <a:tailEnd/>
          </a:ln>
        </p:spPr>
      </p:pic>
      <p:pic>
        <p:nvPicPr>
          <p:cNvPr id="40966" name="Picture 8"/>
          <p:cNvPicPr>
            <a:picLocks noChangeAspect="1" noChangeArrowheads="1"/>
          </p:cNvPicPr>
          <p:nvPr/>
        </p:nvPicPr>
        <p:blipFill>
          <a:blip r:embed="rId5" cstate="print"/>
          <a:srcRect/>
          <a:stretch>
            <a:fillRect/>
          </a:stretch>
        </p:blipFill>
        <p:spPr bwMode="auto">
          <a:xfrm>
            <a:off x="4284663" y="4371975"/>
            <a:ext cx="2676525" cy="2486025"/>
          </a:xfrm>
          <a:prstGeom prst="rect">
            <a:avLst/>
          </a:prstGeom>
          <a:noFill/>
          <a:ln w="9525">
            <a:noFill/>
            <a:miter lim="800000"/>
            <a:headEnd/>
            <a:tailEnd/>
          </a:ln>
        </p:spPr>
      </p:pic>
      <p:pic>
        <p:nvPicPr>
          <p:cNvPr id="62471" name="Picture 9"/>
          <p:cNvPicPr>
            <a:picLocks noChangeAspect="1" noChangeArrowheads="1"/>
          </p:cNvPicPr>
          <p:nvPr/>
        </p:nvPicPr>
        <p:blipFill>
          <a:blip r:embed="rId6" cstate="print"/>
          <a:srcRect/>
          <a:stretch>
            <a:fillRect/>
          </a:stretch>
        </p:blipFill>
        <p:spPr bwMode="auto">
          <a:xfrm>
            <a:off x="2843213" y="1700213"/>
            <a:ext cx="2282825" cy="1870075"/>
          </a:xfrm>
          <a:prstGeom prst="rect">
            <a:avLst/>
          </a:prstGeom>
          <a:noFill/>
          <a:ln w="9525">
            <a:noFill/>
            <a:miter lim="800000"/>
            <a:headEnd/>
            <a:tailEnd/>
          </a:ln>
        </p:spPr>
      </p:pic>
      <p:sp>
        <p:nvSpPr>
          <p:cNvPr id="2" name="Textfeld 1">
            <a:extLst>
              <a:ext uri="{FF2B5EF4-FFF2-40B4-BE49-F238E27FC236}">
                <a16:creationId xmlns:a16="http://schemas.microsoft.com/office/drawing/2014/main" id="{0DD84AAB-AC55-517E-318A-D55CE551F451}"/>
              </a:ext>
            </a:extLst>
          </p:cNvPr>
          <p:cNvSpPr txBox="1">
            <a:spLocks noChangeArrowheads="1"/>
          </p:cNvSpPr>
          <p:nvPr/>
        </p:nvSpPr>
        <p:spPr bwMode="auto">
          <a:xfrm>
            <a:off x="378129" y="182974"/>
            <a:ext cx="4841944" cy="461665"/>
          </a:xfrm>
          <a:prstGeom prst="rect">
            <a:avLst/>
          </a:prstGeom>
          <a:solidFill>
            <a:schemeClr val="tx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oder es sind Arten der </a:t>
            </a:r>
            <a:r>
              <a:rPr kumimoji="0" lang="de-DE"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Lichtwälder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471"/>
                                        </p:tgtEl>
                                        <p:attrNameLst>
                                          <p:attrName>style.visibility</p:attrName>
                                        </p:attrNameLst>
                                      </p:cBhvr>
                                      <p:to>
                                        <p:strVal val="visible"/>
                                      </p:to>
                                    </p:set>
                                    <p:anim calcmode="lin" valueType="num">
                                      <p:cBhvr additive="base">
                                        <p:cTn id="7" dur="500" fill="hold"/>
                                        <p:tgtEl>
                                          <p:spTgt spid="62471"/>
                                        </p:tgtEl>
                                        <p:attrNameLst>
                                          <p:attrName>ppt_x</p:attrName>
                                        </p:attrNameLst>
                                      </p:cBhvr>
                                      <p:tavLst>
                                        <p:tav tm="0">
                                          <p:val>
                                            <p:strVal val="#ppt_x"/>
                                          </p:val>
                                        </p:tav>
                                        <p:tav tm="100000">
                                          <p:val>
                                            <p:strVal val="#ppt_x"/>
                                          </p:val>
                                        </p:tav>
                                      </p:tavLst>
                                    </p:anim>
                                    <p:anim calcmode="lin" valueType="num">
                                      <p:cBhvr additive="base">
                                        <p:cTn id="8" dur="500" fill="hold"/>
                                        <p:tgtEl>
                                          <p:spTgt spid="6247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63"/>
                                        </p:tgtEl>
                                        <p:attrNameLst>
                                          <p:attrName>style.visibility</p:attrName>
                                        </p:attrNameLst>
                                      </p:cBhvr>
                                      <p:to>
                                        <p:strVal val="visible"/>
                                      </p:to>
                                    </p:set>
                                    <p:anim calcmode="lin" valueType="num">
                                      <p:cBhvr additive="base">
                                        <p:cTn id="13" dur="500" fill="hold"/>
                                        <p:tgtEl>
                                          <p:spTgt spid="40963"/>
                                        </p:tgtEl>
                                        <p:attrNameLst>
                                          <p:attrName>ppt_x</p:attrName>
                                        </p:attrNameLst>
                                      </p:cBhvr>
                                      <p:tavLst>
                                        <p:tav tm="0">
                                          <p:val>
                                            <p:strVal val="#ppt_x"/>
                                          </p:val>
                                        </p:tav>
                                        <p:tav tm="100000">
                                          <p:val>
                                            <p:strVal val="#ppt_x"/>
                                          </p:val>
                                        </p:tav>
                                      </p:tavLst>
                                    </p:anim>
                                    <p:anim calcmode="lin" valueType="num">
                                      <p:cBhvr additive="base">
                                        <p:cTn id="14" dur="500" fill="hold"/>
                                        <p:tgtEl>
                                          <p:spTgt spid="4096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966"/>
                                        </p:tgtEl>
                                        <p:attrNameLst>
                                          <p:attrName>style.visibility</p:attrName>
                                        </p:attrNameLst>
                                      </p:cBhvr>
                                      <p:to>
                                        <p:strVal val="visible"/>
                                      </p:to>
                                    </p:set>
                                    <p:anim calcmode="lin" valueType="num">
                                      <p:cBhvr additive="base">
                                        <p:cTn id="19" dur="500" fill="hold"/>
                                        <p:tgtEl>
                                          <p:spTgt spid="40966"/>
                                        </p:tgtEl>
                                        <p:attrNameLst>
                                          <p:attrName>ppt_x</p:attrName>
                                        </p:attrNameLst>
                                      </p:cBhvr>
                                      <p:tavLst>
                                        <p:tav tm="0">
                                          <p:val>
                                            <p:strVal val="#ppt_x"/>
                                          </p:val>
                                        </p:tav>
                                        <p:tav tm="100000">
                                          <p:val>
                                            <p:strVal val="#ppt_x"/>
                                          </p:val>
                                        </p:tav>
                                      </p:tavLst>
                                    </p:anim>
                                    <p:anim calcmode="lin" valueType="num">
                                      <p:cBhvr additive="base">
                                        <p:cTn id="20" dur="500" fill="hold"/>
                                        <p:tgtEl>
                                          <p:spTgt spid="409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618DB0BD-F7F3-8623-AEE8-84C42B4C4B24}"/>
              </a:ext>
            </a:extLst>
          </p:cNvPr>
          <p:cNvSpPr txBox="1">
            <a:spLocks noChangeArrowheads="1"/>
          </p:cNvSpPr>
          <p:nvPr/>
        </p:nvSpPr>
        <p:spPr bwMode="auto">
          <a:xfrm>
            <a:off x="611560" y="751344"/>
            <a:ext cx="3240360" cy="1200329"/>
          </a:xfrm>
          <a:prstGeom prst="rect">
            <a:avLst/>
          </a:prstGeom>
          <a:solidFill>
            <a:schemeClr val="tx1"/>
          </a:solidFill>
          <a:ln w="9525">
            <a:noFill/>
            <a:miter lim="800000"/>
            <a:headEnd/>
            <a:tailEnd/>
          </a:ln>
        </p:spPr>
        <p:txBody>
          <a:bodyPr wrap="square">
            <a:spAutoFit/>
          </a:bodyPr>
          <a:lstStyle/>
          <a:p>
            <a:r>
              <a:rPr lang="de-DE" sz="2400" dirty="0">
                <a:solidFill>
                  <a:srgbClr val="000000"/>
                </a:solidFill>
                <a:latin typeface="Times New Roman" pitchFamily="18" charset="0"/>
                <a:cs typeface="Times New Roman" pitchFamily="18" charset="0"/>
              </a:rPr>
              <a:t>Viele der folgenden </a:t>
            </a:r>
            <a:r>
              <a:rPr lang="de-DE" sz="2400" b="1" dirty="0">
                <a:solidFill>
                  <a:srgbClr val="000000"/>
                </a:solidFill>
                <a:latin typeface="Times New Roman" pitchFamily="18" charset="0"/>
                <a:cs typeface="Times New Roman" pitchFamily="18" charset="0"/>
              </a:rPr>
              <a:t>Grafiken</a:t>
            </a:r>
            <a:r>
              <a:rPr lang="de-DE" sz="2400" dirty="0">
                <a:solidFill>
                  <a:srgbClr val="000000"/>
                </a:solidFill>
                <a:latin typeface="Times New Roman" pitchFamily="18" charset="0"/>
                <a:cs typeface="Times New Roman" pitchFamily="18" charset="0"/>
              </a:rPr>
              <a:t> kommen aus diesem Buch 2021</a:t>
            </a:r>
          </a:p>
        </p:txBody>
      </p:sp>
      <p:pic>
        <p:nvPicPr>
          <p:cNvPr id="4" name="Grafik 3">
            <a:extLst>
              <a:ext uri="{FF2B5EF4-FFF2-40B4-BE49-F238E27FC236}">
                <a16:creationId xmlns:a16="http://schemas.microsoft.com/office/drawing/2014/main" id="{F6DFBCA8-00B3-CE4A-2E3B-FE38026E82F8}"/>
              </a:ext>
            </a:extLst>
          </p:cNvPr>
          <p:cNvPicPr>
            <a:picLocks noChangeAspect="1"/>
          </p:cNvPicPr>
          <p:nvPr/>
        </p:nvPicPr>
        <p:blipFill>
          <a:blip r:embed="rId3"/>
          <a:stretch>
            <a:fillRect/>
          </a:stretch>
        </p:blipFill>
        <p:spPr>
          <a:xfrm>
            <a:off x="4129508" y="0"/>
            <a:ext cx="4978996" cy="6858000"/>
          </a:xfrm>
          <a:prstGeom prst="rect">
            <a:avLst/>
          </a:prstGeom>
        </p:spPr>
      </p:pic>
      <p:sp>
        <p:nvSpPr>
          <p:cNvPr id="5" name="Textfeld 2">
            <a:extLst>
              <a:ext uri="{FF2B5EF4-FFF2-40B4-BE49-F238E27FC236}">
                <a16:creationId xmlns:a16="http://schemas.microsoft.com/office/drawing/2014/main" id="{5094EA5E-7E12-649D-172A-70D0F10CCC0A}"/>
              </a:ext>
            </a:extLst>
          </p:cNvPr>
          <p:cNvSpPr txBox="1">
            <a:spLocks noChangeArrowheads="1"/>
          </p:cNvSpPr>
          <p:nvPr/>
        </p:nvSpPr>
        <p:spPr bwMode="auto">
          <a:xfrm>
            <a:off x="611560" y="2372687"/>
            <a:ext cx="3240360" cy="1569660"/>
          </a:xfrm>
          <a:prstGeom prst="rect">
            <a:avLst/>
          </a:prstGeom>
          <a:solidFill>
            <a:schemeClr val="tx1"/>
          </a:solidFill>
          <a:ln w="9525">
            <a:noFill/>
            <a:miter lim="800000"/>
            <a:headEnd/>
            <a:tailEnd/>
          </a:ln>
        </p:spPr>
        <p:txBody>
          <a:bodyPr wrap="square">
            <a:spAutoFit/>
          </a:bodyPr>
          <a:lstStyle/>
          <a:p>
            <a:r>
              <a:rPr lang="de-DE" sz="2400" dirty="0">
                <a:solidFill>
                  <a:srgbClr val="000000"/>
                </a:solidFill>
                <a:latin typeface="Times New Roman" pitchFamily="18" charset="0"/>
                <a:cs typeface="Times New Roman" pitchFamily="18" charset="0"/>
              </a:rPr>
              <a:t>die </a:t>
            </a:r>
            <a:r>
              <a:rPr lang="de-DE" sz="2400" b="1" dirty="0">
                <a:solidFill>
                  <a:srgbClr val="000000"/>
                </a:solidFill>
                <a:latin typeface="Times New Roman" pitchFamily="18" charset="0"/>
                <a:cs typeface="Times New Roman" pitchFamily="18" charset="0"/>
              </a:rPr>
              <a:t>Tier-Fotos</a:t>
            </a:r>
            <a:r>
              <a:rPr lang="de-DE" sz="2400" dirty="0">
                <a:solidFill>
                  <a:srgbClr val="000000"/>
                </a:solidFill>
                <a:latin typeface="Times New Roman" pitchFamily="18" charset="0"/>
                <a:cs typeface="Times New Roman" pitchFamily="18" charset="0"/>
              </a:rPr>
              <a:t> in diesem Vortrag </a:t>
            </a:r>
          </a:p>
          <a:p>
            <a:r>
              <a:rPr lang="de-DE" sz="2400" dirty="0">
                <a:solidFill>
                  <a:srgbClr val="000000"/>
                </a:solidFill>
                <a:latin typeface="Times New Roman" pitchFamily="18" charset="0"/>
                <a:cs typeface="Times New Roman" pitchFamily="18" charset="0"/>
              </a:rPr>
              <a:t>sind (fast ausnahmslos) von mir</a:t>
            </a:r>
          </a:p>
        </p:txBody>
      </p:sp>
    </p:spTree>
    <p:extLst>
      <p:ext uri="{BB962C8B-B14F-4D97-AF65-F5344CB8AC3E}">
        <p14:creationId xmlns:p14="http://schemas.microsoft.com/office/powerpoint/2010/main" val="293013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0" name="Picture 3"/>
          <p:cNvPicPr>
            <a:picLocks noChangeAspect="1" noChangeArrowheads="1"/>
          </p:cNvPicPr>
          <p:nvPr/>
        </p:nvPicPr>
        <p:blipFill>
          <a:blip r:embed="rId2" cstate="print"/>
          <a:srcRect/>
          <a:stretch>
            <a:fillRect/>
          </a:stretch>
        </p:blipFill>
        <p:spPr bwMode="auto">
          <a:xfrm>
            <a:off x="0" y="115888"/>
            <a:ext cx="9144000" cy="6742112"/>
          </a:xfrm>
          <a:prstGeom prst="rect">
            <a:avLst/>
          </a:prstGeom>
          <a:noFill/>
          <a:ln w="9525">
            <a:noFill/>
            <a:miter lim="800000"/>
            <a:headEnd/>
            <a:tailEnd/>
          </a:ln>
        </p:spPr>
      </p:pic>
      <p:sp>
        <p:nvSpPr>
          <p:cNvPr id="6" name="Textfeld 1"/>
          <p:cNvSpPr txBox="1">
            <a:spLocks noChangeArrowheads="1"/>
          </p:cNvSpPr>
          <p:nvPr/>
        </p:nvSpPr>
        <p:spPr bwMode="auto">
          <a:xfrm>
            <a:off x="179388" y="333375"/>
            <a:ext cx="2808287" cy="2554545"/>
          </a:xfrm>
          <a:prstGeom prst="rect">
            <a:avLst/>
          </a:prstGeom>
          <a:solidFill>
            <a:srgbClr val="FFFFFF"/>
          </a:solid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Die meisten postglazial nach Mitteleuropa eingewanderten Schmetterlinge und Vögel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kamen </a:t>
            </a:r>
            <a:r>
              <a:rPr kumimoji="0" lang="de-DE" sz="20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nicht</a:t>
            </a:r>
            <a:r>
              <a:rPr kumimoji="0" lang="de-DE" sz="20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aus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C00000"/>
                </a:solidFill>
                <a:effectLst/>
                <a:uLnTx/>
                <a:uFillTx/>
                <a:latin typeface="Times New Roman" pitchFamily="18" charset="0"/>
                <a:ea typeface="+mn-ea"/>
                <a:cs typeface="Arial" charset="0"/>
              </a:rPr>
              <a:t>Dunkelwäldern</a:t>
            </a:r>
            <a:endParaRPr kumimoji="0" lang="de-DE" sz="20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pic>
        <p:nvPicPr>
          <p:cNvPr id="63492" name="Picture 7"/>
          <p:cNvPicPr>
            <a:picLocks noChangeAspect="1" noChangeArrowheads="1"/>
          </p:cNvPicPr>
          <p:nvPr/>
        </p:nvPicPr>
        <p:blipFill>
          <a:blip r:embed="rId3" cstate="print"/>
          <a:srcRect/>
          <a:stretch>
            <a:fillRect/>
          </a:stretch>
        </p:blipFill>
        <p:spPr bwMode="auto">
          <a:xfrm>
            <a:off x="6875463" y="6381750"/>
            <a:ext cx="2006600" cy="366713"/>
          </a:xfrm>
          <a:prstGeom prst="rect">
            <a:avLst/>
          </a:prstGeom>
          <a:noFill/>
          <a:ln w="9525">
            <a:noFill/>
            <a:miter lim="800000"/>
            <a:headEnd/>
            <a:tailEnd/>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extfeld 2"/>
          <p:cNvSpPr txBox="1">
            <a:spLocks noChangeArrowheads="1"/>
          </p:cNvSpPr>
          <p:nvPr/>
        </p:nvSpPr>
        <p:spPr bwMode="auto">
          <a:xfrm>
            <a:off x="1101725" y="476672"/>
            <a:ext cx="6985000" cy="1938992"/>
          </a:xfrm>
          <a:prstGeom prst="rect">
            <a:avLst/>
          </a:prstGeom>
          <a:solidFill>
            <a:schemeClr val="tx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kein einziger </a:t>
            </a:r>
            <a:r>
              <a:rPr kumimoji="0" lang="de-DE"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Tagfalter</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der heute bei uns in Deutschland lebt,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ist ein </a:t>
            </a: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wirklich heimischer Deutscher</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und damit auch kein Bewohner </a:t>
            </a: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dunkler Wälder</a:t>
            </a:r>
            <a:endPar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64516" name="Textfeld 2"/>
          <p:cNvSpPr txBox="1">
            <a:spLocks noChangeArrowheads="1"/>
          </p:cNvSpPr>
          <p:nvPr/>
        </p:nvSpPr>
        <p:spPr bwMode="auto">
          <a:xfrm>
            <a:off x="1116013" y="2843560"/>
            <a:ext cx="6985000" cy="1200150"/>
          </a:xfrm>
          <a:prstGeom prst="rect">
            <a:avLst/>
          </a:prstGeom>
          <a:solidFill>
            <a:schemeClr val="tx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Alle </a:t>
            </a:r>
            <a:r>
              <a:rPr kumimoji="0" lang="de-DE"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Tagfalter</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haben eine </a:t>
            </a:r>
            <a:r>
              <a:rPr kumimoji="0" lang="de-DE"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Migrationshintergrund</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und haben auch heute noch ihr </a:t>
            </a: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Kernvorkommen</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im Osten oder Süden Europas</a:t>
            </a:r>
          </a:p>
        </p:txBody>
      </p:sp>
      <p:sp>
        <p:nvSpPr>
          <p:cNvPr id="2" name="Textfeld 2">
            <a:extLst>
              <a:ext uri="{FF2B5EF4-FFF2-40B4-BE49-F238E27FC236}">
                <a16:creationId xmlns:a16="http://schemas.microsoft.com/office/drawing/2014/main" id="{31932401-70F1-9991-0D7E-A4505F21D17F}"/>
              </a:ext>
            </a:extLst>
          </p:cNvPr>
          <p:cNvSpPr txBox="1">
            <a:spLocks noChangeArrowheads="1"/>
          </p:cNvSpPr>
          <p:nvPr/>
        </p:nvSpPr>
        <p:spPr bwMode="auto">
          <a:xfrm>
            <a:off x="1101725" y="4245000"/>
            <a:ext cx="6985000" cy="461962"/>
          </a:xfrm>
          <a:prstGeom prst="rect">
            <a:avLst/>
          </a:prstGeom>
          <a:solidFill>
            <a:schemeClr val="tx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Ähnlich ist es mit vielen </a:t>
            </a:r>
            <a:r>
              <a:rPr kumimoji="0" lang="de-DE"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Vogelarten:</a:t>
            </a:r>
          </a:p>
        </p:txBody>
      </p:sp>
      <p:sp>
        <p:nvSpPr>
          <p:cNvPr id="3" name="Textfeld 2">
            <a:extLst>
              <a:ext uri="{FF2B5EF4-FFF2-40B4-BE49-F238E27FC236}">
                <a16:creationId xmlns:a16="http://schemas.microsoft.com/office/drawing/2014/main" id="{CFEAAE7A-E802-9D95-C41A-91FFA1283F67}"/>
              </a:ext>
            </a:extLst>
          </p:cNvPr>
          <p:cNvSpPr txBox="1">
            <a:spLocks noChangeArrowheads="1"/>
          </p:cNvSpPr>
          <p:nvPr/>
        </p:nvSpPr>
        <p:spPr bwMode="auto">
          <a:xfrm>
            <a:off x="1116013" y="5037162"/>
            <a:ext cx="6985000" cy="1200150"/>
          </a:xfrm>
          <a:prstGeom prst="rect">
            <a:avLst/>
          </a:prstGeom>
          <a:solidFill>
            <a:schemeClr val="tx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Außer dem </a:t>
            </a: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Rotmilan</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haben alle in Deutschland brütenden Arten ihr </a:t>
            </a: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Kernvorkommen außerhalb Deutschlands</a:t>
            </a:r>
            <a:endPar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additive="base">
                                        <p:cTn id="7" dur="500" fill="hold"/>
                                        <p:tgtEl>
                                          <p:spTgt spid="64516"/>
                                        </p:tgtEl>
                                        <p:attrNameLst>
                                          <p:attrName>ppt_x</p:attrName>
                                        </p:attrNameLst>
                                      </p:cBhvr>
                                      <p:tavLst>
                                        <p:tav tm="0">
                                          <p:val>
                                            <p:strVal val="#ppt_x"/>
                                          </p:val>
                                        </p:tav>
                                        <p:tav tm="100000">
                                          <p:val>
                                            <p:strVal val="#ppt_x"/>
                                          </p:val>
                                        </p:tav>
                                      </p:tavLst>
                                    </p:anim>
                                    <p:anim calcmode="lin" valueType="num">
                                      <p:cBhvr additive="base">
                                        <p:cTn id="8" dur="500" fill="hold"/>
                                        <p:tgtEl>
                                          <p:spTgt spid="645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p:bldP spid="2" grpId="0" animBg="1"/>
      <p:bldP spid="3"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 name="Textfeld 8"/>
          <p:cNvSpPr txBox="1">
            <a:spLocks noChangeArrowheads="1"/>
          </p:cNvSpPr>
          <p:nvPr/>
        </p:nvSpPr>
        <p:spPr bwMode="auto">
          <a:xfrm>
            <a:off x="8101013" y="6392863"/>
            <a:ext cx="863600" cy="276225"/>
          </a:xfrm>
          <a:prstGeom prst="rect">
            <a:avLst/>
          </a:prstGeom>
          <a:solidFill>
            <a:schemeClr val="bg1">
              <a:lumMod val="50000"/>
            </a:schemeClr>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Arial" charset="0"/>
                <a:ea typeface="+mn-ea"/>
                <a:cs typeface="Times New Roman" pitchFamily="18" charset="0"/>
              </a:rPr>
              <a:t>Google</a:t>
            </a:r>
          </a:p>
        </p:txBody>
      </p:sp>
      <p:sp>
        <p:nvSpPr>
          <p:cNvPr id="10" name="Textfeld 2"/>
          <p:cNvSpPr txBox="1">
            <a:spLocks noChangeArrowheads="1"/>
          </p:cNvSpPr>
          <p:nvPr/>
        </p:nvSpPr>
        <p:spPr bwMode="auto">
          <a:xfrm>
            <a:off x="250825" y="115888"/>
            <a:ext cx="8497888" cy="830262"/>
          </a:xfrm>
          <a:prstGeom prst="rect">
            <a:avLst/>
          </a:prstGeom>
          <a:solidFill>
            <a:srgbClr val="FFFFFF"/>
          </a:solid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Die Arten konnten nach Mitteleuropa einwandern, weil die Biotope (schon in der Steinzeit) </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freigemacht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wurden.</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1"/>
          <p:cNvPicPr>
            <a:picLocks noChangeAspect="1" noChangeArrowheads="1"/>
          </p:cNvPicPr>
          <p:nvPr/>
        </p:nvPicPr>
        <p:blipFill>
          <a:blip r:embed="rId3" cstate="print"/>
          <a:srcRect/>
          <a:stretch>
            <a:fillRect/>
          </a:stretch>
        </p:blipFill>
        <p:spPr bwMode="auto">
          <a:xfrm>
            <a:off x="2339752" y="357013"/>
            <a:ext cx="6769100" cy="6456363"/>
          </a:xfrm>
          <a:prstGeom prst="rect">
            <a:avLst/>
          </a:prstGeom>
          <a:noFill/>
          <a:ln w="9525">
            <a:noFill/>
            <a:miter lim="800000"/>
            <a:headEnd/>
            <a:tailEnd/>
          </a:ln>
        </p:spPr>
      </p:pic>
      <p:sp>
        <p:nvSpPr>
          <p:cNvPr id="7" name="Textfeld 8"/>
          <p:cNvSpPr txBox="1">
            <a:spLocks noChangeArrowheads="1"/>
          </p:cNvSpPr>
          <p:nvPr/>
        </p:nvSpPr>
        <p:spPr bwMode="auto">
          <a:xfrm>
            <a:off x="8101013" y="6489526"/>
            <a:ext cx="863600" cy="276225"/>
          </a:xfrm>
          <a:prstGeom prst="rect">
            <a:avLst/>
          </a:prstGeom>
          <a:solidFill>
            <a:schemeClr val="bg1">
              <a:lumMod val="50000"/>
            </a:schemeClr>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sz="1200" b="0" i="0" u="none" strike="noStrike" kern="1200" cap="none" spc="0" normalizeH="0" baseline="0" noProof="0">
                <a:ln>
                  <a:noFill/>
                </a:ln>
                <a:solidFill>
                  <a:srgbClr val="FFFFFF"/>
                </a:solidFill>
                <a:effectLst/>
                <a:uLnTx/>
                <a:uFillTx/>
                <a:latin typeface="Arial" charset="0"/>
                <a:ea typeface="+mn-ea"/>
                <a:cs typeface="Times New Roman" pitchFamily="18" charset="0"/>
              </a:rPr>
              <a:t>Google</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3" name="Textfeld 4">
            <a:extLst>
              <a:ext uri="{FF2B5EF4-FFF2-40B4-BE49-F238E27FC236}">
                <a16:creationId xmlns:a16="http://schemas.microsoft.com/office/drawing/2014/main" id="{9C9DBFFF-0F22-3616-5333-CF577FA31035}"/>
              </a:ext>
            </a:extLst>
          </p:cNvPr>
          <p:cNvSpPr txBox="1">
            <a:spLocks noChangeArrowheads="1"/>
          </p:cNvSpPr>
          <p:nvPr/>
        </p:nvSpPr>
        <p:spPr bwMode="auto">
          <a:xfrm>
            <a:off x="485546" y="2876743"/>
            <a:ext cx="8172908" cy="1200329"/>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meiner Meinung nach hat ein Habitat </a:t>
            </a:r>
          </a:p>
          <a:p>
            <a:pPr lvl="0">
              <a:defRPr/>
            </a:pP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nur dann eine hohe Qualität, </a:t>
            </a:r>
          </a:p>
          <a:p>
            <a:pPr lvl="0">
              <a:defRPr/>
            </a:pP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wenn es </a:t>
            </a:r>
            <a:r>
              <a:rPr kumimoji="0" lang="de-DE" sz="2400" b="1" i="0" u="none" strike="noStrike" kern="0" cap="none" spc="0" normalizeH="0" baseline="0" noProof="0" dirty="0">
                <a:ln>
                  <a:noFill/>
                </a:ln>
                <a:effectLst/>
                <a:uLnTx/>
                <a:uFillTx/>
                <a:latin typeface="Times New Roman" pitchFamily="18" charset="0"/>
                <a:ea typeface="+mn-ea"/>
                <a:cs typeface="Calibri" pitchFamily="34" charset="0"/>
              </a:rPr>
              <a:t>erhaltenswerte Arten </a:t>
            </a: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beherbergt </a:t>
            </a:r>
          </a:p>
        </p:txBody>
      </p:sp>
      <p:sp>
        <p:nvSpPr>
          <p:cNvPr id="4" name="Textfeld 4">
            <a:extLst>
              <a:ext uri="{FF2B5EF4-FFF2-40B4-BE49-F238E27FC236}">
                <a16:creationId xmlns:a16="http://schemas.microsoft.com/office/drawing/2014/main" id="{7FB7373C-7AA5-CCA9-0A98-41D435A9546C}"/>
              </a:ext>
            </a:extLst>
          </p:cNvPr>
          <p:cNvSpPr txBox="1">
            <a:spLocks noChangeArrowheads="1"/>
          </p:cNvSpPr>
          <p:nvPr/>
        </p:nvSpPr>
        <p:spPr bwMode="auto">
          <a:xfrm>
            <a:off x="485546" y="1115452"/>
            <a:ext cx="8172908" cy="1200329"/>
          </a:xfrm>
          <a:prstGeom prst="rect">
            <a:avLst/>
          </a:prstGeom>
          <a:solidFill>
            <a:schemeClr val="bg1">
              <a:lumMod val="95000"/>
            </a:schemeClr>
          </a:solidFill>
          <a:ln w="9525">
            <a:noFill/>
            <a:miter lim="800000"/>
            <a:headEnd/>
            <a:tailEnd/>
          </a:ln>
        </p:spPr>
        <p:txBody>
          <a:bodyPr wrap="square">
            <a:spAutoFit/>
          </a:bodyPr>
          <a:lstStyle/>
          <a:p>
            <a:pPr lvl="0">
              <a:defRPr/>
            </a:pPr>
            <a:r>
              <a:rPr lang="de-DE" sz="2400" kern="0" dirty="0">
                <a:latin typeface="Times New Roman" pitchFamily="18" charset="0"/>
                <a:cs typeface="Calibri" pitchFamily="34" charset="0"/>
              </a:rPr>
              <a:t>Was versteht man eigentlich unter der:</a:t>
            </a:r>
          </a:p>
          <a:p>
            <a:pPr lvl="0">
              <a:defRPr/>
            </a:pPr>
            <a:endParaRPr kumimoji="0" lang="de-DE" sz="2400" i="0" u="none" strike="noStrike" kern="0" cap="none" spc="0" normalizeH="0" baseline="0" noProof="0" dirty="0">
              <a:ln>
                <a:noFill/>
              </a:ln>
              <a:effectLst/>
              <a:uLnTx/>
              <a:uFillTx/>
              <a:latin typeface="Times New Roman" pitchFamily="18" charset="0"/>
              <a:ea typeface="+mn-ea"/>
              <a:cs typeface="Calibri" pitchFamily="34" charset="0"/>
            </a:endParaRPr>
          </a:p>
          <a:p>
            <a:pPr lvl="0" algn="ctr">
              <a:defRPr/>
            </a:pPr>
            <a:r>
              <a:rPr lang="de-DE" sz="2400" b="1" kern="0" dirty="0">
                <a:solidFill>
                  <a:srgbClr val="C00000"/>
                </a:solidFill>
                <a:latin typeface="Times New Roman" pitchFamily="18" charset="0"/>
                <a:cs typeface="Calibri" pitchFamily="34" charset="0"/>
              </a:rPr>
              <a:t>„Qualität eines Habitats“</a:t>
            </a:r>
            <a:r>
              <a:rPr lang="de-DE" sz="2400" kern="0" dirty="0">
                <a:latin typeface="Times New Roman" pitchFamily="18" charset="0"/>
                <a:cs typeface="Calibri" pitchFamily="34" charset="0"/>
              </a:rPr>
              <a:t>?</a:t>
            </a:r>
            <a:endParaRPr kumimoji="0" lang="de-DE" sz="2400" i="0" u="none" strike="noStrike" kern="0" cap="none" spc="0" normalizeH="0" baseline="0" noProof="0" dirty="0">
              <a:ln>
                <a:noFill/>
              </a:ln>
              <a:effectLst/>
              <a:uLnTx/>
              <a:uFillTx/>
              <a:latin typeface="Times New Roman" pitchFamily="18" charset="0"/>
              <a:ea typeface="+mn-ea"/>
              <a:cs typeface="Calibri" pitchFamily="34" charset="0"/>
            </a:endParaRPr>
          </a:p>
        </p:txBody>
      </p:sp>
      <p:sp>
        <p:nvSpPr>
          <p:cNvPr id="2" name="Textfeld 4">
            <a:extLst>
              <a:ext uri="{FF2B5EF4-FFF2-40B4-BE49-F238E27FC236}">
                <a16:creationId xmlns:a16="http://schemas.microsoft.com/office/drawing/2014/main" id="{2BC38E3E-189D-194F-8407-529D11F609B2}"/>
              </a:ext>
            </a:extLst>
          </p:cNvPr>
          <p:cNvSpPr txBox="1">
            <a:spLocks noChangeArrowheads="1"/>
          </p:cNvSpPr>
          <p:nvPr/>
        </p:nvSpPr>
        <p:spPr bwMode="auto">
          <a:xfrm>
            <a:off x="467544" y="4509120"/>
            <a:ext cx="8172908" cy="830997"/>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und </a:t>
            </a:r>
            <a:r>
              <a:rPr kumimoji="0" lang="de-DE" sz="2400" b="1" i="0" u="none" strike="noStrike" kern="0" cap="none" spc="0" normalizeH="0" baseline="0" noProof="0" dirty="0">
                <a:ln>
                  <a:noFill/>
                </a:ln>
                <a:effectLst/>
                <a:uLnTx/>
                <a:uFillTx/>
                <a:latin typeface="Times New Roman" pitchFamily="18" charset="0"/>
                <a:ea typeface="+mn-ea"/>
                <a:cs typeface="Calibri" pitchFamily="34" charset="0"/>
              </a:rPr>
              <a:t>nur durch seine Arten </a:t>
            </a: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sollte die </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Qualität eines Habitats </a:t>
            </a: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definiert werden</a:t>
            </a:r>
          </a:p>
        </p:txBody>
      </p:sp>
    </p:spTree>
    <p:extLst>
      <p:ext uri="{BB962C8B-B14F-4D97-AF65-F5344CB8AC3E}">
        <p14:creationId xmlns:p14="http://schemas.microsoft.com/office/powerpoint/2010/main" val="379667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3" name="Textfeld 4">
            <a:extLst>
              <a:ext uri="{FF2B5EF4-FFF2-40B4-BE49-F238E27FC236}">
                <a16:creationId xmlns:a16="http://schemas.microsoft.com/office/drawing/2014/main" id="{9C9DBFFF-0F22-3616-5333-CF577FA31035}"/>
              </a:ext>
            </a:extLst>
          </p:cNvPr>
          <p:cNvSpPr txBox="1">
            <a:spLocks noChangeArrowheads="1"/>
          </p:cNvSpPr>
          <p:nvPr/>
        </p:nvSpPr>
        <p:spPr bwMode="auto">
          <a:xfrm>
            <a:off x="467544" y="980728"/>
            <a:ext cx="8172908" cy="830997"/>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Bis in die </a:t>
            </a:r>
            <a:r>
              <a:rPr kumimoji="0" lang="de-DE" sz="2400" i="0" u="none" strike="noStrike" kern="0" cap="none" spc="0" normalizeH="0" baseline="0" noProof="0" dirty="0" err="1">
                <a:ln>
                  <a:noFill/>
                </a:ln>
                <a:effectLst/>
                <a:uLnTx/>
                <a:uFillTx/>
                <a:latin typeface="Times New Roman" pitchFamily="18" charset="0"/>
                <a:ea typeface="+mn-ea"/>
                <a:cs typeface="Calibri" pitchFamily="34" charset="0"/>
              </a:rPr>
              <a:t>70er</a:t>
            </a: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-Jahre des vergangenen Jahrhunderts war der </a:t>
            </a:r>
            <a:r>
              <a:rPr kumimoji="0" lang="de-DE" sz="2400" b="1" i="0" u="none" strike="noStrike" kern="0" cap="none" spc="0" normalizeH="0" baseline="0" noProof="0" dirty="0">
                <a:ln>
                  <a:noFill/>
                </a:ln>
                <a:effectLst/>
                <a:uLnTx/>
                <a:uFillTx/>
                <a:latin typeface="Times New Roman" pitchFamily="18" charset="0"/>
                <a:ea typeface="+mn-ea"/>
                <a:cs typeface="Calibri" pitchFamily="34" charset="0"/>
              </a:rPr>
              <a:t>Naturschutz</a:t>
            </a: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 überwiegend ein </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Artenschutz</a:t>
            </a: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 </a:t>
            </a:r>
          </a:p>
        </p:txBody>
      </p:sp>
      <p:sp>
        <p:nvSpPr>
          <p:cNvPr id="4" name="Textfeld 4">
            <a:extLst>
              <a:ext uri="{FF2B5EF4-FFF2-40B4-BE49-F238E27FC236}">
                <a16:creationId xmlns:a16="http://schemas.microsoft.com/office/drawing/2014/main" id="{7FB7373C-7AA5-CCA9-0A98-41D435A9546C}"/>
              </a:ext>
            </a:extLst>
          </p:cNvPr>
          <p:cNvSpPr txBox="1">
            <a:spLocks noChangeArrowheads="1"/>
          </p:cNvSpPr>
          <p:nvPr/>
        </p:nvSpPr>
        <p:spPr bwMode="auto">
          <a:xfrm>
            <a:off x="467544" y="260648"/>
            <a:ext cx="8172908" cy="461665"/>
          </a:xfrm>
          <a:prstGeom prst="rect">
            <a:avLst/>
          </a:prstGeom>
          <a:solidFill>
            <a:schemeClr val="bg1">
              <a:lumMod val="95000"/>
            </a:schemeClr>
          </a:solidFill>
          <a:ln w="9525">
            <a:noFill/>
            <a:miter lim="800000"/>
            <a:headEnd/>
            <a:tailEnd/>
          </a:ln>
        </p:spPr>
        <p:txBody>
          <a:bodyPr wrap="square">
            <a:spAutoFit/>
          </a:bodyPr>
          <a:lstStyle/>
          <a:p>
            <a:pPr lvl="0">
              <a:defRPr/>
            </a:pPr>
            <a:r>
              <a:rPr lang="de-DE" sz="2400" kern="0" dirty="0">
                <a:latin typeface="Times New Roman" pitchFamily="18" charset="0"/>
                <a:cs typeface="Calibri" pitchFamily="34" charset="0"/>
              </a:rPr>
              <a:t>D</a:t>
            </a:r>
            <a:r>
              <a:rPr kumimoji="0" lang="de-DE" sz="2400" i="0" u="none" strike="noStrike" kern="0" cap="none" spc="0" normalizeH="0" baseline="0" noProof="0" dirty="0" err="1">
                <a:ln>
                  <a:noFill/>
                </a:ln>
                <a:effectLst/>
                <a:uLnTx/>
                <a:uFillTx/>
                <a:latin typeface="Times New Roman" pitchFamily="18" charset="0"/>
                <a:ea typeface="+mn-ea"/>
                <a:cs typeface="Calibri" pitchFamily="34" charset="0"/>
              </a:rPr>
              <a:t>ie</a:t>
            </a: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 </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Ideologie des Naturschutzes </a:t>
            </a: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hat sich mehrfach gewandelt </a:t>
            </a:r>
          </a:p>
        </p:txBody>
      </p:sp>
      <p:sp>
        <p:nvSpPr>
          <p:cNvPr id="2" name="Textfeld 4">
            <a:extLst>
              <a:ext uri="{FF2B5EF4-FFF2-40B4-BE49-F238E27FC236}">
                <a16:creationId xmlns:a16="http://schemas.microsoft.com/office/drawing/2014/main" id="{9EDA8F7E-DF6B-5621-D621-BB6B6FFA8356}"/>
              </a:ext>
            </a:extLst>
          </p:cNvPr>
          <p:cNvSpPr txBox="1">
            <a:spLocks noChangeArrowheads="1"/>
          </p:cNvSpPr>
          <p:nvPr/>
        </p:nvSpPr>
        <p:spPr bwMode="auto">
          <a:xfrm>
            <a:off x="467544" y="2199640"/>
            <a:ext cx="8172908" cy="461665"/>
          </a:xfrm>
          <a:prstGeom prst="rect">
            <a:avLst/>
          </a:prstGeom>
          <a:solidFill>
            <a:schemeClr val="bg1">
              <a:lumMod val="95000"/>
            </a:schemeClr>
          </a:solidFill>
          <a:ln w="9525">
            <a:noFill/>
            <a:miter lim="800000"/>
            <a:headEnd/>
            <a:tailEnd/>
          </a:ln>
        </p:spPr>
        <p:txBody>
          <a:bodyPr wrap="square">
            <a:spAutoFit/>
          </a:bodyPr>
          <a:lstStyle/>
          <a:p>
            <a:pPr lvl="0">
              <a:defRPr/>
            </a:pPr>
            <a:r>
              <a:rPr lang="de-DE" sz="2400" kern="0" dirty="0">
                <a:latin typeface="Times New Roman" pitchFamily="18" charset="0"/>
                <a:cs typeface="Calibri" pitchFamily="34" charset="0"/>
              </a:rPr>
              <a:t>es ging um:      </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Nistkästen, Ameisenhaufen …</a:t>
            </a:r>
          </a:p>
        </p:txBody>
      </p:sp>
      <p:pic>
        <p:nvPicPr>
          <p:cNvPr id="6" name="Grafik 5">
            <a:extLst>
              <a:ext uri="{FF2B5EF4-FFF2-40B4-BE49-F238E27FC236}">
                <a16:creationId xmlns:a16="http://schemas.microsoft.com/office/drawing/2014/main" id="{647D1ED1-CD08-5D16-5DEB-23F6AD1C3BF9}"/>
              </a:ext>
            </a:extLst>
          </p:cNvPr>
          <p:cNvPicPr>
            <a:picLocks noChangeAspect="1"/>
          </p:cNvPicPr>
          <p:nvPr/>
        </p:nvPicPr>
        <p:blipFill>
          <a:blip r:embed="rId2"/>
          <a:stretch>
            <a:fillRect/>
          </a:stretch>
        </p:blipFill>
        <p:spPr>
          <a:xfrm>
            <a:off x="35496" y="2790848"/>
            <a:ext cx="4457073" cy="3878512"/>
          </a:xfrm>
          <a:prstGeom prst="rect">
            <a:avLst/>
          </a:prstGeom>
        </p:spPr>
      </p:pic>
      <p:pic>
        <p:nvPicPr>
          <p:cNvPr id="8" name="Grafik 7">
            <a:extLst>
              <a:ext uri="{FF2B5EF4-FFF2-40B4-BE49-F238E27FC236}">
                <a16:creationId xmlns:a16="http://schemas.microsoft.com/office/drawing/2014/main" id="{E2DA2666-5AEB-9FC7-2BBE-CE17B0C98F97}"/>
              </a:ext>
            </a:extLst>
          </p:cNvPr>
          <p:cNvPicPr>
            <a:picLocks noChangeAspect="1"/>
          </p:cNvPicPr>
          <p:nvPr/>
        </p:nvPicPr>
        <p:blipFill>
          <a:blip r:embed="rId3"/>
          <a:stretch>
            <a:fillRect/>
          </a:stretch>
        </p:blipFill>
        <p:spPr>
          <a:xfrm>
            <a:off x="4236295" y="2790848"/>
            <a:ext cx="4907705" cy="3703641"/>
          </a:xfrm>
          <a:prstGeom prst="rect">
            <a:avLst/>
          </a:prstGeom>
        </p:spPr>
      </p:pic>
    </p:spTree>
    <p:extLst>
      <p:ext uri="{BB962C8B-B14F-4D97-AF65-F5344CB8AC3E}">
        <p14:creationId xmlns:p14="http://schemas.microsoft.com/office/powerpoint/2010/main" val="267001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9EDA8F7E-DF6B-5621-D621-BB6B6FFA8356}"/>
              </a:ext>
            </a:extLst>
          </p:cNvPr>
          <p:cNvSpPr txBox="1">
            <a:spLocks noChangeArrowheads="1"/>
          </p:cNvSpPr>
          <p:nvPr/>
        </p:nvSpPr>
        <p:spPr bwMode="auto">
          <a:xfrm>
            <a:off x="467544" y="620688"/>
            <a:ext cx="8172908" cy="1569660"/>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Damit waren für den Naturschutz </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menschliche Eingriffe </a:t>
            </a: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ein wesentlicher Faktor:</a:t>
            </a:r>
          </a:p>
          <a:p>
            <a:pPr lvl="0">
              <a:defRPr/>
            </a:pPr>
            <a:endParaRPr lang="de-DE" sz="2400" kern="0" dirty="0">
              <a:latin typeface="Times New Roman" pitchFamily="18" charset="0"/>
              <a:cs typeface="Calibri" pitchFamily="34" charset="0"/>
            </a:endParaRPr>
          </a:p>
          <a:p>
            <a:pPr lvl="0">
              <a:defRPr/>
            </a:pP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Hege und Pflege  </a:t>
            </a:r>
          </a:p>
        </p:txBody>
      </p:sp>
      <p:sp>
        <p:nvSpPr>
          <p:cNvPr id="5" name="Textfeld 4">
            <a:extLst>
              <a:ext uri="{FF2B5EF4-FFF2-40B4-BE49-F238E27FC236}">
                <a16:creationId xmlns:a16="http://schemas.microsoft.com/office/drawing/2014/main" id="{0895857E-76D7-3366-46F6-A8CCA7F614CE}"/>
              </a:ext>
            </a:extLst>
          </p:cNvPr>
          <p:cNvSpPr txBox="1">
            <a:spLocks noChangeArrowheads="1"/>
          </p:cNvSpPr>
          <p:nvPr/>
        </p:nvSpPr>
        <p:spPr bwMode="auto">
          <a:xfrm>
            <a:off x="467544" y="2852936"/>
            <a:ext cx="8172908" cy="3046988"/>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Dann kam eine </a:t>
            </a:r>
            <a:r>
              <a:rPr kumimoji="0" lang="de-DE" sz="2400" b="1" i="0" u="none" strike="noStrike" kern="0" cap="none" spc="0" normalizeH="0" baseline="0" noProof="0" dirty="0">
                <a:ln>
                  <a:noFill/>
                </a:ln>
                <a:effectLst/>
                <a:uLnTx/>
                <a:uFillTx/>
                <a:latin typeface="Times New Roman" pitchFamily="18" charset="0"/>
                <a:cs typeface="Calibri" pitchFamily="34" charset="0"/>
              </a:rPr>
              <a:t>Wende in </a:t>
            </a:r>
            <a:r>
              <a:rPr lang="de-DE" sz="2400" b="1" kern="0" dirty="0">
                <a:latin typeface="Times New Roman" pitchFamily="18" charset="0"/>
                <a:cs typeface="Calibri" pitchFamily="34" charset="0"/>
              </a:rPr>
              <a:t>den </a:t>
            </a:r>
            <a:r>
              <a:rPr lang="de-DE" sz="2400" b="1" kern="0" dirty="0" err="1">
                <a:latin typeface="Times New Roman" pitchFamily="18" charset="0"/>
                <a:cs typeface="Calibri" pitchFamily="34" charset="0"/>
              </a:rPr>
              <a:t>1970er</a:t>
            </a:r>
            <a:r>
              <a:rPr lang="de-DE" sz="2400" b="1" kern="0" dirty="0">
                <a:latin typeface="Times New Roman" pitchFamily="18" charset="0"/>
                <a:cs typeface="Calibri" pitchFamily="34" charset="0"/>
              </a:rPr>
              <a:t>-Jahren</a:t>
            </a:r>
            <a:r>
              <a:rPr lang="de-DE" sz="2400" kern="0" dirty="0">
                <a:latin typeface="Times New Roman" pitchFamily="18" charset="0"/>
                <a:cs typeface="Calibri" pitchFamily="34" charset="0"/>
              </a:rPr>
              <a:t>:</a:t>
            </a:r>
          </a:p>
          <a:p>
            <a:pPr lvl="0">
              <a:defRPr/>
            </a:pPr>
            <a:endParaRPr kumimoji="0" lang="de-DE" sz="2400" i="0" u="none" strike="noStrike" kern="0" cap="none" spc="0" normalizeH="0" baseline="0" noProof="0" dirty="0">
              <a:ln>
                <a:noFill/>
              </a:ln>
              <a:effectLst/>
              <a:uLnTx/>
              <a:uFillTx/>
              <a:latin typeface="Times New Roman" pitchFamily="18" charset="0"/>
              <a:ea typeface="+mn-ea"/>
              <a:cs typeface="Calibri" pitchFamily="34" charset="0"/>
            </a:endParaRPr>
          </a:p>
          <a:p>
            <a:pPr lvl="0">
              <a:defRPr/>
            </a:pP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Es kam die Ideologie von </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„natürlichen Ökosystemen“.</a:t>
            </a:r>
            <a:r>
              <a:rPr kumimoji="0" lang="de-DE" sz="2400"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 </a:t>
            </a:r>
          </a:p>
          <a:p>
            <a:pPr lvl="0">
              <a:defRPr/>
            </a:pPr>
            <a:endParaRPr kumimoji="0" lang="de-DE" sz="2400" i="0" u="none" strike="noStrike" kern="0" cap="none" spc="0" normalizeH="0" baseline="0" noProof="0" dirty="0">
              <a:ln>
                <a:noFill/>
              </a:ln>
              <a:effectLst/>
              <a:uLnTx/>
              <a:uFillTx/>
              <a:latin typeface="Times New Roman" pitchFamily="18" charset="0"/>
              <a:ea typeface="+mn-ea"/>
              <a:cs typeface="Calibri" pitchFamily="34" charset="0"/>
            </a:endParaRPr>
          </a:p>
          <a:p>
            <a:pPr lvl="0">
              <a:defRPr/>
            </a:pP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Die Leute fingen an zu schwärmen,</a:t>
            </a:r>
          </a:p>
          <a:p>
            <a:pPr lvl="0">
              <a:defRPr/>
            </a:pP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ohne dass jemand wirklich wusste, was überhaupt </a:t>
            </a:r>
          </a:p>
          <a:p>
            <a:pPr lvl="0">
              <a:defRPr/>
            </a:pP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ein </a:t>
            </a:r>
            <a:r>
              <a:rPr lang="de-DE" sz="2400" b="1" kern="0" dirty="0">
                <a:solidFill>
                  <a:srgbClr val="C00000"/>
                </a:solidFill>
                <a:latin typeface="Times New Roman" pitchFamily="18" charset="0"/>
                <a:cs typeface="Calibri" pitchFamily="34" charset="0"/>
              </a:rPr>
              <a:t>„natürliches Ökosystem“</a:t>
            </a:r>
            <a:r>
              <a:rPr lang="de-DE" sz="2400" kern="0" dirty="0">
                <a:solidFill>
                  <a:srgbClr val="C00000"/>
                </a:solidFill>
                <a:latin typeface="Times New Roman" pitchFamily="18" charset="0"/>
                <a:cs typeface="Calibri" pitchFamily="34" charset="0"/>
              </a:rPr>
              <a:t> </a:t>
            </a:r>
          </a:p>
          <a:p>
            <a:pPr lvl="0">
              <a:defRPr/>
            </a:pP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so richtig ist</a:t>
            </a:r>
          </a:p>
        </p:txBody>
      </p:sp>
    </p:spTree>
    <p:extLst>
      <p:ext uri="{BB962C8B-B14F-4D97-AF65-F5344CB8AC3E}">
        <p14:creationId xmlns:p14="http://schemas.microsoft.com/office/powerpoint/2010/main" val="167778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75905E29-7E1F-60F8-5C62-8BD7651B2AD6}"/>
              </a:ext>
            </a:extLst>
          </p:cNvPr>
          <p:cNvSpPr txBox="1">
            <a:spLocks noChangeArrowheads="1"/>
          </p:cNvSpPr>
          <p:nvPr/>
        </p:nvSpPr>
        <p:spPr bwMode="auto">
          <a:xfrm>
            <a:off x="467544" y="2498120"/>
            <a:ext cx="8172908" cy="1938992"/>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So etwa </a:t>
            </a:r>
            <a:r>
              <a:rPr kumimoji="0" lang="de-DE" sz="2400" b="1" i="0" u="none" strike="noStrike" kern="0" cap="none" spc="0" normalizeH="0" baseline="0" noProof="0" dirty="0" err="1">
                <a:ln>
                  <a:noFill/>
                </a:ln>
                <a:effectLst/>
                <a:uLnTx/>
                <a:uFillTx/>
                <a:latin typeface="Times New Roman" pitchFamily="18" charset="0"/>
                <a:ea typeface="+mn-ea"/>
                <a:cs typeface="Calibri" pitchFamily="34" charset="0"/>
              </a:rPr>
              <a:t>Bibelriethers</a:t>
            </a: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 Ansatz (Gründer des Nationalparks „Bayerischer Wald“): </a:t>
            </a:r>
          </a:p>
          <a:p>
            <a:pPr lvl="0">
              <a:defRPr/>
            </a:pPr>
            <a:endParaRPr kumimoji="0" lang="de-DE" sz="2400" i="0" u="none" strike="noStrike" kern="0" cap="none" spc="0" normalizeH="0" baseline="0" noProof="0" dirty="0">
              <a:ln>
                <a:noFill/>
              </a:ln>
              <a:effectLst/>
              <a:uLnTx/>
              <a:uFillTx/>
              <a:latin typeface="Times New Roman" pitchFamily="18" charset="0"/>
              <a:ea typeface="+mn-ea"/>
              <a:cs typeface="Calibri" pitchFamily="34" charset="0"/>
            </a:endParaRPr>
          </a:p>
          <a:p>
            <a:pPr lvl="0">
              <a:defRPr/>
            </a:pP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Geschützt werden muss die </a:t>
            </a:r>
            <a:r>
              <a:rPr kumimoji="0" lang="de-DE" sz="2400" b="1" i="0" u="none" strike="noStrike" kern="0" cap="none" spc="0" normalizeH="0" baseline="0" noProof="0" dirty="0">
                <a:ln>
                  <a:noFill/>
                </a:ln>
                <a:effectLst/>
                <a:uLnTx/>
                <a:uFillTx/>
                <a:latin typeface="Times New Roman" pitchFamily="18" charset="0"/>
                <a:ea typeface="+mn-ea"/>
                <a:cs typeface="Calibri" pitchFamily="34" charset="0"/>
              </a:rPr>
              <a:t>natürliche Entwicklung von Ökosystemen</a:t>
            </a:r>
            <a:endParaRPr kumimoji="0" lang="de-DE" sz="2400" i="0" u="none" strike="noStrike" kern="0" cap="none" spc="0" normalizeH="0" baseline="0" noProof="0" dirty="0">
              <a:ln>
                <a:noFill/>
              </a:ln>
              <a:effectLst/>
              <a:uLnTx/>
              <a:uFillTx/>
              <a:latin typeface="Times New Roman" pitchFamily="18" charset="0"/>
              <a:ea typeface="+mn-ea"/>
              <a:cs typeface="Calibri" pitchFamily="34" charset="0"/>
            </a:endParaRPr>
          </a:p>
        </p:txBody>
      </p:sp>
      <p:sp>
        <p:nvSpPr>
          <p:cNvPr id="2" name="Textfeld 1">
            <a:extLst>
              <a:ext uri="{FF2B5EF4-FFF2-40B4-BE49-F238E27FC236}">
                <a16:creationId xmlns:a16="http://schemas.microsoft.com/office/drawing/2014/main" id="{4E8E0550-0A33-A3DE-2393-EA8DBC657E00}"/>
              </a:ext>
            </a:extLst>
          </p:cNvPr>
          <p:cNvSpPr txBox="1">
            <a:spLocks noChangeArrowheads="1"/>
          </p:cNvSpPr>
          <p:nvPr/>
        </p:nvSpPr>
        <p:spPr bwMode="auto">
          <a:xfrm>
            <a:off x="467544" y="1273984"/>
            <a:ext cx="8172908" cy="830997"/>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Es ging darum</a:t>
            </a:r>
            <a:r>
              <a:rPr lang="de-DE" sz="2400" kern="0" dirty="0">
                <a:latin typeface="Times New Roman" pitchFamily="18" charset="0"/>
                <a:cs typeface="Calibri" pitchFamily="34" charset="0"/>
              </a:rPr>
              <a:t>,</a:t>
            </a: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 </a:t>
            </a:r>
          </a:p>
          <a:p>
            <a:pPr lvl="0">
              <a:defRPr/>
            </a:pP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die Natur </a:t>
            </a:r>
            <a:r>
              <a:rPr kumimoji="0" lang="de-DE" sz="2400"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aus der menschlicher Beherrschung“ </a:t>
            </a:r>
            <a:r>
              <a:rPr kumimoji="0" lang="de-DE" sz="2400" i="0" u="none" strike="noStrike" kern="0" cap="none" spc="0" normalizeH="0" baseline="0" noProof="0" dirty="0">
                <a:ln>
                  <a:noFill/>
                </a:ln>
                <a:effectLst/>
                <a:uLnTx/>
                <a:uFillTx/>
                <a:latin typeface="Times New Roman" pitchFamily="18" charset="0"/>
                <a:ea typeface="+mn-ea"/>
                <a:cs typeface="Calibri" pitchFamily="34" charset="0"/>
              </a:rPr>
              <a:t>zu entlassen</a:t>
            </a:r>
          </a:p>
        </p:txBody>
      </p:sp>
    </p:spTree>
    <p:extLst>
      <p:ext uri="{BB962C8B-B14F-4D97-AF65-F5344CB8AC3E}">
        <p14:creationId xmlns:p14="http://schemas.microsoft.com/office/powerpoint/2010/main" val="353469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4">
            <a:extLst>
              <a:ext uri="{FF2B5EF4-FFF2-40B4-BE49-F238E27FC236}">
                <a16:creationId xmlns:a16="http://schemas.microsoft.com/office/drawing/2014/main" id="{A32D7BB7-1428-34AE-138A-38F7EB9D1F5B}"/>
              </a:ext>
            </a:extLst>
          </p:cNvPr>
          <p:cNvSpPr txBox="1">
            <a:spLocks noChangeArrowheads="1"/>
          </p:cNvSpPr>
          <p:nvPr/>
        </p:nvSpPr>
        <p:spPr bwMode="auto">
          <a:xfrm>
            <a:off x="539552" y="188640"/>
            <a:ext cx="3024336" cy="523220"/>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800" i="0" u="none" strike="noStrike" kern="0" cap="none" spc="0" normalizeH="0" baseline="0" noProof="0" dirty="0" err="1">
                <a:ln>
                  <a:noFill/>
                </a:ln>
                <a:effectLst/>
                <a:uLnTx/>
                <a:uFillTx/>
                <a:latin typeface="Times New Roman" pitchFamily="18" charset="0"/>
                <a:ea typeface="+mn-ea"/>
                <a:cs typeface="Calibri" pitchFamily="34" charset="0"/>
              </a:rPr>
              <a:t>Bibelriether</a:t>
            </a: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 (2017): </a:t>
            </a:r>
          </a:p>
        </p:txBody>
      </p:sp>
      <p:pic>
        <p:nvPicPr>
          <p:cNvPr id="5" name="Grafik 4">
            <a:extLst>
              <a:ext uri="{FF2B5EF4-FFF2-40B4-BE49-F238E27FC236}">
                <a16:creationId xmlns:a16="http://schemas.microsoft.com/office/drawing/2014/main" id="{9F8CC5BF-C561-47FE-3C5D-DB92960C5580}"/>
              </a:ext>
            </a:extLst>
          </p:cNvPr>
          <p:cNvPicPr>
            <a:picLocks noChangeAspect="1"/>
          </p:cNvPicPr>
          <p:nvPr/>
        </p:nvPicPr>
        <p:blipFill>
          <a:blip r:embed="rId2"/>
          <a:stretch>
            <a:fillRect/>
          </a:stretch>
        </p:blipFill>
        <p:spPr>
          <a:xfrm>
            <a:off x="469901" y="836712"/>
            <a:ext cx="3795676" cy="5728823"/>
          </a:xfrm>
          <a:prstGeom prst="rect">
            <a:avLst/>
          </a:prstGeom>
        </p:spPr>
      </p:pic>
      <p:pic>
        <p:nvPicPr>
          <p:cNvPr id="3" name="Grafik 2">
            <a:extLst>
              <a:ext uri="{FF2B5EF4-FFF2-40B4-BE49-F238E27FC236}">
                <a16:creationId xmlns:a16="http://schemas.microsoft.com/office/drawing/2014/main" id="{75FCCCC2-4AE7-AFD4-F8B7-53BC0B4BA5AA}"/>
              </a:ext>
            </a:extLst>
          </p:cNvPr>
          <p:cNvPicPr>
            <a:picLocks noChangeAspect="1"/>
          </p:cNvPicPr>
          <p:nvPr/>
        </p:nvPicPr>
        <p:blipFill>
          <a:blip r:embed="rId3"/>
          <a:stretch>
            <a:fillRect/>
          </a:stretch>
        </p:blipFill>
        <p:spPr>
          <a:xfrm>
            <a:off x="4572000" y="836711"/>
            <a:ext cx="3960440" cy="5236581"/>
          </a:xfrm>
          <a:prstGeom prst="rect">
            <a:avLst/>
          </a:prstGeom>
        </p:spPr>
      </p:pic>
    </p:spTree>
    <p:extLst>
      <p:ext uri="{BB962C8B-B14F-4D97-AF65-F5344CB8AC3E}">
        <p14:creationId xmlns:p14="http://schemas.microsoft.com/office/powerpoint/2010/main" val="149640298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75905E29-7E1F-60F8-5C62-8BD7651B2AD6}"/>
              </a:ext>
            </a:extLst>
          </p:cNvPr>
          <p:cNvSpPr txBox="1">
            <a:spLocks noChangeArrowheads="1"/>
          </p:cNvSpPr>
          <p:nvPr/>
        </p:nvSpPr>
        <p:spPr bwMode="auto">
          <a:xfrm>
            <a:off x="467544" y="2498120"/>
            <a:ext cx="8172908" cy="1384995"/>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Es gefällt so gut, dass es sogar</a:t>
            </a:r>
            <a:r>
              <a:rPr kumimoji="0" lang="de-DE" sz="2800" i="0" u="none" strike="noStrike" kern="0" cap="none" spc="0" normalizeH="0" noProof="0" dirty="0">
                <a:ln>
                  <a:noFill/>
                </a:ln>
                <a:effectLst/>
                <a:uLnTx/>
                <a:uFillTx/>
                <a:latin typeface="Times New Roman" pitchFamily="18" charset="0"/>
                <a:ea typeface="+mn-ea"/>
                <a:cs typeface="Calibri" pitchFamily="34" charset="0"/>
              </a:rPr>
              <a:t> </a:t>
            </a:r>
          </a:p>
          <a:p>
            <a:pPr lvl="0">
              <a:defRPr/>
            </a:pPr>
            <a:r>
              <a:rPr kumimoji="0" lang="de-DE" sz="2800" i="0" u="none" strike="noStrike" kern="0" cap="none" spc="0" normalizeH="0" noProof="0" dirty="0">
                <a:ln>
                  <a:noFill/>
                </a:ln>
                <a:effectLst/>
                <a:uLnTx/>
                <a:uFillTx/>
                <a:latin typeface="Times New Roman" pitchFamily="18" charset="0"/>
                <a:ea typeface="+mn-ea"/>
                <a:cs typeface="Calibri" pitchFamily="34" charset="0"/>
              </a:rPr>
              <a:t>ein erfolgreiches und erträgliches </a:t>
            </a:r>
          </a:p>
          <a:p>
            <a:pPr lvl="0">
              <a:defRPr/>
            </a:pPr>
            <a:r>
              <a:rPr kumimoji="0" lang="de-DE" sz="2800" b="1" i="0" u="none" strike="noStrike" kern="0" cap="none" spc="0" normalizeH="0" noProof="0" dirty="0">
                <a:ln>
                  <a:noFill/>
                </a:ln>
                <a:effectLst/>
                <a:uLnTx/>
                <a:uFillTx/>
                <a:latin typeface="Times New Roman" pitchFamily="18" charset="0"/>
                <a:ea typeface="+mn-ea"/>
                <a:cs typeface="Calibri" pitchFamily="34" charset="0"/>
              </a:rPr>
              <a:t>Forum für Spinner </a:t>
            </a:r>
            <a:r>
              <a:rPr kumimoji="0" lang="de-DE" sz="2800" i="0" u="none" strike="noStrike" kern="0" cap="none" spc="0" normalizeH="0" noProof="0" dirty="0">
                <a:ln>
                  <a:noFill/>
                </a:ln>
                <a:effectLst/>
                <a:uLnTx/>
                <a:uFillTx/>
                <a:latin typeface="Times New Roman" pitchFamily="18" charset="0"/>
                <a:ea typeface="+mn-ea"/>
                <a:cs typeface="Calibri" pitchFamily="34" charset="0"/>
              </a:rPr>
              <a:t>geworden ist</a:t>
            </a:r>
            <a:endParaRPr kumimoji="0" lang="de-DE" sz="2800" i="0" u="none" strike="noStrike" kern="0" cap="none" spc="0" normalizeH="0" baseline="0" noProof="0" dirty="0">
              <a:ln>
                <a:noFill/>
              </a:ln>
              <a:effectLst/>
              <a:uLnTx/>
              <a:uFillTx/>
              <a:latin typeface="Times New Roman" pitchFamily="18" charset="0"/>
              <a:ea typeface="+mn-ea"/>
              <a:cs typeface="Calibri" pitchFamily="34" charset="0"/>
            </a:endParaRPr>
          </a:p>
        </p:txBody>
      </p:sp>
      <p:sp>
        <p:nvSpPr>
          <p:cNvPr id="2" name="Textfeld 1">
            <a:extLst>
              <a:ext uri="{FF2B5EF4-FFF2-40B4-BE49-F238E27FC236}">
                <a16:creationId xmlns:a16="http://schemas.microsoft.com/office/drawing/2014/main" id="{4E8E0550-0A33-A3DE-2393-EA8DBC657E00}"/>
              </a:ext>
            </a:extLst>
          </p:cNvPr>
          <p:cNvSpPr txBox="1">
            <a:spLocks noChangeArrowheads="1"/>
          </p:cNvSpPr>
          <p:nvPr/>
        </p:nvSpPr>
        <p:spPr bwMode="auto">
          <a:xfrm>
            <a:off x="467544" y="1273984"/>
            <a:ext cx="8172908" cy="523220"/>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Das kommt gut an</a:t>
            </a:r>
          </a:p>
        </p:txBody>
      </p:sp>
    </p:spTree>
    <p:extLst>
      <p:ext uri="{BB962C8B-B14F-4D97-AF65-F5344CB8AC3E}">
        <p14:creationId xmlns:p14="http://schemas.microsoft.com/office/powerpoint/2010/main" val="5444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1763688" y="404664"/>
            <a:ext cx="5616624" cy="954107"/>
          </a:xfrm>
          <a:prstGeom prst="rect">
            <a:avLst/>
          </a:prstGeom>
          <a:solidFill>
            <a:schemeClr val="bg1">
              <a:lumMod val="95000"/>
            </a:schemeClr>
          </a:solidFill>
          <a:ln w="9525">
            <a:noFill/>
            <a:miter lim="800000"/>
            <a:headEnd/>
            <a:tailEnd/>
          </a:ln>
        </p:spPr>
        <p:txBody>
          <a:bodyPr wrap="square">
            <a:spAutoFit/>
          </a:bodyPr>
          <a:lstStyle/>
          <a:p>
            <a:pPr algn="ctr">
              <a:defRPr/>
            </a:pPr>
            <a:r>
              <a:rPr lang="de-DE" sz="2800" kern="0" dirty="0">
                <a:latin typeface="Times New Roman" pitchFamily="18" charset="0"/>
                <a:cs typeface="Calibri" pitchFamily="34" charset="0"/>
              </a:rPr>
              <a:t>Beispiele für </a:t>
            </a:r>
            <a:r>
              <a:rPr lang="de-DE" sz="2800" kern="0">
                <a:latin typeface="Times New Roman" pitchFamily="18" charset="0"/>
                <a:cs typeface="Calibri" pitchFamily="34" charset="0"/>
              </a:rPr>
              <a:t>den </a:t>
            </a:r>
            <a:r>
              <a:rPr lang="de-DE" sz="2800" b="1" kern="0">
                <a:solidFill>
                  <a:srgbClr val="C00000"/>
                </a:solidFill>
                <a:latin typeface="Times New Roman" pitchFamily="18" charset="0"/>
                <a:cs typeface="Calibri" pitchFamily="34" charset="0"/>
              </a:rPr>
              <a:t>Artenschwund:</a:t>
            </a:r>
            <a:endParaRPr lang="de-DE" sz="2800" kern="0" dirty="0">
              <a:solidFill>
                <a:srgbClr val="000000"/>
              </a:solidFill>
              <a:latin typeface="Times New Roman" pitchFamily="18"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0" cap="none" spc="0" normalizeH="0" baseline="0" noProof="0" dirty="0">
                <a:ln>
                  <a:noFill/>
                </a:ln>
                <a:solidFill>
                  <a:srgbClr val="0000FF"/>
                </a:solidFill>
                <a:effectLst/>
                <a:uLnTx/>
                <a:uFillTx/>
                <a:latin typeface="Times New Roman" pitchFamily="18" charset="0"/>
                <a:ea typeface="+mn-ea"/>
                <a:cs typeface="Calibri" pitchFamily="34" charset="0"/>
              </a:rPr>
              <a:t>Schmetterlinge: </a:t>
            </a:r>
          </a:p>
        </p:txBody>
      </p:sp>
      <p:sp>
        <p:nvSpPr>
          <p:cNvPr id="4" name="Textfeld 2">
            <a:extLst>
              <a:ext uri="{FF2B5EF4-FFF2-40B4-BE49-F238E27FC236}">
                <a16:creationId xmlns:a16="http://schemas.microsoft.com/office/drawing/2014/main" id="{E026DDA6-C9AF-270C-160B-4E374BC37B15}"/>
              </a:ext>
            </a:extLst>
          </p:cNvPr>
          <p:cNvSpPr txBox="1">
            <a:spLocks noChangeArrowheads="1"/>
          </p:cNvSpPr>
          <p:nvPr/>
        </p:nvSpPr>
        <p:spPr bwMode="auto">
          <a:xfrm>
            <a:off x="287524" y="1556792"/>
            <a:ext cx="3420380" cy="3416320"/>
          </a:xfrm>
          <a:prstGeom prst="rect">
            <a:avLst/>
          </a:prstGeom>
          <a:solidFill>
            <a:srgbClr val="FFFFFF"/>
          </a:solid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400" b="1" i="0" u="sng" strike="noStrike" kern="0" cap="none" spc="0" normalizeH="0" baseline="0" noProof="0" dirty="0">
                <a:ln>
                  <a:noFill/>
                </a:ln>
                <a:solidFill>
                  <a:srgbClr val="000000"/>
                </a:solidFill>
                <a:effectLst/>
                <a:uLnTx/>
                <a:uFillTx/>
                <a:latin typeface="Times New Roman" pitchFamily="18" charset="0"/>
                <a:cs typeface="Times New Roman" pitchFamily="18" charset="0"/>
              </a:rPr>
              <a:t>Offenland-Arten:</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Apollofalter</a:t>
            </a:r>
          </a:p>
          <a:p>
            <a:pPr marL="0" marR="0" lvl="0" indent="0" defTabSz="914400" eaLnBrk="1" fontAlgn="auto" latinLnBrk="0" hangingPunct="1">
              <a:lnSpc>
                <a:spcPct val="100000"/>
              </a:lnSpc>
              <a:spcBef>
                <a:spcPts val="0"/>
              </a:spcBef>
              <a:spcAft>
                <a:spcPts val="0"/>
              </a:spcAft>
              <a:buClrTx/>
              <a:buSzTx/>
              <a:buFontTx/>
              <a:buNone/>
              <a:tabLst/>
              <a:defRPr/>
            </a:pPr>
            <a:r>
              <a:rPr lang="de-DE" sz="2400" kern="0" dirty="0">
                <a:solidFill>
                  <a:srgbClr val="000000"/>
                </a:solidFill>
                <a:latin typeface="Times New Roman" pitchFamily="18" charset="0"/>
                <a:cs typeface="Times New Roman" pitchFamily="18" charset="0"/>
              </a:rPr>
              <a:t>Goldener Scheckenfalter</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Großes Wiesenvögelchen</a:t>
            </a:r>
          </a:p>
          <a:p>
            <a:pPr marL="0" marR="0" lvl="0" indent="0" defTabSz="914400" eaLnBrk="1" fontAlgn="auto" latinLnBrk="0" hangingPunct="1">
              <a:lnSpc>
                <a:spcPct val="100000"/>
              </a:lnSpc>
              <a:spcBef>
                <a:spcPts val="0"/>
              </a:spcBef>
              <a:spcAft>
                <a:spcPts val="0"/>
              </a:spcAft>
              <a:buClrTx/>
              <a:buSzTx/>
              <a:buFontTx/>
              <a:buNone/>
              <a:tabLst/>
              <a:defRPr/>
            </a:pPr>
            <a:r>
              <a:rPr lang="de-DE" sz="2400" kern="0" dirty="0">
                <a:solidFill>
                  <a:srgbClr val="000000"/>
                </a:solidFill>
                <a:latin typeface="Times New Roman" pitchFamily="18" charset="0"/>
                <a:cs typeface="Times New Roman" pitchFamily="18" charset="0"/>
              </a:rPr>
              <a:t>Mittlerer Perlmutterfalter</a:t>
            </a:r>
          </a:p>
          <a:p>
            <a:pPr marL="0" marR="0" lvl="0" indent="0" defTabSz="914400" eaLnBrk="1" fontAlgn="auto" latinLnBrk="0" hangingPunct="1">
              <a:lnSpc>
                <a:spcPct val="100000"/>
              </a:lnSpc>
              <a:spcBef>
                <a:spcPts val="0"/>
              </a:spcBef>
              <a:spcAft>
                <a:spcPts val="0"/>
              </a:spcAft>
              <a:buClrTx/>
              <a:buSzTx/>
              <a:buFontTx/>
              <a:buNone/>
              <a:tabLst/>
              <a:defRPr/>
            </a:pPr>
            <a:endParaRPr lang="de-DE" sz="2400" kern="0" dirty="0">
              <a:solidFill>
                <a:srgbClr val="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de-DE" sz="2400" b="1" u="sng" kern="0" dirty="0">
                <a:solidFill>
                  <a:srgbClr val="000000"/>
                </a:solidFill>
                <a:latin typeface="Times New Roman" pitchFamily="18" charset="0"/>
                <a:cs typeface="Times New Roman" pitchFamily="18" charset="0"/>
              </a:rPr>
              <a:t>Wald-Arten:</a:t>
            </a:r>
          </a:p>
          <a:p>
            <a:pPr marL="0" marR="0" lvl="0" indent="0" defTabSz="914400" eaLnBrk="1" fontAlgn="auto" latinLnBrk="0" hangingPunct="1">
              <a:lnSpc>
                <a:spcPct val="100000"/>
              </a:lnSpc>
              <a:spcBef>
                <a:spcPts val="0"/>
              </a:spcBef>
              <a:spcAft>
                <a:spcPts val="0"/>
              </a:spcAft>
              <a:buClrTx/>
              <a:buSzTx/>
              <a:buFontTx/>
              <a:buNone/>
              <a:tabLst/>
              <a:defRPr/>
            </a:pPr>
            <a:r>
              <a:rPr lang="de-DE" sz="2400" kern="0" dirty="0">
                <a:solidFill>
                  <a:srgbClr val="000000"/>
                </a:solidFill>
                <a:latin typeface="Times New Roman" pitchFamily="18" charset="0"/>
                <a:cs typeface="Times New Roman" pitchFamily="18" charset="0"/>
              </a:rPr>
              <a:t>Gelbringfalter</a:t>
            </a:r>
          </a:p>
          <a:p>
            <a:pPr marL="0" marR="0" lvl="0" indent="0" defTabSz="914400" eaLnBrk="1" fontAlgn="auto" latinLnBrk="0" hangingPunct="1">
              <a:lnSpc>
                <a:spcPct val="100000"/>
              </a:lnSpc>
              <a:spcBef>
                <a:spcPts val="0"/>
              </a:spcBef>
              <a:spcAft>
                <a:spcPts val="0"/>
              </a:spcAft>
              <a:buClrTx/>
              <a:buSzTx/>
              <a:buFontTx/>
              <a:buNone/>
              <a:tabLst/>
              <a:defRPr/>
            </a:pPr>
            <a:r>
              <a:rPr lang="de-DE" sz="2400" kern="0" dirty="0">
                <a:solidFill>
                  <a:srgbClr val="000000"/>
                </a:solidFill>
                <a:latin typeface="Times New Roman" pitchFamily="18" charset="0"/>
                <a:cs typeface="Times New Roman" pitchFamily="18" charset="0"/>
              </a:rPr>
              <a:t>Wald-Wiesenvögelchen</a:t>
            </a:r>
            <a:endParaRPr kumimoji="0" lang="de-DE" sz="2400" b="0" i="0" u="none" strike="noStrike" kern="0" cap="none" spc="0" normalizeH="0" baseline="0" noProof="0" dirty="0">
              <a:ln>
                <a:noFill/>
              </a:ln>
              <a:solidFill>
                <a:srgbClr val="C00000"/>
              </a:solidFill>
              <a:effectLst/>
              <a:uLnTx/>
              <a:uFillTx/>
              <a:latin typeface="Times New Roman" pitchFamily="18" charset="0"/>
              <a:cs typeface="Times New Roman" pitchFamily="18" charset="0"/>
            </a:endParaRPr>
          </a:p>
        </p:txBody>
      </p:sp>
      <p:pic>
        <p:nvPicPr>
          <p:cNvPr id="6" name="Grafik 5">
            <a:extLst>
              <a:ext uri="{FF2B5EF4-FFF2-40B4-BE49-F238E27FC236}">
                <a16:creationId xmlns:a16="http://schemas.microsoft.com/office/drawing/2014/main" id="{BB3C754C-21BA-8D6A-CEB2-265CEB13B75A}"/>
              </a:ext>
            </a:extLst>
          </p:cNvPr>
          <p:cNvPicPr>
            <a:picLocks noChangeAspect="1"/>
          </p:cNvPicPr>
          <p:nvPr/>
        </p:nvPicPr>
        <p:blipFill>
          <a:blip r:embed="rId2"/>
          <a:stretch>
            <a:fillRect/>
          </a:stretch>
        </p:blipFill>
        <p:spPr>
          <a:xfrm>
            <a:off x="3923928" y="1556792"/>
            <a:ext cx="2088232" cy="1911762"/>
          </a:xfrm>
          <a:prstGeom prst="rect">
            <a:avLst/>
          </a:prstGeom>
        </p:spPr>
      </p:pic>
      <p:pic>
        <p:nvPicPr>
          <p:cNvPr id="8" name="Grafik 7">
            <a:extLst>
              <a:ext uri="{FF2B5EF4-FFF2-40B4-BE49-F238E27FC236}">
                <a16:creationId xmlns:a16="http://schemas.microsoft.com/office/drawing/2014/main" id="{29F2BDE1-2EFB-F276-3FAD-15AC3448555D}"/>
              </a:ext>
            </a:extLst>
          </p:cNvPr>
          <p:cNvPicPr>
            <a:picLocks noChangeAspect="1"/>
          </p:cNvPicPr>
          <p:nvPr/>
        </p:nvPicPr>
        <p:blipFill>
          <a:blip r:embed="rId3"/>
          <a:stretch>
            <a:fillRect/>
          </a:stretch>
        </p:blipFill>
        <p:spPr>
          <a:xfrm>
            <a:off x="6156177" y="1558796"/>
            <a:ext cx="1952434" cy="1909758"/>
          </a:xfrm>
          <a:prstGeom prst="rect">
            <a:avLst/>
          </a:prstGeom>
        </p:spPr>
      </p:pic>
      <p:pic>
        <p:nvPicPr>
          <p:cNvPr id="10" name="Grafik 9">
            <a:extLst>
              <a:ext uri="{FF2B5EF4-FFF2-40B4-BE49-F238E27FC236}">
                <a16:creationId xmlns:a16="http://schemas.microsoft.com/office/drawing/2014/main" id="{F8339007-D3F6-09C7-763B-459CD930149D}"/>
              </a:ext>
            </a:extLst>
          </p:cNvPr>
          <p:cNvPicPr>
            <a:picLocks noChangeAspect="1"/>
          </p:cNvPicPr>
          <p:nvPr/>
        </p:nvPicPr>
        <p:blipFill>
          <a:blip r:embed="rId4"/>
          <a:stretch>
            <a:fillRect/>
          </a:stretch>
        </p:blipFill>
        <p:spPr>
          <a:xfrm>
            <a:off x="3985047" y="3501009"/>
            <a:ext cx="1887132" cy="1296144"/>
          </a:xfrm>
          <a:prstGeom prst="rect">
            <a:avLst/>
          </a:prstGeom>
        </p:spPr>
      </p:pic>
      <p:pic>
        <p:nvPicPr>
          <p:cNvPr id="12" name="Grafik 11">
            <a:extLst>
              <a:ext uri="{FF2B5EF4-FFF2-40B4-BE49-F238E27FC236}">
                <a16:creationId xmlns:a16="http://schemas.microsoft.com/office/drawing/2014/main" id="{124FEE30-75E1-CE76-9B32-D1FC23A3C2E8}"/>
              </a:ext>
            </a:extLst>
          </p:cNvPr>
          <p:cNvPicPr>
            <a:picLocks noChangeAspect="1"/>
          </p:cNvPicPr>
          <p:nvPr/>
        </p:nvPicPr>
        <p:blipFill>
          <a:blip r:embed="rId5"/>
          <a:stretch>
            <a:fillRect/>
          </a:stretch>
        </p:blipFill>
        <p:spPr>
          <a:xfrm>
            <a:off x="6156178" y="3501008"/>
            <a:ext cx="2011096" cy="1413277"/>
          </a:xfrm>
          <a:prstGeom prst="rect">
            <a:avLst/>
          </a:prstGeom>
        </p:spPr>
      </p:pic>
      <p:pic>
        <p:nvPicPr>
          <p:cNvPr id="16" name="Grafik 15">
            <a:extLst>
              <a:ext uri="{FF2B5EF4-FFF2-40B4-BE49-F238E27FC236}">
                <a16:creationId xmlns:a16="http://schemas.microsoft.com/office/drawing/2014/main" id="{F7E1F2F4-9EEC-51E1-2602-02BFB9899881}"/>
              </a:ext>
            </a:extLst>
          </p:cNvPr>
          <p:cNvPicPr>
            <a:picLocks noChangeAspect="1"/>
          </p:cNvPicPr>
          <p:nvPr/>
        </p:nvPicPr>
        <p:blipFill>
          <a:blip r:embed="rId6"/>
          <a:stretch>
            <a:fillRect/>
          </a:stretch>
        </p:blipFill>
        <p:spPr>
          <a:xfrm>
            <a:off x="4067944" y="4941168"/>
            <a:ext cx="3733202" cy="1515786"/>
          </a:xfrm>
          <a:prstGeom prst="rect">
            <a:avLst/>
          </a:prstGeom>
        </p:spPr>
      </p:pic>
    </p:spTree>
    <p:extLst>
      <p:ext uri="{BB962C8B-B14F-4D97-AF65-F5344CB8AC3E}">
        <p14:creationId xmlns:p14="http://schemas.microsoft.com/office/powerpoint/2010/main" val="38636532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6" name="Textfeld 5"/>
          <p:cNvSpPr txBox="1">
            <a:spLocks noChangeArrowheads="1"/>
          </p:cNvSpPr>
          <p:nvPr/>
        </p:nvSpPr>
        <p:spPr bwMode="auto">
          <a:xfrm>
            <a:off x="251520" y="591071"/>
            <a:ext cx="3744416" cy="1569660"/>
          </a:xfrm>
          <a:prstGeom prst="rect">
            <a:avLst/>
          </a:prstGeom>
          <a:solidFill>
            <a:schemeClr val="tx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So z.B. </a:t>
            </a: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Arial" charset="0"/>
              </a:rPr>
              <a:t>Peter Wohlleben:</a:t>
            </a:r>
          </a:p>
          <a:p>
            <a:pPr marL="0" marR="0" lvl="0" indent="0" algn="l" defTabSz="914400" rtl="0" eaLnBrk="1" fontAlgn="base" latinLnBrk="0" hangingPunct="1">
              <a:lnSpc>
                <a:spcPct val="100000"/>
              </a:lnSpc>
              <a:spcBef>
                <a:spcPct val="0"/>
              </a:spcBef>
              <a:spcAft>
                <a:spcPct val="0"/>
              </a:spcAft>
              <a:buClrTx/>
              <a:buSzTx/>
              <a:tabLst/>
              <a:defRPr/>
            </a:pPr>
            <a:endParaRPr lang="de-DE" sz="2400" b="1" dirty="0">
              <a:solidFill>
                <a:srgbClr val="000000"/>
              </a:solidFill>
              <a:latin typeface="Times New Roman" pitchFamily="18" charset="0"/>
            </a:endParaRPr>
          </a:p>
          <a:p>
            <a:pPr lvl="0">
              <a:defRPr/>
            </a:pPr>
            <a:r>
              <a:rPr lang="de-DE" sz="2400" b="1" dirty="0">
                <a:solidFill>
                  <a:srgbClr val="C00000"/>
                </a:solidFill>
                <a:latin typeface="Times New Roman" pitchFamily="18" charset="0"/>
              </a:rPr>
              <a:t>„Der berühmteste Förster Deutschlands“</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p:txBody>
      </p:sp>
      <p:pic>
        <p:nvPicPr>
          <p:cNvPr id="3" name="Grafik 2">
            <a:extLst>
              <a:ext uri="{FF2B5EF4-FFF2-40B4-BE49-F238E27FC236}">
                <a16:creationId xmlns:a16="http://schemas.microsoft.com/office/drawing/2014/main" id="{E5216C18-FF2B-4CB2-A395-468BBB01F5AB}"/>
              </a:ext>
            </a:extLst>
          </p:cNvPr>
          <p:cNvPicPr>
            <a:picLocks noChangeAspect="1"/>
          </p:cNvPicPr>
          <p:nvPr/>
        </p:nvPicPr>
        <p:blipFill>
          <a:blip r:embed="rId3"/>
          <a:stretch>
            <a:fillRect/>
          </a:stretch>
        </p:blipFill>
        <p:spPr>
          <a:xfrm>
            <a:off x="239560" y="2636912"/>
            <a:ext cx="7633210" cy="659414"/>
          </a:xfrm>
          <a:prstGeom prst="rect">
            <a:avLst/>
          </a:prstGeom>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cstate="print"/>
          <a:srcRect/>
          <a:stretch>
            <a:fillRect/>
          </a:stretch>
        </p:blipFill>
        <p:spPr bwMode="auto">
          <a:xfrm>
            <a:off x="2798402" y="591071"/>
            <a:ext cx="5636992" cy="5790257"/>
          </a:xfrm>
          <a:prstGeom prst="rect">
            <a:avLst/>
          </a:prstGeom>
          <a:noFill/>
          <a:ln w="9525">
            <a:noFill/>
            <a:miter lim="800000"/>
            <a:headEnd/>
            <a:tailEnd/>
          </a:ln>
          <a:effectLst/>
        </p:spPr>
      </p:pic>
      <p:sp>
        <p:nvSpPr>
          <p:cNvPr id="2" name="Sprechblase: oval 1">
            <a:extLst>
              <a:ext uri="{FF2B5EF4-FFF2-40B4-BE49-F238E27FC236}">
                <a16:creationId xmlns:a16="http://schemas.microsoft.com/office/drawing/2014/main" id="{C69A85ED-92D5-9A2F-8FD7-62E0874B9476}"/>
              </a:ext>
            </a:extLst>
          </p:cNvPr>
          <p:cNvSpPr/>
          <p:nvPr/>
        </p:nvSpPr>
        <p:spPr>
          <a:xfrm>
            <a:off x="179512" y="2492896"/>
            <a:ext cx="3528392" cy="2808312"/>
          </a:xfrm>
          <a:prstGeom prst="wedgeEllipseCallout">
            <a:avLst>
              <a:gd name="adj1" fmla="val 152911"/>
              <a:gd name="adj2" fmla="val -7105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50000"/>
              </a:spcBef>
              <a:defRPr/>
            </a:pPr>
            <a:r>
              <a:rPr lang="de-DE" sz="2400" b="1">
                <a:solidFill>
                  <a:srgbClr val="000000"/>
                </a:solidFill>
                <a:latin typeface="Times New Roman" pitchFamily="18" charset="0"/>
                <a:cs typeface="Times New Roman" pitchFamily="18" charset="0"/>
              </a:rPr>
              <a:t>„</a:t>
            </a:r>
            <a:r>
              <a:rPr lang="de-DE" sz="2400" b="1">
                <a:solidFill>
                  <a:srgbClr val="C00000"/>
                </a:solidFill>
                <a:latin typeface="Times New Roman" pitchFamily="18" charset="0"/>
                <a:cs typeface="Times New Roman" pitchFamily="18" charset="0"/>
              </a:rPr>
              <a:t>&lt;Hände in die Hosentaschen&gt; </a:t>
            </a:r>
            <a:r>
              <a:rPr lang="de-DE" sz="2400" b="1">
                <a:solidFill>
                  <a:srgbClr val="000000"/>
                </a:solidFill>
                <a:latin typeface="Times New Roman" pitchFamily="18" charset="0"/>
                <a:cs typeface="Times New Roman" pitchFamily="18" charset="0"/>
              </a:rPr>
              <a:t>gilt grundsätzlich für den Naturschutz" </a:t>
            </a:r>
            <a:endParaRPr lang="de-DE" sz="24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3220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2F2FE1CC-BD93-101E-AEA8-C23F3A716ECD}"/>
              </a:ext>
            </a:extLst>
          </p:cNvPr>
          <p:cNvSpPr txBox="1">
            <a:spLocks noChangeArrowheads="1"/>
          </p:cNvSpPr>
          <p:nvPr/>
        </p:nvSpPr>
        <p:spPr bwMode="auto">
          <a:xfrm>
            <a:off x="287523" y="116632"/>
            <a:ext cx="8568954" cy="830997"/>
          </a:xfrm>
          <a:prstGeom prst="rect">
            <a:avLst/>
          </a:prstGeom>
          <a:solidFill>
            <a:schemeClr val="tx1"/>
          </a:solidFill>
          <a:ln w="9525">
            <a:noFill/>
            <a:miter lim="800000"/>
            <a:headEnd/>
            <a:tailEnd/>
          </a:ln>
        </p:spPr>
        <p:txBody>
          <a:bodyPr wrap="square">
            <a:spAutoFit/>
          </a:bodyPr>
          <a:lstStyle/>
          <a:p>
            <a:r>
              <a:rPr lang="de-DE" sz="2400" b="1" dirty="0">
                <a:solidFill>
                  <a:srgbClr val="000000"/>
                </a:solidFill>
                <a:latin typeface="Times New Roman" pitchFamily="18" charset="0"/>
                <a:cs typeface="Times New Roman" pitchFamily="18" charset="0"/>
              </a:rPr>
              <a:t> 80% der noch 1900 besiedelten </a:t>
            </a:r>
            <a:r>
              <a:rPr lang="de-DE" sz="2400" b="1" dirty="0">
                <a:solidFill>
                  <a:srgbClr val="FF0000"/>
                </a:solidFill>
                <a:latin typeface="Times New Roman" pitchFamily="18" charset="0"/>
                <a:cs typeface="Times New Roman" pitchFamily="18" charset="0"/>
              </a:rPr>
              <a:t>Messtischblätter </a:t>
            </a:r>
          </a:p>
          <a:p>
            <a:r>
              <a:rPr lang="de-DE" sz="2400" dirty="0">
                <a:solidFill>
                  <a:srgbClr val="000000"/>
                </a:solidFill>
                <a:latin typeface="Times New Roman" pitchFamily="18" charset="0"/>
                <a:cs typeface="Times New Roman" pitchFamily="18" charset="0"/>
              </a:rPr>
              <a:t> (hier bei 7 Tagfalter-Arten) sind heute nicht mehr besiedelt:</a:t>
            </a:r>
          </a:p>
        </p:txBody>
      </p:sp>
      <p:pic>
        <p:nvPicPr>
          <p:cNvPr id="4" name="Grafik 3">
            <a:extLst>
              <a:ext uri="{FF2B5EF4-FFF2-40B4-BE49-F238E27FC236}">
                <a16:creationId xmlns:a16="http://schemas.microsoft.com/office/drawing/2014/main" id="{31885DFA-6267-A141-2B46-B193760274FC}"/>
              </a:ext>
            </a:extLst>
          </p:cNvPr>
          <p:cNvPicPr>
            <a:picLocks noChangeAspect="1"/>
          </p:cNvPicPr>
          <p:nvPr/>
        </p:nvPicPr>
        <p:blipFill>
          <a:blip r:embed="rId3"/>
          <a:stretch>
            <a:fillRect/>
          </a:stretch>
        </p:blipFill>
        <p:spPr>
          <a:xfrm>
            <a:off x="287523" y="947629"/>
            <a:ext cx="8583707" cy="567903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descr="Ein Bild, das Baum, Person, draußen, Insekt enthält.&#10;&#10;Automatisch generierte Beschreibung">
            <a:extLst>
              <a:ext uri="{FF2B5EF4-FFF2-40B4-BE49-F238E27FC236}">
                <a16:creationId xmlns:a16="http://schemas.microsoft.com/office/drawing/2014/main" id="{2CF07AFE-251A-7B09-FA50-6630D30A9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716" y="0"/>
            <a:ext cx="6690568" cy="6858000"/>
          </a:xfrm>
          <a:prstGeom prst="rect">
            <a:avLst/>
          </a:prstGeom>
        </p:spPr>
      </p:pic>
      <p:sp>
        <p:nvSpPr>
          <p:cNvPr id="2" name="Textfeld 2">
            <a:extLst>
              <a:ext uri="{FF2B5EF4-FFF2-40B4-BE49-F238E27FC236}">
                <a16:creationId xmlns:a16="http://schemas.microsoft.com/office/drawing/2014/main" id="{2F2FE1CC-BD93-101E-AEA8-C23F3A716ECD}"/>
              </a:ext>
            </a:extLst>
          </p:cNvPr>
          <p:cNvSpPr txBox="1">
            <a:spLocks noChangeArrowheads="1"/>
          </p:cNvSpPr>
          <p:nvPr/>
        </p:nvSpPr>
        <p:spPr bwMode="auto">
          <a:xfrm>
            <a:off x="1331640" y="132981"/>
            <a:ext cx="3888432" cy="830997"/>
          </a:xfrm>
          <a:prstGeom prst="rect">
            <a:avLst/>
          </a:prstGeom>
          <a:solidFill>
            <a:schemeClr val="tx1"/>
          </a:solidFill>
          <a:ln w="9525">
            <a:noFill/>
            <a:miter lim="800000"/>
            <a:headEnd/>
            <a:tailEnd/>
          </a:ln>
        </p:spPr>
        <p:txBody>
          <a:bodyPr wrap="square">
            <a:spAutoFit/>
          </a:bodyPr>
          <a:lstStyle/>
          <a:p>
            <a:r>
              <a:rPr lang="de-DE" sz="2400" b="1" dirty="0">
                <a:solidFill>
                  <a:srgbClr val="000000"/>
                </a:solidFill>
                <a:latin typeface="Times New Roman" pitchFamily="18" charset="0"/>
                <a:cs typeface="Times New Roman" pitchFamily="18" charset="0"/>
              </a:rPr>
              <a:t>Apollo an der Mosel 2013</a:t>
            </a:r>
          </a:p>
          <a:p>
            <a:r>
              <a:rPr lang="de-DE" sz="2400" dirty="0">
                <a:solidFill>
                  <a:srgbClr val="000000"/>
                </a:solidFill>
                <a:latin typeface="Times New Roman" pitchFamily="18" charset="0"/>
                <a:cs typeface="Times New Roman" pitchFamily="18" charset="0"/>
              </a:rPr>
              <a:t>heute dort fast ausgestorben:</a:t>
            </a:r>
          </a:p>
        </p:txBody>
      </p:sp>
    </p:spTree>
    <p:extLst>
      <p:ext uri="{BB962C8B-B14F-4D97-AF65-F5344CB8AC3E}">
        <p14:creationId xmlns:p14="http://schemas.microsoft.com/office/powerpoint/2010/main" val="758188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065C179-FD7B-AB6D-E28A-B427B6617EE7}"/>
              </a:ext>
            </a:extLst>
          </p:cNvPr>
          <p:cNvPicPr>
            <a:picLocks noChangeAspect="1"/>
          </p:cNvPicPr>
          <p:nvPr/>
        </p:nvPicPr>
        <p:blipFill>
          <a:blip r:embed="rId3"/>
          <a:stretch>
            <a:fillRect/>
          </a:stretch>
        </p:blipFill>
        <p:spPr>
          <a:xfrm>
            <a:off x="323528" y="61962"/>
            <a:ext cx="8424936" cy="6718484"/>
          </a:xfrm>
          <a:prstGeom prst="rect">
            <a:avLst/>
          </a:prstGeom>
        </p:spPr>
      </p:pic>
      <p:pic>
        <p:nvPicPr>
          <p:cNvPr id="5" name="Grafik 4">
            <a:extLst>
              <a:ext uri="{FF2B5EF4-FFF2-40B4-BE49-F238E27FC236}">
                <a16:creationId xmlns:a16="http://schemas.microsoft.com/office/drawing/2014/main" id="{467E88AA-6139-8E50-6166-C861C89409C9}"/>
              </a:ext>
            </a:extLst>
          </p:cNvPr>
          <p:cNvPicPr>
            <a:picLocks noChangeAspect="1"/>
          </p:cNvPicPr>
          <p:nvPr/>
        </p:nvPicPr>
        <p:blipFill>
          <a:blip r:embed="rId4"/>
          <a:stretch>
            <a:fillRect/>
          </a:stretch>
        </p:blipFill>
        <p:spPr>
          <a:xfrm>
            <a:off x="323528" y="188640"/>
            <a:ext cx="4084674" cy="71634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feld 4"/>
          <p:cNvSpPr txBox="1">
            <a:spLocks noChangeArrowheads="1"/>
          </p:cNvSpPr>
          <p:nvPr/>
        </p:nvSpPr>
        <p:spPr bwMode="auto">
          <a:xfrm>
            <a:off x="395536" y="260648"/>
            <a:ext cx="8352928" cy="1200329"/>
          </a:xfrm>
          <a:prstGeom prst="rect">
            <a:avLst/>
          </a:prstGeom>
          <a:solidFill>
            <a:schemeClr val="tx1"/>
          </a:solidFill>
          <a:ln w="9525">
            <a:noFill/>
            <a:miter lim="800000"/>
            <a:headEnd/>
            <a:tailEnd/>
          </a:ln>
        </p:spPr>
        <p:txBody>
          <a:bodyPr wrap="square">
            <a:spAutoFit/>
          </a:bodyPr>
          <a:lstStyle/>
          <a:p>
            <a:r>
              <a:rPr lang="de-DE" sz="2400" dirty="0">
                <a:solidFill>
                  <a:srgbClr val="000000"/>
                </a:solidFill>
                <a:latin typeface="Times New Roman" pitchFamily="18" charset="0"/>
              </a:rPr>
              <a:t>Der </a:t>
            </a:r>
            <a:r>
              <a:rPr lang="de-DE" sz="2400" b="1" dirty="0">
                <a:solidFill>
                  <a:srgbClr val="000000"/>
                </a:solidFill>
                <a:latin typeface="Times New Roman" pitchFamily="18" charset="0"/>
              </a:rPr>
              <a:t>Ornithologe Ernst Hesse </a:t>
            </a:r>
            <a:r>
              <a:rPr lang="de-DE" sz="2400" dirty="0">
                <a:solidFill>
                  <a:srgbClr val="000000"/>
                </a:solidFill>
                <a:latin typeface="Times New Roman" pitchFamily="18" charset="0"/>
              </a:rPr>
              <a:t>(1874 - 1945) </a:t>
            </a:r>
          </a:p>
          <a:p>
            <a:r>
              <a:rPr lang="de-DE" sz="2400" dirty="0">
                <a:solidFill>
                  <a:srgbClr val="000000"/>
                </a:solidFill>
                <a:latin typeface="Times New Roman" pitchFamily="18" charset="0"/>
              </a:rPr>
              <a:t>schildert einen Frühlingstag </a:t>
            </a:r>
          </a:p>
          <a:p>
            <a:r>
              <a:rPr lang="de-DE" sz="2400" dirty="0">
                <a:solidFill>
                  <a:srgbClr val="000000"/>
                </a:solidFill>
                <a:latin typeface="Times New Roman" pitchFamily="18" charset="0"/>
              </a:rPr>
              <a:t>im Jahr 1914 im </a:t>
            </a:r>
            <a:r>
              <a:rPr lang="de-DE" sz="2400" b="1" dirty="0" err="1">
                <a:solidFill>
                  <a:srgbClr val="000000"/>
                </a:solidFill>
                <a:latin typeface="Times New Roman" pitchFamily="18" charset="0"/>
              </a:rPr>
              <a:t>Havelländischen</a:t>
            </a:r>
            <a:r>
              <a:rPr lang="de-DE" sz="2400" b="1" dirty="0">
                <a:solidFill>
                  <a:srgbClr val="000000"/>
                </a:solidFill>
                <a:latin typeface="Times New Roman" pitchFamily="18" charset="0"/>
              </a:rPr>
              <a:t> Luch:</a:t>
            </a:r>
            <a:endParaRPr lang="de-DE" sz="2400" dirty="0">
              <a:solidFill>
                <a:srgbClr val="C00000"/>
              </a:solidFill>
              <a:latin typeface="Times New Roman" pitchFamily="18" charset="0"/>
              <a:cs typeface="Calibri" pitchFamily="34" charset="0"/>
            </a:endParaRPr>
          </a:p>
        </p:txBody>
      </p:sp>
      <p:sp>
        <p:nvSpPr>
          <p:cNvPr id="2" name="Textfeld 4">
            <a:extLst>
              <a:ext uri="{FF2B5EF4-FFF2-40B4-BE49-F238E27FC236}">
                <a16:creationId xmlns:a16="http://schemas.microsoft.com/office/drawing/2014/main" id="{3328A51B-B314-8E41-3741-8D37C08F7DAB}"/>
              </a:ext>
            </a:extLst>
          </p:cNvPr>
          <p:cNvSpPr txBox="1">
            <a:spLocks noChangeArrowheads="1"/>
          </p:cNvSpPr>
          <p:nvPr/>
        </p:nvSpPr>
        <p:spPr bwMode="auto">
          <a:xfrm>
            <a:off x="395536" y="1700808"/>
            <a:ext cx="8352928" cy="4893647"/>
          </a:xfrm>
          <a:prstGeom prst="rect">
            <a:avLst/>
          </a:prstGeom>
          <a:solidFill>
            <a:schemeClr val="tx1"/>
          </a:solidFill>
          <a:ln w="9525">
            <a:noFill/>
            <a:miter lim="800000"/>
            <a:headEnd/>
            <a:tailEnd/>
          </a:ln>
        </p:spPr>
        <p:txBody>
          <a:bodyPr wrap="square">
            <a:spAutoFit/>
          </a:bodyPr>
          <a:lstStyle/>
          <a:p>
            <a:r>
              <a:rPr lang="de-DE" sz="2400" dirty="0">
                <a:solidFill>
                  <a:srgbClr val="000000"/>
                </a:solidFill>
                <a:latin typeface="Times New Roman" pitchFamily="18" charset="0"/>
              </a:rPr>
              <a:t>„Welch ein Naturgenuss war es, die verschiedenen Weihen und die Sumpfohreulen ihre Balzflüge ausführen zu sehen, während Dutzende Bekassinen meckerten und dazwischen die herrlichen Flöten- und Jodelrufe der Brachvögel, Rotschenkel und Limosen ertönten. Das Schnarren und ferne Pfeifen der Schilfrohrsänger, das Balzen der Wiesenpieper, Singen der Braunkehlchen und Schwirren der Feldschwirle nahm kein Ende, und von den ringsum gelegenen Balzplätzen der Birkhähne klang überall das Kollern über die Flächen. War dann die Dämmerung hereingebrochen, so ertönte das hundertstimmige „</a:t>
            </a:r>
            <a:r>
              <a:rPr lang="de-DE" sz="2400" dirty="0" err="1">
                <a:solidFill>
                  <a:srgbClr val="000000"/>
                </a:solidFill>
                <a:latin typeface="Times New Roman" pitchFamily="18" charset="0"/>
              </a:rPr>
              <a:t>cuid</a:t>
            </a:r>
            <a:r>
              <a:rPr lang="de-DE" sz="2400" dirty="0">
                <a:solidFill>
                  <a:srgbClr val="000000"/>
                </a:solidFill>
                <a:latin typeface="Times New Roman" pitchFamily="18" charset="0"/>
              </a:rPr>
              <a:t>” der in erstaunlicher Menge vorhandenen Tüpfelsumpfhühner. Und selbst in der Nacht drang noch ein vielfältiges Stimmenkonzert aus den nahen Brüchen zum Wirtshaus herüber.“</a:t>
            </a:r>
            <a:endParaRPr lang="de-DE" sz="2400" dirty="0">
              <a:solidFill>
                <a:srgbClr val="C00000"/>
              </a:solidFill>
              <a:latin typeface="Times New Roman" pitchFamily="18"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fik 6" descr="Ein Bild, das Pflanze, Insekt enthält.&#10;&#10;Automatisch generierte Beschreibung">
            <a:extLst>
              <a:ext uri="{FF2B5EF4-FFF2-40B4-BE49-F238E27FC236}">
                <a16:creationId xmlns:a16="http://schemas.microsoft.com/office/drawing/2014/main" id="{AB20FBF5-F562-48E2-4EBC-9151C9B575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6" y="0"/>
            <a:ext cx="9014881" cy="6858000"/>
          </a:xfrm>
          <a:prstGeom prst="rect">
            <a:avLst/>
          </a:prstGeom>
        </p:spPr>
      </p:pic>
      <p:sp>
        <p:nvSpPr>
          <p:cNvPr id="2" name="Textfeld 2">
            <a:extLst>
              <a:ext uri="{FF2B5EF4-FFF2-40B4-BE49-F238E27FC236}">
                <a16:creationId xmlns:a16="http://schemas.microsoft.com/office/drawing/2014/main" id="{9212D459-D095-A68C-8AD0-C0A4BB2DE399}"/>
              </a:ext>
            </a:extLst>
          </p:cNvPr>
          <p:cNvSpPr txBox="1">
            <a:spLocks noChangeArrowheads="1"/>
          </p:cNvSpPr>
          <p:nvPr/>
        </p:nvSpPr>
        <p:spPr bwMode="auto">
          <a:xfrm>
            <a:off x="251520" y="188640"/>
            <a:ext cx="8574963" cy="461665"/>
          </a:xfrm>
          <a:prstGeom prst="rect">
            <a:avLst/>
          </a:prstGeom>
          <a:solidFill>
            <a:schemeClr val="tx1"/>
          </a:solidFill>
          <a:ln w="9525">
            <a:noFill/>
            <a:miter lim="800000"/>
            <a:headEnd/>
            <a:tailEnd/>
          </a:ln>
        </p:spPr>
        <p:txBody>
          <a:bodyPr wrap="square">
            <a:spAutoFit/>
          </a:bodyPr>
          <a:lstStyle/>
          <a:p>
            <a:r>
              <a:rPr lang="de-DE" sz="2400" b="1" dirty="0">
                <a:solidFill>
                  <a:srgbClr val="000000"/>
                </a:solidFill>
                <a:latin typeface="Times New Roman" pitchFamily="18" charset="0"/>
                <a:cs typeface="Times New Roman" pitchFamily="18" charset="0"/>
              </a:rPr>
              <a:t>Goldener Scheckenfalter </a:t>
            </a:r>
            <a:r>
              <a:rPr lang="de-DE" sz="2400" dirty="0">
                <a:solidFill>
                  <a:srgbClr val="000000"/>
                </a:solidFill>
                <a:latin typeface="Times New Roman" pitchFamily="18" charset="0"/>
                <a:cs typeface="Times New Roman" pitchFamily="18" charset="0"/>
              </a:rPr>
              <a:t>(</a:t>
            </a:r>
            <a:r>
              <a:rPr lang="de-DE" sz="2400" dirty="0" err="1">
                <a:solidFill>
                  <a:srgbClr val="000000"/>
                </a:solidFill>
                <a:latin typeface="Times New Roman" pitchFamily="18" charset="0"/>
                <a:cs typeface="Times New Roman" pitchFamily="18" charset="0"/>
              </a:rPr>
              <a:t>Euphydryas</a:t>
            </a:r>
            <a:r>
              <a:rPr lang="de-DE" sz="2400" dirty="0">
                <a:solidFill>
                  <a:srgbClr val="000000"/>
                </a:solidFill>
                <a:latin typeface="Times New Roman" pitchFamily="18" charset="0"/>
                <a:cs typeface="Times New Roman" pitchFamily="18" charset="0"/>
              </a:rPr>
              <a:t> </a:t>
            </a:r>
            <a:r>
              <a:rPr lang="de-DE" sz="2400" dirty="0" err="1">
                <a:solidFill>
                  <a:srgbClr val="000000"/>
                </a:solidFill>
                <a:latin typeface="Times New Roman" pitchFamily="18" charset="0"/>
                <a:cs typeface="Times New Roman" pitchFamily="18" charset="0"/>
              </a:rPr>
              <a:t>aurinia</a:t>
            </a:r>
            <a:r>
              <a:rPr lang="de-DE" sz="2400" dirty="0">
                <a:solidFill>
                  <a:srgbClr val="000000"/>
                </a:solidFill>
                <a:latin typeface="Times New Roman" pitchFamily="18" charset="0"/>
                <a:cs typeface="Times New Roman" pitchFamily="18" charset="0"/>
              </a:rPr>
              <a:t>) (Rumänien 2017):</a:t>
            </a:r>
          </a:p>
        </p:txBody>
      </p:sp>
    </p:spTree>
    <p:extLst>
      <p:ext uri="{BB962C8B-B14F-4D97-AF65-F5344CB8AC3E}">
        <p14:creationId xmlns:p14="http://schemas.microsoft.com/office/powerpoint/2010/main" val="3517314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237B83A-7DA5-0D28-3BB0-20D9C9D460C0}"/>
              </a:ext>
            </a:extLst>
          </p:cNvPr>
          <p:cNvPicPr>
            <a:picLocks noChangeAspect="1"/>
          </p:cNvPicPr>
          <p:nvPr/>
        </p:nvPicPr>
        <p:blipFill>
          <a:blip r:embed="rId3"/>
          <a:stretch>
            <a:fillRect/>
          </a:stretch>
        </p:blipFill>
        <p:spPr>
          <a:xfrm>
            <a:off x="2038014" y="0"/>
            <a:ext cx="5067971" cy="6858000"/>
          </a:xfrm>
          <a:prstGeom prst="rect">
            <a:avLst/>
          </a:prstGeom>
        </p:spPr>
      </p:pic>
      <p:pic>
        <p:nvPicPr>
          <p:cNvPr id="3" name="Grafik 2">
            <a:extLst>
              <a:ext uri="{FF2B5EF4-FFF2-40B4-BE49-F238E27FC236}">
                <a16:creationId xmlns:a16="http://schemas.microsoft.com/office/drawing/2014/main" id="{9F22C455-EEBB-28C9-041D-B0FA7D9BE384}"/>
              </a:ext>
            </a:extLst>
          </p:cNvPr>
          <p:cNvPicPr>
            <a:picLocks noChangeAspect="1"/>
          </p:cNvPicPr>
          <p:nvPr/>
        </p:nvPicPr>
        <p:blipFill>
          <a:blip r:embed="rId4"/>
          <a:stretch>
            <a:fillRect/>
          </a:stretch>
        </p:blipFill>
        <p:spPr>
          <a:xfrm>
            <a:off x="87125" y="0"/>
            <a:ext cx="1950889" cy="2819644"/>
          </a:xfrm>
          <a:prstGeom prst="rect">
            <a:avLst/>
          </a:prstGeom>
        </p:spPr>
      </p:pic>
    </p:spTree>
    <p:extLst>
      <p:ext uri="{BB962C8B-B14F-4D97-AF65-F5344CB8AC3E}">
        <p14:creationId xmlns:p14="http://schemas.microsoft.com/office/powerpoint/2010/main" val="602956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descr="Ein Bild, das Insekt enthält.&#10;&#10;Automatisch generierte Beschreibung">
            <a:extLst>
              <a:ext uri="{FF2B5EF4-FFF2-40B4-BE49-F238E27FC236}">
                <a16:creationId xmlns:a16="http://schemas.microsoft.com/office/drawing/2014/main" id="{951265EB-BF50-CE9B-D61E-7BEEED600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27" y="116632"/>
            <a:ext cx="8808746" cy="6624736"/>
          </a:xfrm>
          <a:prstGeom prst="rect">
            <a:avLst/>
          </a:prstGeom>
        </p:spPr>
      </p:pic>
      <p:sp>
        <p:nvSpPr>
          <p:cNvPr id="6" name="Textfeld 2">
            <a:extLst>
              <a:ext uri="{FF2B5EF4-FFF2-40B4-BE49-F238E27FC236}">
                <a16:creationId xmlns:a16="http://schemas.microsoft.com/office/drawing/2014/main" id="{53BE8D22-4890-587C-AD39-38B92ACE4280}"/>
              </a:ext>
            </a:extLst>
          </p:cNvPr>
          <p:cNvSpPr txBox="1">
            <a:spLocks noChangeArrowheads="1"/>
          </p:cNvSpPr>
          <p:nvPr/>
        </p:nvSpPr>
        <p:spPr bwMode="auto">
          <a:xfrm>
            <a:off x="1043609" y="318166"/>
            <a:ext cx="6552580" cy="738664"/>
          </a:xfrm>
          <a:prstGeom prst="rect">
            <a:avLst/>
          </a:prstGeom>
          <a:solidFill>
            <a:schemeClr val="tx1"/>
          </a:solidFill>
          <a:ln w="9525">
            <a:noFill/>
            <a:miter lim="800000"/>
            <a:headEnd/>
            <a:tailEnd/>
          </a:ln>
        </p:spPr>
        <p:txBody>
          <a:bodyPr wrap="square">
            <a:spAutoFit/>
          </a:bodyPr>
          <a:lstStyle/>
          <a:p>
            <a:pPr algn="ctr"/>
            <a:r>
              <a:rPr lang="de-DE" sz="2400" b="1" dirty="0">
                <a:solidFill>
                  <a:srgbClr val="000000"/>
                </a:solidFill>
                <a:latin typeface="Times New Roman" pitchFamily="18" charset="0"/>
                <a:cs typeface="Times New Roman" pitchFamily="18" charset="0"/>
              </a:rPr>
              <a:t>Großes Wiesenvögelchen (</a:t>
            </a:r>
            <a:r>
              <a:rPr lang="de-DE" sz="2400" b="1" dirty="0" err="1">
                <a:solidFill>
                  <a:srgbClr val="000000"/>
                </a:solidFill>
                <a:latin typeface="Times New Roman" pitchFamily="18" charset="0"/>
                <a:cs typeface="Times New Roman" pitchFamily="18" charset="0"/>
              </a:rPr>
              <a:t>Coenonympha</a:t>
            </a:r>
            <a:r>
              <a:rPr lang="de-DE" sz="2400" b="1" dirty="0">
                <a:solidFill>
                  <a:srgbClr val="000000"/>
                </a:solidFill>
                <a:latin typeface="Times New Roman" pitchFamily="18" charset="0"/>
                <a:cs typeface="Times New Roman" pitchFamily="18" charset="0"/>
              </a:rPr>
              <a:t> </a:t>
            </a:r>
            <a:r>
              <a:rPr lang="de-DE" sz="2400" b="1" dirty="0" err="1">
                <a:solidFill>
                  <a:srgbClr val="000000"/>
                </a:solidFill>
                <a:latin typeface="Times New Roman" pitchFamily="18" charset="0"/>
                <a:cs typeface="Times New Roman" pitchFamily="18" charset="0"/>
              </a:rPr>
              <a:t>tullia</a:t>
            </a:r>
            <a:r>
              <a:rPr lang="de-DE" sz="2400" b="1" dirty="0">
                <a:solidFill>
                  <a:srgbClr val="000000"/>
                </a:solidFill>
                <a:latin typeface="Times New Roman" pitchFamily="18" charset="0"/>
                <a:cs typeface="Times New Roman" pitchFamily="18" charset="0"/>
              </a:rPr>
              <a:t>)    </a:t>
            </a:r>
            <a:r>
              <a:rPr lang="de-DE" b="1" dirty="0" err="1">
                <a:solidFill>
                  <a:srgbClr val="000000"/>
                </a:solidFill>
                <a:latin typeface="Times New Roman" pitchFamily="18" charset="0"/>
                <a:cs typeface="Times New Roman" pitchFamily="18" charset="0"/>
              </a:rPr>
              <a:t>Lepiforum</a:t>
            </a:r>
            <a:endParaRPr lang="de-DE"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71969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75FA37E-36AE-0627-5E9C-028AAA06DFF7}"/>
              </a:ext>
            </a:extLst>
          </p:cNvPr>
          <p:cNvPicPr>
            <a:picLocks noChangeAspect="1"/>
          </p:cNvPicPr>
          <p:nvPr/>
        </p:nvPicPr>
        <p:blipFill>
          <a:blip r:embed="rId3"/>
          <a:stretch>
            <a:fillRect/>
          </a:stretch>
        </p:blipFill>
        <p:spPr>
          <a:xfrm>
            <a:off x="2194354" y="232133"/>
            <a:ext cx="4755292" cy="6393734"/>
          </a:xfrm>
          <a:prstGeom prst="rect">
            <a:avLst/>
          </a:prstGeom>
        </p:spPr>
      </p:pic>
      <p:pic>
        <p:nvPicPr>
          <p:cNvPr id="2" name="Grafik 1">
            <a:extLst>
              <a:ext uri="{FF2B5EF4-FFF2-40B4-BE49-F238E27FC236}">
                <a16:creationId xmlns:a16="http://schemas.microsoft.com/office/drawing/2014/main" id="{BCD29C4F-88F9-787A-AE04-2F49347F9A34}"/>
              </a:ext>
            </a:extLst>
          </p:cNvPr>
          <p:cNvPicPr>
            <a:picLocks noChangeAspect="1"/>
          </p:cNvPicPr>
          <p:nvPr/>
        </p:nvPicPr>
        <p:blipFill>
          <a:blip r:embed="rId4"/>
          <a:stretch>
            <a:fillRect/>
          </a:stretch>
        </p:blipFill>
        <p:spPr>
          <a:xfrm>
            <a:off x="244847" y="249316"/>
            <a:ext cx="1950889" cy="2819644"/>
          </a:xfrm>
          <a:prstGeom prst="rect">
            <a:avLst/>
          </a:prstGeom>
        </p:spPr>
      </p:pic>
    </p:spTree>
    <p:extLst>
      <p:ext uri="{BB962C8B-B14F-4D97-AF65-F5344CB8AC3E}">
        <p14:creationId xmlns:p14="http://schemas.microsoft.com/office/powerpoint/2010/main" val="2522818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descr="Ein Bild, das Blume, Pflanze, draußen, Insekt enthält.&#10;&#10;Automatisch generierte Beschreibung">
            <a:extLst>
              <a:ext uri="{FF2B5EF4-FFF2-40B4-BE49-F238E27FC236}">
                <a16:creationId xmlns:a16="http://schemas.microsoft.com/office/drawing/2014/main" id="{E501E0A3-079C-199E-E433-646C12829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718" y="-118889"/>
            <a:ext cx="8522563" cy="6858000"/>
          </a:xfrm>
          <a:prstGeom prst="rect">
            <a:avLst/>
          </a:prstGeom>
        </p:spPr>
      </p:pic>
      <p:sp>
        <p:nvSpPr>
          <p:cNvPr id="6" name="Textfeld 2">
            <a:extLst>
              <a:ext uri="{FF2B5EF4-FFF2-40B4-BE49-F238E27FC236}">
                <a16:creationId xmlns:a16="http://schemas.microsoft.com/office/drawing/2014/main" id="{ED42550A-6CCD-9802-F6AD-1359CB84EAA0}"/>
              </a:ext>
            </a:extLst>
          </p:cNvPr>
          <p:cNvSpPr txBox="1">
            <a:spLocks noChangeArrowheads="1"/>
          </p:cNvSpPr>
          <p:nvPr/>
        </p:nvSpPr>
        <p:spPr bwMode="auto">
          <a:xfrm>
            <a:off x="546384" y="260648"/>
            <a:ext cx="5328444" cy="461665"/>
          </a:xfrm>
          <a:prstGeom prst="rect">
            <a:avLst/>
          </a:prstGeom>
          <a:solidFill>
            <a:schemeClr val="tx1"/>
          </a:solidFill>
          <a:ln w="9525">
            <a:noFill/>
            <a:miter lim="800000"/>
            <a:headEnd/>
            <a:tailEnd/>
          </a:ln>
        </p:spPr>
        <p:txBody>
          <a:bodyPr wrap="square">
            <a:spAutoFit/>
          </a:bodyPr>
          <a:lstStyle/>
          <a:p>
            <a:pPr algn="ctr"/>
            <a:r>
              <a:rPr lang="de-DE" sz="2400" b="1" dirty="0">
                <a:solidFill>
                  <a:schemeClr val="bg1"/>
                </a:solidFill>
                <a:latin typeface="Times New Roman" panose="02020603050405020304" pitchFamily="18" charset="0"/>
                <a:cs typeface="Times New Roman" panose="02020603050405020304" pitchFamily="18" charset="0"/>
              </a:rPr>
              <a:t>Mittlere Perlmuttfalter </a:t>
            </a:r>
            <a:r>
              <a:rPr lang="de-DE" sz="2400" b="1" dirty="0" err="1">
                <a:solidFill>
                  <a:schemeClr val="bg1"/>
                </a:solidFill>
                <a:latin typeface="Times New Roman" panose="02020603050405020304" pitchFamily="18" charset="0"/>
                <a:cs typeface="Times New Roman" panose="02020603050405020304" pitchFamily="18" charset="0"/>
              </a:rPr>
              <a:t>Argynnis</a:t>
            </a:r>
            <a:r>
              <a:rPr lang="de-DE" sz="2400" b="1" dirty="0">
                <a:solidFill>
                  <a:schemeClr val="bg1"/>
                </a:solidFill>
                <a:latin typeface="Times New Roman" panose="02020603050405020304" pitchFamily="18" charset="0"/>
                <a:cs typeface="Times New Roman" panose="02020603050405020304" pitchFamily="18" charset="0"/>
              </a:rPr>
              <a:t> </a:t>
            </a:r>
            <a:r>
              <a:rPr lang="de-DE" sz="2400" b="1" dirty="0" err="1">
                <a:solidFill>
                  <a:schemeClr val="bg1"/>
                </a:solidFill>
                <a:latin typeface="Times New Roman" panose="02020603050405020304" pitchFamily="18" charset="0"/>
                <a:cs typeface="Times New Roman" panose="02020603050405020304" pitchFamily="18" charset="0"/>
              </a:rPr>
              <a:t>niobe</a:t>
            </a:r>
            <a:endParaRPr lang="de-DE" sz="2400" b="1" dirty="0">
              <a:solidFill>
                <a:schemeClr val="bg1"/>
              </a:solidFill>
              <a:latin typeface="Times New Roman" panose="02020603050405020304" pitchFamily="18" charset="0"/>
              <a:cs typeface="Times New Roman" panose="02020603050405020304" pitchFamily="18" charset="0"/>
            </a:endParaRPr>
          </a:p>
        </p:txBody>
      </p:sp>
      <p:sp>
        <p:nvSpPr>
          <p:cNvPr id="7" name="Textfeld 2">
            <a:extLst>
              <a:ext uri="{FF2B5EF4-FFF2-40B4-BE49-F238E27FC236}">
                <a16:creationId xmlns:a16="http://schemas.microsoft.com/office/drawing/2014/main" id="{219212B0-BA4B-32FF-3EDC-09C5F490B99C}"/>
              </a:ext>
            </a:extLst>
          </p:cNvPr>
          <p:cNvSpPr txBox="1">
            <a:spLocks noChangeArrowheads="1"/>
          </p:cNvSpPr>
          <p:nvPr/>
        </p:nvSpPr>
        <p:spPr bwMode="auto">
          <a:xfrm>
            <a:off x="6012160" y="260648"/>
            <a:ext cx="2447553" cy="461665"/>
          </a:xfrm>
          <a:prstGeom prst="rect">
            <a:avLst/>
          </a:prstGeom>
          <a:solidFill>
            <a:schemeClr val="tx1"/>
          </a:solidFill>
          <a:ln w="9525">
            <a:noFill/>
            <a:miter lim="800000"/>
            <a:headEnd/>
            <a:tailEnd/>
          </a:ln>
        </p:spPr>
        <p:txBody>
          <a:bodyPr wrap="square">
            <a:spAutoFit/>
          </a:bodyPr>
          <a:lstStyle/>
          <a:p>
            <a:pPr algn="ctr"/>
            <a:r>
              <a:rPr lang="de-DE" sz="2400" b="1" dirty="0">
                <a:solidFill>
                  <a:srgbClr val="000000"/>
                </a:solidFill>
                <a:latin typeface="Times New Roman" pitchFamily="18" charset="0"/>
                <a:cs typeface="Times New Roman" pitchFamily="18" charset="0"/>
              </a:rPr>
              <a:t>2014 Bulgarien</a:t>
            </a:r>
          </a:p>
        </p:txBody>
      </p:sp>
    </p:spTree>
    <p:extLst>
      <p:ext uri="{BB962C8B-B14F-4D97-AF65-F5344CB8AC3E}">
        <p14:creationId xmlns:p14="http://schemas.microsoft.com/office/powerpoint/2010/main" val="960766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feld 2"/>
          <p:cNvSpPr txBox="1">
            <a:spLocks noChangeArrowheads="1"/>
          </p:cNvSpPr>
          <p:nvPr/>
        </p:nvSpPr>
        <p:spPr bwMode="auto">
          <a:xfrm>
            <a:off x="466725" y="332656"/>
            <a:ext cx="8137525" cy="1938992"/>
          </a:xfrm>
          <a:prstGeom prst="rect">
            <a:avLst/>
          </a:prstGeom>
          <a:solidFill>
            <a:schemeClr val="tx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Der </a:t>
            </a:r>
            <a:r>
              <a:rPr kumimoji="0" lang="de-DE" sz="24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niobe</a:t>
            </a: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-Perlmuttfalter kam im 19. Jahrhundert noch in allen Bundesländern vor.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Ab 2001 kam die Art nur noch in weniger als 10% der ehemals besiedelten Messtischblätter vor.</a:t>
            </a:r>
          </a:p>
        </p:txBody>
      </p:sp>
      <p:sp>
        <p:nvSpPr>
          <p:cNvPr id="4" name="Textfeld 2">
            <a:extLst>
              <a:ext uri="{FF2B5EF4-FFF2-40B4-BE49-F238E27FC236}">
                <a16:creationId xmlns:a16="http://schemas.microsoft.com/office/drawing/2014/main" id="{991CD67C-8A79-D0B9-8EA4-86FC35D5F099}"/>
              </a:ext>
            </a:extLst>
          </p:cNvPr>
          <p:cNvSpPr txBox="1">
            <a:spLocks noChangeArrowheads="1"/>
          </p:cNvSpPr>
          <p:nvPr/>
        </p:nvSpPr>
        <p:spPr bwMode="auto">
          <a:xfrm>
            <a:off x="4932040" y="2492896"/>
            <a:ext cx="2447553" cy="461665"/>
          </a:xfrm>
          <a:prstGeom prst="rect">
            <a:avLst/>
          </a:prstGeom>
          <a:solidFill>
            <a:schemeClr val="tx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2014 Bulgarien</a:t>
            </a:r>
          </a:p>
        </p:txBody>
      </p:sp>
      <p:pic>
        <p:nvPicPr>
          <p:cNvPr id="6" name="Grafik 5">
            <a:extLst>
              <a:ext uri="{FF2B5EF4-FFF2-40B4-BE49-F238E27FC236}">
                <a16:creationId xmlns:a16="http://schemas.microsoft.com/office/drawing/2014/main" id="{DD96DBEB-F1D5-1E92-2D49-1657BEC87AE6}"/>
              </a:ext>
            </a:extLst>
          </p:cNvPr>
          <p:cNvPicPr>
            <a:picLocks noChangeAspect="1"/>
          </p:cNvPicPr>
          <p:nvPr/>
        </p:nvPicPr>
        <p:blipFill>
          <a:blip r:embed="rId3"/>
          <a:stretch>
            <a:fillRect/>
          </a:stretch>
        </p:blipFill>
        <p:spPr>
          <a:xfrm>
            <a:off x="466724" y="2301582"/>
            <a:ext cx="4105275" cy="4495445"/>
          </a:xfrm>
          <a:prstGeom prst="rect">
            <a:avLst/>
          </a:prstGeom>
        </p:spPr>
      </p:pic>
      <p:cxnSp>
        <p:nvCxnSpPr>
          <p:cNvPr id="9" name="Gerade Verbindung mit Pfeil 8">
            <a:extLst>
              <a:ext uri="{FF2B5EF4-FFF2-40B4-BE49-F238E27FC236}">
                <a16:creationId xmlns:a16="http://schemas.microsoft.com/office/drawing/2014/main" id="{781E9B92-F59D-A797-9CB2-9B1C06A73655}"/>
              </a:ext>
            </a:extLst>
          </p:cNvPr>
          <p:cNvCxnSpPr>
            <a:cxnSpLocks/>
          </p:cNvCxnSpPr>
          <p:nvPr/>
        </p:nvCxnSpPr>
        <p:spPr>
          <a:xfrm flipH="1">
            <a:off x="1741566" y="4904298"/>
            <a:ext cx="3672408"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2">
            <a:extLst>
              <a:ext uri="{FF2B5EF4-FFF2-40B4-BE49-F238E27FC236}">
                <a16:creationId xmlns:a16="http://schemas.microsoft.com/office/drawing/2014/main" id="{AA5337E2-DA45-703F-3193-E528F7BCEE48}"/>
              </a:ext>
            </a:extLst>
          </p:cNvPr>
          <p:cNvSpPr txBox="1">
            <a:spLocks noChangeArrowheads="1"/>
          </p:cNvSpPr>
          <p:nvPr/>
        </p:nvSpPr>
        <p:spPr bwMode="auto">
          <a:xfrm>
            <a:off x="5508104" y="4538059"/>
            <a:ext cx="3024336" cy="830997"/>
          </a:xfrm>
          <a:prstGeom prst="rect">
            <a:avLst/>
          </a:prstGeom>
          <a:solidFill>
            <a:schemeClr val="tx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zu erkennen an diesem Punkt</a:t>
            </a:r>
          </a:p>
        </p:txBody>
      </p:sp>
    </p:spTree>
    <p:extLst>
      <p:ext uri="{BB962C8B-B14F-4D97-AF65-F5344CB8AC3E}">
        <p14:creationId xmlns:p14="http://schemas.microsoft.com/office/powerpoint/2010/main" val="254556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4759DE4-B5E7-A407-9EFD-A7336D5B1B98}"/>
              </a:ext>
            </a:extLst>
          </p:cNvPr>
          <p:cNvPicPr>
            <a:picLocks noChangeAspect="1"/>
          </p:cNvPicPr>
          <p:nvPr/>
        </p:nvPicPr>
        <p:blipFill>
          <a:blip r:embed="rId3"/>
          <a:stretch>
            <a:fillRect/>
          </a:stretch>
        </p:blipFill>
        <p:spPr>
          <a:xfrm>
            <a:off x="4005260" y="235943"/>
            <a:ext cx="4758742" cy="6505425"/>
          </a:xfrm>
          <a:prstGeom prst="rect">
            <a:avLst/>
          </a:prstGeom>
        </p:spPr>
      </p:pic>
      <p:pic>
        <p:nvPicPr>
          <p:cNvPr id="2" name="Grafik 1">
            <a:extLst>
              <a:ext uri="{FF2B5EF4-FFF2-40B4-BE49-F238E27FC236}">
                <a16:creationId xmlns:a16="http://schemas.microsoft.com/office/drawing/2014/main" id="{E6E32BA0-8F54-0C34-E155-D3C6B8DC3C3D}"/>
              </a:ext>
            </a:extLst>
          </p:cNvPr>
          <p:cNvPicPr>
            <a:picLocks noChangeAspect="1"/>
          </p:cNvPicPr>
          <p:nvPr/>
        </p:nvPicPr>
        <p:blipFill>
          <a:blip r:embed="rId4"/>
          <a:stretch>
            <a:fillRect/>
          </a:stretch>
        </p:blipFill>
        <p:spPr>
          <a:xfrm>
            <a:off x="2051720" y="235943"/>
            <a:ext cx="1950889" cy="2819644"/>
          </a:xfrm>
          <a:prstGeom prst="rect">
            <a:avLst/>
          </a:prstGeom>
        </p:spPr>
      </p:pic>
      <p:sp>
        <p:nvSpPr>
          <p:cNvPr id="3" name="Textfeld 2">
            <a:extLst>
              <a:ext uri="{FF2B5EF4-FFF2-40B4-BE49-F238E27FC236}">
                <a16:creationId xmlns:a16="http://schemas.microsoft.com/office/drawing/2014/main" id="{BD04392D-7147-D304-41DD-7DD54DC9A0E3}"/>
              </a:ext>
            </a:extLst>
          </p:cNvPr>
          <p:cNvSpPr txBox="1">
            <a:spLocks noChangeArrowheads="1"/>
          </p:cNvSpPr>
          <p:nvPr/>
        </p:nvSpPr>
        <p:spPr bwMode="auto">
          <a:xfrm>
            <a:off x="320345" y="3835598"/>
            <a:ext cx="3531575" cy="1200329"/>
          </a:xfrm>
          <a:prstGeom prst="rect">
            <a:avLst/>
          </a:prstGeom>
          <a:solidFill>
            <a:schemeClr val="tx1"/>
          </a:solidFill>
          <a:ln w="9525">
            <a:noFill/>
            <a:miter lim="800000"/>
            <a:headEnd/>
            <a:tailEnd/>
          </a:ln>
        </p:spPr>
        <p:txBody>
          <a:bodyPr wrap="square">
            <a:spAutoFit/>
          </a:bodyPr>
          <a:lstStyle/>
          <a:p>
            <a:pPr algn="ctr"/>
            <a:r>
              <a:rPr lang="de-DE" sz="2400" dirty="0">
                <a:solidFill>
                  <a:srgbClr val="000000"/>
                </a:solidFill>
                <a:latin typeface="Times New Roman" pitchFamily="18" charset="0"/>
                <a:cs typeface="Times New Roman" pitchFamily="18" charset="0"/>
              </a:rPr>
              <a:t>nur noch </a:t>
            </a:r>
            <a:r>
              <a:rPr lang="de-DE" sz="2400" b="1" dirty="0">
                <a:solidFill>
                  <a:srgbClr val="000000"/>
                </a:solidFill>
                <a:latin typeface="Times New Roman" pitchFamily="18" charset="0"/>
                <a:cs typeface="Times New Roman" pitchFamily="18" charset="0"/>
              </a:rPr>
              <a:t>alpin</a:t>
            </a:r>
            <a:r>
              <a:rPr lang="de-DE" sz="2400" dirty="0">
                <a:solidFill>
                  <a:srgbClr val="000000"/>
                </a:solidFill>
                <a:latin typeface="Times New Roman" pitchFamily="18" charset="0"/>
                <a:cs typeface="Times New Roman" pitchFamily="18" charset="0"/>
              </a:rPr>
              <a:t> und in den </a:t>
            </a:r>
            <a:r>
              <a:rPr lang="de-DE" sz="2400" b="1" dirty="0">
                <a:solidFill>
                  <a:srgbClr val="000000"/>
                </a:solidFill>
                <a:latin typeface="Times New Roman" pitchFamily="18" charset="0"/>
                <a:cs typeface="Times New Roman" pitchFamily="18" charset="0"/>
              </a:rPr>
              <a:t>letzten Sandgebieten </a:t>
            </a:r>
            <a:r>
              <a:rPr lang="de-DE" sz="2400" dirty="0">
                <a:solidFill>
                  <a:srgbClr val="000000"/>
                </a:solidFill>
                <a:latin typeface="Times New Roman" pitchFamily="18" charset="0"/>
                <a:cs typeface="Times New Roman" pitchFamily="18" charset="0"/>
              </a:rPr>
              <a:t>vorkommend</a:t>
            </a:r>
          </a:p>
        </p:txBody>
      </p:sp>
    </p:spTree>
    <p:extLst>
      <p:ext uri="{BB962C8B-B14F-4D97-AF65-F5344CB8AC3E}">
        <p14:creationId xmlns:p14="http://schemas.microsoft.com/office/powerpoint/2010/main" val="393911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5849AA8-4C2C-45EC-A851-81B2DAE3256F}"/>
              </a:ext>
            </a:extLst>
          </p:cNvPr>
          <p:cNvPicPr>
            <a:picLocks noChangeAspect="1"/>
          </p:cNvPicPr>
          <p:nvPr/>
        </p:nvPicPr>
        <p:blipFill>
          <a:blip r:embed="rId3"/>
          <a:stretch>
            <a:fillRect/>
          </a:stretch>
        </p:blipFill>
        <p:spPr>
          <a:xfrm>
            <a:off x="2859661" y="3443729"/>
            <a:ext cx="6271803" cy="3337849"/>
          </a:xfrm>
          <a:prstGeom prst="rect">
            <a:avLst/>
          </a:prstGeom>
        </p:spPr>
      </p:pic>
      <p:pic>
        <p:nvPicPr>
          <p:cNvPr id="9" name="Grafik 8">
            <a:extLst>
              <a:ext uri="{FF2B5EF4-FFF2-40B4-BE49-F238E27FC236}">
                <a16:creationId xmlns:a16="http://schemas.microsoft.com/office/drawing/2014/main" id="{AA3EA2E5-5A65-A3CD-500E-F77E07243ADF}"/>
              </a:ext>
            </a:extLst>
          </p:cNvPr>
          <p:cNvPicPr>
            <a:picLocks noChangeAspect="1"/>
          </p:cNvPicPr>
          <p:nvPr/>
        </p:nvPicPr>
        <p:blipFill>
          <a:blip r:embed="rId4"/>
          <a:stretch>
            <a:fillRect/>
          </a:stretch>
        </p:blipFill>
        <p:spPr>
          <a:xfrm>
            <a:off x="107504" y="198062"/>
            <a:ext cx="2253199" cy="2870898"/>
          </a:xfrm>
          <a:prstGeom prst="rect">
            <a:avLst/>
          </a:prstGeom>
        </p:spPr>
      </p:pic>
      <p:sp>
        <p:nvSpPr>
          <p:cNvPr id="10" name="Textfeld 2">
            <a:extLst>
              <a:ext uri="{FF2B5EF4-FFF2-40B4-BE49-F238E27FC236}">
                <a16:creationId xmlns:a16="http://schemas.microsoft.com/office/drawing/2014/main" id="{F57D28AD-01F0-A3DB-4B40-51AF747EB4AE}"/>
              </a:ext>
            </a:extLst>
          </p:cNvPr>
          <p:cNvSpPr txBox="1">
            <a:spLocks noChangeArrowheads="1"/>
          </p:cNvSpPr>
          <p:nvPr/>
        </p:nvSpPr>
        <p:spPr bwMode="auto">
          <a:xfrm>
            <a:off x="156905" y="5027692"/>
            <a:ext cx="2571501" cy="1569660"/>
          </a:xfrm>
          <a:prstGeom prst="rect">
            <a:avLst/>
          </a:prstGeom>
          <a:solidFill>
            <a:schemeClr val="tx1"/>
          </a:solidFill>
          <a:ln w="9525">
            <a:noFill/>
            <a:miter lim="800000"/>
            <a:headEnd/>
            <a:tailEnd/>
          </a:ln>
        </p:spPr>
        <p:txBody>
          <a:bodyPr wrap="square">
            <a:spAutoFit/>
          </a:bodyPr>
          <a:lstStyle/>
          <a:p>
            <a:r>
              <a:rPr lang="de-DE" sz="2400" dirty="0">
                <a:solidFill>
                  <a:srgbClr val="000000"/>
                </a:solidFill>
                <a:latin typeface="Times New Roman" pitchFamily="18" charset="0"/>
                <a:cs typeface="Times New Roman" pitchFamily="18" charset="0"/>
              </a:rPr>
              <a:t>ganz klar:</a:t>
            </a:r>
          </a:p>
          <a:p>
            <a:r>
              <a:rPr lang="de-DE" sz="2400" dirty="0">
                <a:solidFill>
                  <a:srgbClr val="000000"/>
                </a:solidFill>
                <a:latin typeface="Times New Roman" pitchFamily="18" charset="0"/>
                <a:cs typeface="Times New Roman" pitchFamily="18" charset="0"/>
              </a:rPr>
              <a:t>Wir haben heute </a:t>
            </a:r>
            <a:r>
              <a:rPr lang="de-DE" sz="2400" b="1" dirty="0">
                <a:solidFill>
                  <a:srgbClr val="000000"/>
                </a:solidFill>
                <a:latin typeface="Times New Roman" pitchFamily="18" charset="0"/>
                <a:cs typeface="Times New Roman" pitchFamily="18" charset="0"/>
              </a:rPr>
              <a:t>keine Sanddünen </a:t>
            </a:r>
            <a:r>
              <a:rPr lang="de-DE" sz="2400" dirty="0">
                <a:solidFill>
                  <a:srgbClr val="000000"/>
                </a:solidFill>
                <a:latin typeface="Times New Roman" pitchFamily="18" charset="0"/>
                <a:cs typeface="Times New Roman" pitchFamily="18" charset="0"/>
              </a:rPr>
              <a:t>mehr</a:t>
            </a:r>
          </a:p>
        </p:txBody>
      </p:sp>
      <p:sp>
        <p:nvSpPr>
          <p:cNvPr id="2" name="Textfeld 2">
            <a:extLst>
              <a:ext uri="{FF2B5EF4-FFF2-40B4-BE49-F238E27FC236}">
                <a16:creationId xmlns:a16="http://schemas.microsoft.com/office/drawing/2014/main" id="{C029CA04-B55C-B0C3-29A9-8EDEA08BD8E2}"/>
              </a:ext>
            </a:extLst>
          </p:cNvPr>
          <p:cNvSpPr txBox="1">
            <a:spLocks noChangeArrowheads="1"/>
          </p:cNvSpPr>
          <p:nvPr/>
        </p:nvSpPr>
        <p:spPr bwMode="auto">
          <a:xfrm>
            <a:off x="8172400" y="6165304"/>
            <a:ext cx="791369" cy="276999"/>
          </a:xfrm>
          <a:prstGeom prst="rect">
            <a:avLst/>
          </a:prstGeom>
          <a:solidFill>
            <a:schemeClr val="tx1"/>
          </a:solidFill>
          <a:ln w="9525">
            <a:noFill/>
            <a:miter lim="800000"/>
            <a:headEnd/>
            <a:tailEnd/>
          </a:ln>
        </p:spPr>
        <p:txBody>
          <a:bodyPr wrap="square">
            <a:spAutoFit/>
          </a:bodyPr>
          <a:lstStyle/>
          <a:p>
            <a:pPr algn="ctr"/>
            <a:r>
              <a:rPr lang="de-DE" sz="1200" b="1" dirty="0">
                <a:solidFill>
                  <a:srgbClr val="000000"/>
                </a:solidFill>
                <a:latin typeface="Times New Roman" pitchFamily="18" charset="0"/>
                <a:cs typeface="Times New Roman" pitchFamily="18" charset="0"/>
              </a:rPr>
              <a:t>Google</a:t>
            </a:r>
          </a:p>
        </p:txBody>
      </p:sp>
      <p:pic>
        <p:nvPicPr>
          <p:cNvPr id="4" name="Grafik 3">
            <a:extLst>
              <a:ext uri="{FF2B5EF4-FFF2-40B4-BE49-F238E27FC236}">
                <a16:creationId xmlns:a16="http://schemas.microsoft.com/office/drawing/2014/main" id="{764A2E18-DBA1-CFEA-2E0B-751C65EDA328}"/>
              </a:ext>
            </a:extLst>
          </p:cNvPr>
          <p:cNvPicPr>
            <a:picLocks noChangeAspect="1"/>
          </p:cNvPicPr>
          <p:nvPr/>
        </p:nvPicPr>
        <p:blipFill>
          <a:blip r:embed="rId5"/>
          <a:stretch>
            <a:fillRect/>
          </a:stretch>
        </p:blipFill>
        <p:spPr>
          <a:xfrm>
            <a:off x="668351" y="3212976"/>
            <a:ext cx="1368152" cy="1720000"/>
          </a:xfrm>
          <a:prstGeom prst="rect">
            <a:avLst/>
          </a:prstGeom>
        </p:spPr>
      </p:pic>
      <p:pic>
        <p:nvPicPr>
          <p:cNvPr id="11" name="Grafik 10">
            <a:extLst>
              <a:ext uri="{FF2B5EF4-FFF2-40B4-BE49-F238E27FC236}">
                <a16:creationId xmlns:a16="http://schemas.microsoft.com/office/drawing/2014/main" id="{AD7E64E6-90A3-CE33-B137-4C5F0228A83E}"/>
              </a:ext>
            </a:extLst>
          </p:cNvPr>
          <p:cNvPicPr>
            <a:picLocks noChangeAspect="1"/>
          </p:cNvPicPr>
          <p:nvPr/>
        </p:nvPicPr>
        <p:blipFill>
          <a:blip r:embed="rId6"/>
          <a:stretch>
            <a:fillRect/>
          </a:stretch>
        </p:blipFill>
        <p:spPr>
          <a:xfrm>
            <a:off x="2360703" y="0"/>
            <a:ext cx="6840660" cy="3414271"/>
          </a:xfrm>
          <a:prstGeom prst="rect">
            <a:avLst/>
          </a:prstGeom>
        </p:spPr>
      </p:pic>
    </p:spTree>
    <p:extLst>
      <p:ext uri="{BB962C8B-B14F-4D97-AF65-F5344CB8AC3E}">
        <p14:creationId xmlns:p14="http://schemas.microsoft.com/office/powerpoint/2010/main" val="200663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251520" y="306578"/>
            <a:ext cx="8568952" cy="1569660"/>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Arial" charset="0"/>
              </a:rPr>
              <a:t>Wald-Arten</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Arial" charset="0"/>
              </a:rPr>
              <a:t>, die verschwinden, sind die Arten der </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Arial" charset="0"/>
              </a:rPr>
              <a:t>lichten Wälder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Arial" charset="0"/>
              </a:rPr>
              <a:t>(und eben gerade nicht die Arten der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Arial" charset="0"/>
              </a:rPr>
              <a:t>dunklen Hochwälder</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Arial"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Arial" charset="0"/>
              </a:rPr>
              <a:t>so der Gelbringfalter (</a:t>
            </a:r>
            <a:r>
              <a:rPr kumimoji="0" lang="de-DE" sz="2400" b="1" i="0" u="none" strike="noStrike" kern="0" cap="none" spc="0" normalizeH="0" baseline="0" noProof="0" dirty="0" err="1">
                <a:ln>
                  <a:noFill/>
                </a:ln>
                <a:solidFill>
                  <a:srgbClr val="000000"/>
                </a:solidFill>
                <a:effectLst/>
                <a:uLnTx/>
                <a:uFillTx/>
                <a:latin typeface="Times New Roman" pitchFamily="18" charset="0"/>
                <a:ea typeface="+mn-ea"/>
                <a:cs typeface="Arial" charset="0"/>
              </a:rPr>
              <a:t>Lopinga</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Arial" charset="0"/>
              </a:rPr>
              <a:t> </a:t>
            </a:r>
            <a:r>
              <a:rPr kumimoji="0" lang="de-DE" sz="2400" b="1" i="0" u="none" strike="noStrike" kern="0" cap="none" spc="0" normalizeH="0" baseline="0" noProof="0" dirty="0" err="1">
                <a:ln>
                  <a:noFill/>
                </a:ln>
                <a:solidFill>
                  <a:srgbClr val="000000"/>
                </a:solidFill>
                <a:effectLst/>
                <a:uLnTx/>
                <a:uFillTx/>
                <a:latin typeface="Times New Roman" pitchFamily="18" charset="0"/>
                <a:ea typeface="+mn-ea"/>
                <a:cs typeface="Arial" charset="0"/>
              </a:rPr>
              <a:t>achine</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Arial"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Arial" charset="0"/>
              </a:rPr>
              <a:t>und das Wald-Wiesenvögelchen (</a:t>
            </a:r>
            <a:r>
              <a:rPr kumimoji="0" lang="de-DE" sz="2400" b="1" i="0" u="none" strike="noStrike" kern="0" cap="none" spc="0" normalizeH="0" baseline="0" noProof="0" dirty="0" err="1">
                <a:ln>
                  <a:noFill/>
                </a:ln>
                <a:solidFill>
                  <a:srgbClr val="000000"/>
                </a:solidFill>
                <a:effectLst/>
                <a:uLnTx/>
                <a:uFillTx/>
                <a:latin typeface="Times New Roman" pitchFamily="18" charset="0"/>
                <a:ea typeface="+mn-ea"/>
                <a:cs typeface="Arial" charset="0"/>
              </a:rPr>
              <a:t>Coenonympha</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Arial" charset="0"/>
              </a:rPr>
              <a:t> </a:t>
            </a:r>
            <a:r>
              <a:rPr kumimoji="0" lang="de-DE" sz="2400" b="1" i="0" u="none" strike="noStrike" kern="0" cap="none" spc="0" normalizeH="0" baseline="0" noProof="0" dirty="0" err="1">
                <a:ln>
                  <a:noFill/>
                </a:ln>
                <a:solidFill>
                  <a:srgbClr val="000000"/>
                </a:solidFill>
                <a:effectLst/>
                <a:uLnTx/>
                <a:uFillTx/>
                <a:latin typeface="Times New Roman" pitchFamily="18" charset="0"/>
                <a:ea typeface="+mn-ea"/>
                <a:cs typeface="Arial" charset="0"/>
              </a:rPr>
              <a:t>hero</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Arial" charset="0"/>
              </a:rPr>
              <a:t>)</a:t>
            </a:r>
            <a:endPar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
        <p:nvSpPr>
          <p:cNvPr id="10" name="Textfeld 4"/>
          <p:cNvSpPr txBox="1">
            <a:spLocks noChangeArrowheads="1"/>
          </p:cNvSpPr>
          <p:nvPr/>
        </p:nvSpPr>
        <p:spPr bwMode="auto">
          <a:xfrm>
            <a:off x="1115616" y="6077465"/>
            <a:ext cx="2314563" cy="461665"/>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Rumänien 2017</a:t>
            </a:r>
          </a:p>
        </p:txBody>
      </p:sp>
      <p:pic>
        <p:nvPicPr>
          <p:cNvPr id="4" name="Grafik 3">
            <a:extLst>
              <a:ext uri="{FF2B5EF4-FFF2-40B4-BE49-F238E27FC236}">
                <a16:creationId xmlns:a16="http://schemas.microsoft.com/office/drawing/2014/main" id="{9126BB4D-FC2B-93EB-885D-B65312A31207}"/>
              </a:ext>
            </a:extLst>
          </p:cNvPr>
          <p:cNvPicPr>
            <a:picLocks noChangeAspect="1"/>
          </p:cNvPicPr>
          <p:nvPr/>
        </p:nvPicPr>
        <p:blipFill>
          <a:blip r:embed="rId2"/>
          <a:stretch>
            <a:fillRect/>
          </a:stretch>
        </p:blipFill>
        <p:spPr>
          <a:xfrm>
            <a:off x="87399" y="2020254"/>
            <a:ext cx="4808637" cy="4023709"/>
          </a:xfrm>
          <a:prstGeom prst="rect">
            <a:avLst/>
          </a:prstGeom>
        </p:spPr>
      </p:pic>
      <p:pic>
        <p:nvPicPr>
          <p:cNvPr id="6" name="Grafik 5">
            <a:extLst>
              <a:ext uri="{FF2B5EF4-FFF2-40B4-BE49-F238E27FC236}">
                <a16:creationId xmlns:a16="http://schemas.microsoft.com/office/drawing/2014/main" id="{1DB7520F-3066-2128-45C9-B7A9222CAEF9}"/>
              </a:ext>
            </a:extLst>
          </p:cNvPr>
          <p:cNvPicPr>
            <a:picLocks noChangeAspect="1"/>
          </p:cNvPicPr>
          <p:nvPr/>
        </p:nvPicPr>
        <p:blipFill>
          <a:blip r:embed="rId3"/>
          <a:stretch>
            <a:fillRect/>
          </a:stretch>
        </p:blipFill>
        <p:spPr>
          <a:xfrm>
            <a:off x="4831623" y="2027552"/>
            <a:ext cx="4215179" cy="4316861"/>
          </a:xfrm>
          <a:prstGeom prst="rect">
            <a:avLst/>
          </a:prstGeom>
        </p:spPr>
      </p:pic>
      <p:sp>
        <p:nvSpPr>
          <p:cNvPr id="7" name="Textfeld 4">
            <a:extLst>
              <a:ext uri="{FF2B5EF4-FFF2-40B4-BE49-F238E27FC236}">
                <a16:creationId xmlns:a16="http://schemas.microsoft.com/office/drawing/2014/main" id="{B3856412-117A-EC0D-D18E-670A25058C8E}"/>
              </a:ext>
            </a:extLst>
          </p:cNvPr>
          <p:cNvSpPr txBox="1">
            <a:spLocks noChangeArrowheads="1"/>
          </p:cNvSpPr>
          <p:nvPr/>
        </p:nvSpPr>
        <p:spPr bwMode="auto">
          <a:xfrm>
            <a:off x="6156176" y="6165304"/>
            <a:ext cx="1747094" cy="461665"/>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Polen 2010</a:t>
            </a:r>
          </a:p>
        </p:txBody>
      </p:sp>
    </p:spTree>
    <p:extLst>
      <p:ext uri="{BB962C8B-B14F-4D97-AF65-F5344CB8AC3E}">
        <p14:creationId xmlns:p14="http://schemas.microsoft.com/office/powerpoint/2010/main" val="278164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683568" y="306578"/>
            <a:ext cx="7848872" cy="461665"/>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Arial" charset="0"/>
              </a:rPr>
              <a:t>Welche Empörung hat es um den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Arial" charset="0"/>
              </a:rPr>
              <a:t>Hambacher Forst </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Arial" charset="0"/>
              </a:rPr>
              <a:t>gegeben</a:t>
            </a:r>
          </a:p>
        </p:txBody>
      </p:sp>
      <p:pic>
        <p:nvPicPr>
          <p:cNvPr id="6" name="Grafik 5">
            <a:extLst>
              <a:ext uri="{FF2B5EF4-FFF2-40B4-BE49-F238E27FC236}">
                <a16:creationId xmlns:a16="http://schemas.microsoft.com/office/drawing/2014/main" id="{1DB7520F-3066-2128-45C9-B7A9222CAEF9}"/>
              </a:ext>
            </a:extLst>
          </p:cNvPr>
          <p:cNvPicPr>
            <a:picLocks noChangeAspect="1"/>
          </p:cNvPicPr>
          <p:nvPr/>
        </p:nvPicPr>
        <p:blipFill>
          <a:blip r:embed="rId2"/>
          <a:stretch>
            <a:fillRect/>
          </a:stretch>
        </p:blipFill>
        <p:spPr>
          <a:xfrm>
            <a:off x="4622844" y="1416395"/>
            <a:ext cx="4215179" cy="4316861"/>
          </a:xfrm>
          <a:prstGeom prst="rect">
            <a:avLst/>
          </a:prstGeom>
        </p:spPr>
      </p:pic>
      <p:sp>
        <p:nvSpPr>
          <p:cNvPr id="2" name="Textfeld 4">
            <a:extLst>
              <a:ext uri="{FF2B5EF4-FFF2-40B4-BE49-F238E27FC236}">
                <a16:creationId xmlns:a16="http://schemas.microsoft.com/office/drawing/2014/main" id="{3904956B-2342-1132-21F3-970D2A5DDEB5}"/>
              </a:ext>
            </a:extLst>
          </p:cNvPr>
          <p:cNvSpPr txBox="1">
            <a:spLocks noChangeArrowheads="1"/>
          </p:cNvSpPr>
          <p:nvPr/>
        </p:nvSpPr>
        <p:spPr bwMode="auto">
          <a:xfrm>
            <a:off x="331912" y="1352957"/>
            <a:ext cx="4096072" cy="4524315"/>
          </a:xfrm>
          <a:prstGeom prst="rect">
            <a:avLst/>
          </a:prstGeom>
          <a:solidFill>
            <a:schemeClr val="bg1">
              <a:lumMod val="95000"/>
            </a:schemeClr>
          </a:solidFill>
          <a:ln w="9525">
            <a:noFill/>
            <a:miter lim="800000"/>
            <a:headEnd/>
            <a:tailEnd/>
          </a:ln>
        </p:spPr>
        <p:txBody>
          <a:bodyPr wrap="square">
            <a:spAutoFit/>
          </a:bodyPr>
          <a:lstStyle/>
          <a:p>
            <a:pPr lvl="0" fontAlgn="auto">
              <a:spcBef>
                <a:spcPts val="0"/>
              </a:spcBef>
              <a:spcAft>
                <a:spcPts val="0"/>
              </a:spcAf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Arial" charset="0"/>
              </a:rPr>
              <a:t>Aber dass der Hambacher Forst bereits Mitte des 19ten Jahrhunderts </a:t>
            </a:r>
          </a:p>
          <a:p>
            <a:pPr lvl="0" fontAlgn="auto">
              <a:spcBef>
                <a:spcPts val="0"/>
              </a:spcBef>
              <a:spcAft>
                <a:spcPts val="0"/>
              </a:spcAf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Arial" charset="0"/>
              </a:rPr>
              <a:t>seine wertvollen Arten verloren hat </a:t>
            </a:r>
          </a:p>
          <a:p>
            <a:pPr lvl="0" fontAlgn="auto">
              <a:spcBef>
                <a:spcPts val="0"/>
              </a:spcBef>
              <a:spcAft>
                <a:spcPts val="0"/>
              </a:spcAf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Arial" charset="0"/>
              </a:rPr>
              <a:t>(weil er seine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Arial" charset="0"/>
              </a:rPr>
              <a:t>feuchten offenen Waldwiesen verloren</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Arial" charset="0"/>
              </a:rPr>
              <a:t> hat </a:t>
            </a:r>
          </a:p>
          <a:p>
            <a:pPr lvl="0" fontAlgn="auto">
              <a:spcBef>
                <a:spcPts val="0"/>
              </a:spcBef>
              <a:spcAft>
                <a:spcPts val="0"/>
              </a:spcAf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Arial" charset="0"/>
              </a:rPr>
              <a:t>[und damit den letzten Bestand von </a:t>
            </a:r>
            <a:r>
              <a:rPr lang="de-DE" sz="2400" b="1" kern="0" dirty="0" err="1">
                <a:solidFill>
                  <a:srgbClr val="000000"/>
                </a:solidFill>
                <a:latin typeface="Times New Roman" pitchFamily="18" charset="0"/>
              </a:rPr>
              <a:t>Coenonympha</a:t>
            </a:r>
            <a:r>
              <a:rPr lang="de-DE" sz="2400" b="1" kern="0" dirty="0">
                <a:solidFill>
                  <a:srgbClr val="000000"/>
                </a:solidFill>
                <a:latin typeface="Times New Roman" pitchFamily="18" charset="0"/>
              </a:rPr>
              <a:t> </a:t>
            </a:r>
            <a:r>
              <a:rPr lang="de-DE" sz="2400" b="1" kern="0" dirty="0" err="1">
                <a:solidFill>
                  <a:srgbClr val="000000"/>
                </a:solidFill>
                <a:latin typeface="Times New Roman" pitchFamily="18" charset="0"/>
              </a:rPr>
              <a:t>hero</a:t>
            </a:r>
            <a:r>
              <a:rPr lang="de-DE" sz="2400" b="1" kern="0" dirty="0">
                <a:solidFill>
                  <a:srgbClr val="000000"/>
                </a:solidFill>
                <a:latin typeface="Times New Roman" pitchFamily="18" charset="0"/>
              </a:rPr>
              <a:t> in NRW]</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Arial" charset="0"/>
              </a:rPr>
              <a:t>), </a:t>
            </a:r>
          </a:p>
          <a:p>
            <a:pPr lvl="0" fontAlgn="auto">
              <a:spcBef>
                <a:spcPts val="0"/>
              </a:spcBef>
              <a:spcAft>
                <a:spcPts val="0"/>
              </a:spcAf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Arial" charset="0"/>
              </a:rPr>
              <a:t>darüber ist kein einziges Wort verloren worden</a:t>
            </a:r>
          </a:p>
        </p:txBody>
      </p:sp>
    </p:spTree>
    <p:extLst>
      <p:ext uri="{BB962C8B-B14F-4D97-AF65-F5344CB8AC3E}">
        <p14:creationId xmlns:p14="http://schemas.microsoft.com/office/powerpoint/2010/main" val="3986190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feld 2"/>
          <p:cNvSpPr txBox="1">
            <a:spLocks noChangeArrowheads="1"/>
          </p:cNvSpPr>
          <p:nvPr/>
        </p:nvSpPr>
        <p:spPr bwMode="auto">
          <a:xfrm>
            <a:off x="312640" y="433653"/>
            <a:ext cx="4259360" cy="1569660"/>
          </a:xfrm>
          <a:prstGeom prst="rect">
            <a:avLst/>
          </a:prstGeom>
          <a:solidFill>
            <a:schemeClr val="tx1"/>
          </a:solidFill>
          <a:ln w="9525">
            <a:noFill/>
            <a:miter lim="800000"/>
            <a:headEnd/>
            <a:tailEnd/>
          </a:ln>
        </p:spPr>
        <p:txBody>
          <a:bodyPr wrap="square">
            <a:spAutoFit/>
          </a:bodyPr>
          <a:lstStyle/>
          <a:p>
            <a:pPr>
              <a:spcBef>
                <a:spcPts val="0"/>
              </a:spcBef>
            </a:pPr>
            <a:r>
              <a:rPr lang="de-DE" sz="2400" b="1" dirty="0">
                <a:solidFill>
                  <a:srgbClr val="000000"/>
                </a:solidFill>
                <a:latin typeface="Times New Roman" pitchFamily="18" charset="0"/>
                <a:cs typeface="Times New Roman" pitchFamily="18" charset="0"/>
              </a:rPr>
              <a:t>Annette von Droste-Hülshoff</a:t>
            </a:r>
          </a:p>
          <a:p>
            <a:pPr>
              <a:spcBef>
                <a:spcPts val="0"/>
              </a:spcBef>
            </a:pPr>
            <a:r>
              <a:rPr lang="de-DE" sz="2400" dirty="0">
                <a:solidFill>
                  <a:srgbClr val="000000"/>
                </a:solidFill>
                <a:latin typeface="Times New Roman" pitchFamily="18" charset="0"/>
                <a:cs typeface="Times New Roman" pitchFamily="18" charset="0"/>
              </a:rPr>
              <a:t>(1797 - 1848)</a:t>
            </a:r>
          </a:p>
          <a:p>
            <a:pPr>
              <a:spcBef>
                <a:spcPts val="0"/>
              </a:spcBef>
            </a:pPr>
            <a:r>
              <a:rPr lang="de-DE" sz="2400" dirty="0">
                <a:solidFill>
                  <a:srgbClr val="000000"/>
                </a:solidFill>
                <a:latin typeface="Times New Roman" pitchFamily="18" charset="0"/>
                <a:cs typeface="Times New Roman" pitchFamily="18" charset="0"/>
              </a:rPr>
              <a:t>in „Bilder aus Westfalen“ (1840) über das </a:t>
            </a:r>
            <a:r>
              <a:rPr lang="de-DE" sz="2400" b="1" dirty="0">
                <a:solidFill>
                  <a:srgbClr val="000000"/>
                </a:solidFill>
                <a:latin typeface="Times New Roman" pitchFamily="18" charset="0"/>
                <a:cs typeface="Times New Roman" pitchFamily="18" charset="0"/>
              </a:rPr>
              <a:t>Münsterland</a:t>
            </a:r>
            <a:r>
              <a:rPr lang="de-DE" sz="2400" dirty="0">
                <a:solidFill>
                  <a:srgbClr val="000000"/>
                </a:solidFill>
                <a:latin typeface="Times New Roman" pitchFamily="18" charset="0"/>
                <a:cs typeface="Times New Roman" pitchFamily="18" charset="0"/>
              </a:rPr>
              <a:t>:</a:t>
            </a:r>
          </a:p>
        </p:txBody>
      </p:sp>
      <p:pic>
        <p:nvPicPr>
          <p:cNvPr id="4" name="Grafik 3">
            <a:extLst>
              <a:ext uri="{FF2B5EF4-FFF2-40B4-BE49-F238E27FC236}">
                <a16:creationId xmlns:a16="http://schemas.microsoft.com/office/drawing/2014/main" id="{FF39BD9B-0F85-C924-3691-B7B242C56FCD}"/>
              </a:ext>
            </a:extLst>
          </p:cNvPr>
          <p:cNvPicPr>
            <a:picLocks noChangeAspect="1"/>
          </p:cNvPicPr>
          <p:nvPr/>
        </p:nvPicPr>
        <p:blipFill>
          <a:blip r:embed="rId3"/>
          <a:stretch>
            <a:fillRect/>
          </a:stretch>
        </p:blipFill>
        <p:spPr>
          <a:xfrm>
            <a:off x="4572000" y="116632"/>
            <a:ext cx="3414056" cy="3436918"/>
          </a:xfrm>
          <a:prstGeom prst="rect">
            <a:avLst/>
          </a:prstGeom>
        </p:spPr>
      </p:pic>
      <p:sp>
        <p:nvSpPr>
          <p:cNvPr id="20484" name="Textfeld 2"/>
          <p:cNvSpPr txBox="1">
            <a:spLocks noChangeArrowheads="1"/>
          </p:cNvSpPr>
          <p:nvPr/>
        </p:nvSpPr>
        <p:spPr bwMode="auto">
          <a:xfrm>
            <a:off x="287524" y="2924944"/>
            <a:ext cx="8568952" cy="3785652"/>
          </a:xfrm>
          <a:prstGeom prst="rect">
            <a:avLst/>
          </a:prstGeom>
          <a:solidFill>
            <a:schemeClr val="tx1"/>
          </a:solidFill>
          <a:ln w="9525">
            <a:noFill/>
            <a:miter lim="800000"/>
            <a:headEnd/>
            <a:tailEnd/>
          </a:ln>
        </p:spPr>
        <p:txBody>
          <a:bodyPr wrap="square">
            <a:spAutoFit/>
          </a:bodyPr>
          <a:lstStyle/>
          <a:p>
            <a:pPr>
              <a:spcBef>
                <a:spcPts val="0"/>
              </a:spcBef>
            </a:pPr>
            <a:r>
              <a:rPr lang="de-DE" sz="2400" dirty="0">
                <a:solidFill>
                  <a:srgbClr val="000000"/>
                </a:solidFill>
                <a:latin typeface="Times New Roman" pitchFamily="18" charset="0"/>
                <a:cs typeface="Times New Roman" pitchFamily="18" charset="0"/>
              </a:rPr>
              <a:t>„Wenige Landschaften mögen so voll Nachtigallenschlag und</a:t>
            </a:r>
          </a:p>
          <a:p>
            <a:pPr>
              <a:spcBef>
                <a:spcPts val="0"/>
              </a:spcBef>
            </a:pPr>
            <a:r>
              <a:rPr lang="de-DE" sz="2400" dirty="0">
                <a:solidFill>
                  <a:srgbClr val="000000"/>
                </a:solidFill>
                <a:latin typeface="Times New Roman" pitchFamily="18" charset="0"/>
                <a:cs typeface="Times New Roman" pitchFamily="18" charset="0"/>
              </a:rPr>
              <a:t>Blumenflor angetroffen werden, </a:t>
            </a:r>
          </a:p>
          <a:p>
            <a:pPr>
              <a:spcBef>
                <a:spcPts val="0"/>
              </a:spcBef>
            </a:pPr>
            <a:r>
              <a:rPr lang="de-DE" sz="2400" dirty="0">
                <a:solidFill>
                  <a:srgbClr val="000000"/>
                </a:solidFill>
                <a:latin typeface="Times New Roman" pitchFamily="18" charset="0"/>
                <a:cs typeface="Times New Roman" pitchFamily="18" charset="0"/>
              </a:rPr>
              <a:t>und der … Einwandernde wird fast betäubt vom Geschmetter der zahllosen Singvögel, die ihre Nahrung im weichen Kleiboden finden,</a:t>
            </a:r>
          </a:p>
          <a:p>
            <a:pPr>
              <a:spcBef>
                <a:spcPts val="0"/>
              </a:spcBef>
            </a:pPr>
            <a:r>
              <a:rPr lang="de-DE" sz="2400" dirty="0">
                <a:solidFill>
                  <a:srgbClr val="000000"/>
                </a:solidFill>
                <a:latin typeface="Times New Roman" pitchFamily="18" charset="0"/>
                <a:cs typeface="Times New Roman" pitchFamily="18" charset="0"/>
              </a:rPr>
              <a:t>aus denen jeder Schritt Schwärme blauer, gelber und milchweißer</a:t>
            </a:r>
          </a:p>
          <a:p>
            <a:pPr>
              <a:spcBef>
                <a:spcPts val="0"/>
              </a:spcBef>
            </a:pPr>
            <a:r>
              <a:rPr lang="de-DE" sz="2400" dirty="0">
                <a:solidFill>
                  <a:srgbClr val="000000"/>
                </a:solidFill>
                <a:latin typeface="Times New Roman" pitchFamily="18" charset="0"/>
                <a:cs typeface="Times New Roman" pitchFamily="18" charset="0"/>
              </a:rPr>
              <a:t>Schmetterlinge aufstäuben lässt. </a:t>
            </a:r>
          </a:p>
          <a:p>
            <a:pPr>
              <a:spcBef>
                <a:spcPts val="0"/>
              </a:spcBef>
            </a:pPr>
            <a:r>
              <a:rPr lang="de-DE" sz="2400" dirty="0">
                <a:solidFill>
                  <a:srgbClr val="000000"/>
                </a:solidFill>
                <a:latin typeface="Times New Roman" pitchFamily="18" charset="0"/>
                <a:cs typeface="Times New Roman" pitchFamily="18" charset="0"/>
              </a:rPr>
              <a:t>Fast jeder dieser Weidegründe enthält einen Wasserspiegel mit Schwertlilien, …</a:t>
            </a:r>
          </a:p>
          <a:p>
            <a:pPr>
              <a:spcBef>
                <a:spcPts val="0"/>
              </a:spcBef>
            </a:pPr>
            <a:r>
              <a:rPr lang="de-DE" sz="2400" dirty="0">
                <a:solidFill>
                  <a:srgbClr val="000000"/>
                </a:solidFill>
                <a:latin typeface="Times New Roman" pitchFamily="18" charset="0"/>
                <a:cs typeface="Times New Roman" pitchFamily="18" charset="0"/>
              </a:rPr>
              <a:t>an denen Tausende kleiner Libellen wie bunte Stäbchen hängen.“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ppt_x"/>
                                          </p:val>
                                        </p:tav>
                                        <p:tav tm="100000">
                                          <p:val>
                                            <p:strVal val="#ppt_x"/>
                                          </p:val>
                                        </p:tav>
                                      </p:tavLst>
                                    </p:anim>
                                    <p:anim calcmode="lin" valueType="num">
                                      <p:cBhvr additive="base">
                                        <p:cTn id="8"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1763688" y="404664"/>
            <a:ext cx="5616624" cy="954107"/>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Beispiele für den </a:t>
            </a: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Artenschwund:</a:t>
            </a:r>
            <a:endPar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0" cap="none" spc="0" normalizeH="0" baseline="0" noProof="0" dirty="0">
                <a:ln>
                  <a:noFill/>
                </a:ln>
                <a:solidFill>
                  <a:srgbClr val="0000FF"/>
                </a:solidFill>
                <a:effectLst/>
                <a:uLnTx/>
                <a:uFillTx/>
                <a:latin typeface="Times New Roman" pitchFamily="18" charset="0"/>
                <a:ea typeface="+mn-ea"/>
                <a:cs typeface="Calibri" pitchFamily="34" charset="0"/>
              </a:rPr>
              <a:t>Vögel: </a:t>
            </a:r>
          </a:p>
        </p:txBody>
      </p:sp>
      <p:sp>
        <p:nvSpPr>
          <p:cNvPr id="4" name="Textfeld 2">
            <a:extLst>
              <a:ext uri="{FF2B5EF4-FFF2-40B4-BE49-F238E27FC236}">
                <a16:creationId xmlns:a16="http://schemas.microsoft.com/office/drawing/2014/main" id="{E026DDA6-C9AF-270C-160B-4E374BC37B15}"/>
              </a:ext>
            </a:extLst>
          </p:cNvPr>
          <p:cNvSpPr txBox="1">
            <a:spLocks noChangeArrowheads="1"/>
          </p:cNvSpPr>
          <p:nvPr/>
        </p:nvSpPr>
        <p:spPr bwMode="auto">
          <a:xfrm>
            <a:off x="287524" y="1556792"/>
            <a:ext cx="3420380" cy="2677656"/>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sng"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Offenland-Arten: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Rotkopfwürger</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kern="0" dirty="0">
                <a:solidFill>
                  <a:srgbClr val="000000"/>
                </a:solidFill>
                <a:latin typeface="Times New Roman" pitchFamily="18" charset="0"/>
                <a:cs typeface="Times New Roman" pitchFamily="18" charset="0"/>
              </a:rPr>
              <a:t>Schwarzstirnwürger</a:t>
            </a:r>
            <a:endPar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sng"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Wald-Arten: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Blauracke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kern="0" dirty="0">
                <a:solidFill>
                  <a:srgbClr val="000000"/>
                </a:solidFill>
                <a:latin typeface="Times New Roman" pitchFamily="18" charset="0"/>
                <a:cs typeface="Times New Roman" pitchFamily="18" charset="0"/>
              </a:rPr>
              <a:t>Grauspecht</a:t>
            </a:r>
            <a:endParaRPr kumimoji="0" lang="de-DE" sz="24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pic>
        <p:nvPicPr>
          <p:cNvPr id="5" name="Grafik 4">
            <a:extLst>
              <a:ext uri="{FF2B5EF4-FFF2-40B4-BE49-F238E27FC236}">
                <a16:creationId xmlns:a16="http://schemas.microsoft.com/office/drawing/2014/main" id="{FF642E46-1BB6-1674-62A9-05556F0B030C}"/>
              </a:ext>
            </a:extLst>
          </p:cNvPr>
          <p:cNvPicPr>
            <a:picLocks noChangeAspect="1"/>
          </p:cNvPicPr>
          <p:nvPr/>
        </p:nvPicPr>
        <p:blipFill>
          <a:blip r:embed="rId2"/>
          <a:stretch>
            <a:fillRect/>
          </a:stretch>
        </p:blipFill>
        <p:spPr>
          <a:xfrm>
            <a:off x="3707904" y="1556792"/>
            <a:ext cx="2360917" cy="1800200"/>
          </a:xfrm>
          <a:prstGeom prst="rect">
            <a:avLst/>
          </a:prstGeom>
        </p:spPr>
      </p:pic>
      <p:pic>
        <p:nvPicPr>
          <p:cNvPr id="9" name="Grafik 8">
            <a:extLst>
              <a:ext uri="{FF2B5EF4-FFF2-40B4-BE49-F238E27FC236}">
                <a16:creationId xmlns:a16="http://schemas.microsoft.com/office/drawing/2014/main" id="{E53545D1-5FD5-BBD6-BD20-BDF73084A274}"/>
              </a:ext>
            </a:extLst>
          </p:cNvPr>
          <p:cNvPicPr>
            <a:picLocks noChangeAspect="1"/>
          </p:cNvPicPr>
          <p:nvPr/>
        </p:nvPicPr>
        <p:blipFill>
          <a:blip r:embed="rId3"/>
          <a:stretch>
            <a:fillRect/>
          </a:stretch>
        </p:blipFill>
        <p:spPr>
          <a:xfrm>
            <a:off x="6156176" y="1556792"/>
            <a:ext cx="2592288" cy="3662121"/>
          </a:xfrm>
          <a:prstGeom prst="rect">
            <a:avLst/>
          </a:prstGeom>
        </p:spPr>
      </p:pic>
      <p:pic>
        <p:nvPicPr>
          <p:cNvPr id="13" name="Grafik 12">
            <a:extLst>
              <a:ext uri="{FF2B5EF4-FFF2-40B4-BE49-F238E27FC236}">
                <a16:creationId xmlns:a16="http://schemas.microsoft.com/office/drawing/2014/main" id="{32AA9D18-1ADD-08FF-333D-A5C60E3402F8}"/>
              </a:ext>
            </a:extLst>
          </p:cNvPr>
          <p:cNvPicPr>
            <a:picLocks noChangeAspect="1"/>
          </p:cNvPicPr>
          <p:nvPr/>
        </p:nvPicPr>
        <p:blipFill>
          <a:blip r:embed="rId4"/>
          <a:stretch>
            <a:fillRect/>
          </a:stretch>
        </p:blipFill>
        <p:spPr>
          <a:xfrm>
            <a:off x="3707904" y="3429000"/>
            <a:ext cx="3168352" cy="3321274"/>
          </a:xfrm>
          <a:prstGeom prst="rect">
            <a:avLst/>
          </a:prstGeom>
        </p:spPr>
      </p:pic>
    </p:spTree>
    <p:extLst>
      <p:ext uri="{BB962C8B-B14F-4D97-AF65-F5344CB8AC3E}">
        <p14:creationId xmlns:p14="http://schemas.microsoft.com/office/powerpoint/2010/main" val="31572295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5062" name="Textfeld 2"/>
          <p:cNvSpPr txBox="1">
            <a:spLocks noChangeArrowheads="1"/>
          </p:cNvSpPr>
          <p:nvPr/>
        </p:nvSpPr>
        <p:spPr bwMode="auto">
          <a:xfrm>
            <a:off x="515938" y="365755"/>
            <a:ext cx="8137525" cy="830997"/>
          </a:xfrm>
          <a:prstGeom prst="rect">
            <a:avLst/>
          </a:prstGeom>
          <a:solidFill>
            <a:schemeClr val="tx1"/>
          </a:solidFill>
          <a:ln w="9525">
            <a:noFill/>
            <a:miter lim="800000"/>
            <a:headEnd/>
            <a:tailEnd/>
          </a:ln>
        </p:spPr>
        <p:txBody>
          <a:bodyPr>
            <a:spAutoFit/>
          </a:bodyPr>
          <a:lstStyle/>
          <a:p>
            <a:r>
              <a:rPr lang="de-DE" sz="2400" dirty="0">
                <a:solidFill>
                  <a:srgbClr val="000000"/>
                </a:solidFill>
                <a:latin typeface="Times New Roman" pitchFamily="18" charset="0"/>
                <a:cs typeface="Times New Roman" pitchFamily="18" charset="0"/>
              </a:rPr>
              <a:t>Arealentwicklung von </a:t>
            </a:r>
            <a:r>
              <a:rPr lang="de-DE" sz="2400" b="1" dirty="0">
                <a:solidFill>
                  <a:srgbClr val="000000"/>
                </a:solidFill>
                <a:latin typeface="Times New Roman" pitchFamily="18" charset="0"/>
                <a:cs typeface="Times New Roman" pitchFamily="18" charset="0"/>
              </a:rPr>
              <a:t>Blauracke, Rotkopfwürger </a:t>
            </a:r>
            <a:r>
              <a:rPr lang="de-DE" sz="2400" dirty="0">
                <a:solidFill>
                  <a:srgbClr val="000000"/>
                </a:solidFill>
                <a:latin typeface="Times New Roman" pitchFamily="18" charset="0"/>
                <a:cs typeface="Times New Roman" pitchFamily="18" charset="0"/>
              </a:rPr>
              <a:t>und </a:t>
            </a:r>
            <a:r>
              <a:rPr lang="de-DE" sz="2400" b="1" dirty="0">
                <a:solidFill>
                  <a:srgbClr val="000000"/>
                </a:solidFill>
                <a:latin typeface="Times New Roman" pitchFamily="18" charset="0"/>
                <a:cs typeface="Times New Roman" pitchFamily="18" charset="0"/>
              </a:rPr>
              <a:t>Schwarzstirnwürger</a:t>
            </a:r>
            <a:r>
              <a:rPr lang="de-DE" sz="2400" dirty="0">
                <a:solidFill>
                  <a:srgbClr val="000000"/>
                </a:solidFill>
                <a:latin typeface="Times New Roman" pitchFamily="18" charset="0"/>
                <a:cs typeface="Times New Roman" pitchFamily="18" charset="0"/>
              </a:rPr>
              <a:t> in Deutschland 1900 bis 2001</a:t>
            </a:r>
            <a:endParaRPr lang="de-DE" sz="2400" b="1" dirty="0">
              <a:solidFill>
                <a:srgbClr val="000000"/>
              </a:solidFill>
              <a:latin typeface="Times New Roman" pitchFamily="18" charset="0"/>
              <a:cs typeface="Times New Roman" pitchFamily="18" charset="0"/>
            </a:endParaRPr>
          </a:p>
        </p:txBody>
      </p:sp>
      <p:pic>
        <p:nvPicPr>
          <p:cNvPr id="5" name="Grafik 4">
            <a:extLst>
              <a:ext uri="{FF2B5EF4-FFF2-40B4-BE49-F238E27FC236}">
                <a16:creationId xmlns:a16="http://schemas.microsoft.com/office/drawing/2014/main" id="{8F0DE1A5-93AB-12CD-274D-A6E43A05FAEF}"/>
              </a:ext>
            </a:extLst>
          </p:cNvPr>
          <p:cNvPicPr>
            <a:picLocks noChangeAspect="1"/>
          </p:cNvPicPr>
          <p:nvPr/>
        </p:nvPicPr>
        <p:blipFill>
          <a:blip r:embed="rId3"/>
          <a:stretch>
            <a:fillRect/>
          </a:stretch>
        </p:blipFill>
        <p:spPr>
          <a:xfrm>
            <a:off x="518130" y="1195019"/>
            <a:ext cx="8086318" cy="5256301"/>
          </a:xfrm>
          <a:prstGeom prst="rect">
            <a:avLst/>
          </a:prstGeom>
        </p:spPr>
      </p:pic>
    </p:spTree>
    <p:extLst>
      <p:ext uri="{BB962C8B-B14F-4D97-AF65-F5344CB8AC3E}">
        <p14:creationId xmlns:p14="http://schemas.microsoft.com/office/powerpoint/2010/main" val="3397689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16037D9-2CDF-5015-5304-455025D62CE2}"/>
              </a:ext>
            </a:extLst>
          </p:cNvPr>
          <p:cNvPicPr>
            <a:picLocks noChangeAspect="1"/>
          </p:cNvPicPr>
          <p:nvPr/>
        </p:nvPicPr>
        <p:blipFill>
          <a:blip r:embed="rId3"/>
          <a:stretch>
            <a:fillRect/>
          </a:stretch>
        </p:blipFill>
        <p:spPr>
          <a:xfrm>
            <a:off x="515518" y="1054705"/>
            <a:ext cx="7533709" cy="5686663"/>
          </a:xfrm>
          <a:prstGeom prst="rect">
            <a:avLst/>
          </a:prstGeom>
        </p:spPr>
      </p:pic>
      <p:sp>
        <p:nvSpPr>
          <p:cNvPr id="45062" name="Textfeld 2"/>
          <p:cNvSpPr txBox="1">
            <a:spLocks noChangeArrowheads="1"/>
          </p:cNvSpPr>
          <p:nvPr/>
        </p:nvSpPr>
        <p:spPr bwMode="auto">
          <a:xfrm>
            <a:off x="515938" y="220663"/>
            <a:ext cx="8137525" cy="1200329"/>
          </a:xfrm>
          <a:prstGeom prst="rect">
            <a:avLst/>
          </a:prstGeom>
          <a:solidFill>
            <a:schemeClr val="tx1"/>
          </a:solidFill>
          <a:ln w="9525">
            <a:noFill/>
            <a:miter lim="800000"/>
            <a:headEnd/>
            <a:tailEnd/>
          </a:ln>
        </p:spPr>
        <p:txBody>
          <a:bodyPr>
            <a:spAutoFit/>
          </a:bodyPr>
          <a:lstStyle/>
          <a:p>
            <a:r>
              <a:rPr lang="de-DE" sz="2400" dirty="0">
                <a:solidFill>
                  <a:srgbClr val="000000"/>
                </a:solidFill>
                <a:latin typeface="Times New Roman" pitchFamily="18" charset="0"/>
                <a:cs typeface="Times New Roman" pitchFamily="18" charset="0"/>
              </a:rPr>
              <a:t>In den 1950er Jahren hatte Deutschland noch </a:t>
            </a:r>
          </a:p>
          <a:p>
            <a:r>
              <a:rPr lang="de-DE" sz="2400" b="1" dirty="0">
                <a:solidFill>
                  <a:srgbClr val="000000"/>
                </a:solidFill>
                <a:latin typeface="Times New Roman" pitchFamily="18" charset="0"/>
                <a:cs typeface="Times New Roman" pitchFamily="18" charset="0"/>
              </a:rPr>
              <a:t>1100 Brutpaare des </a:t>
            </a:r>
            <a:r>
              <a:rPr lang="de-DE" sz="2400" b="1" dirty="0">
                <a:solidFill>
                  <a:srgbClr val="C00000"/>
                </a:solidFill>
                <a:latin typeface="Times New Roman" pitchFamily="18" charset="0"/>
                <a:cs typeface="Times New Roman" pitchFamily="18" charset="0"/>
              </a:rPr>
              <a:t>Rotkopfwürgers</a:t>
            </a:r>
            <a:r>
              <a:rPr lang="de-DE" sz="2400" dirty="0">
                <a:solidFill>
                  <a:srgbClr val="000000"/>
                </a:solidFill>
                <a:latin typeface="Times New Roman" pitchFamily="18" charset="0"/>
                <a:cs typeface="Times New Roman" pitchFamily="18" charset="0"/>
              </a:rPr>
              <a:t>; </a:t>
            </a:r>
          </a:p>
          <a:p>
            <a:r>
              <a:rPr lang="de-DE" sz="2400" dirty="0">
                <a:solidFill>
                  <a:srgbClr val="000000"/>
                </a:solidFill>
                <a:latin typeface="Times New Roman" pitchFamily="18" charset="0"/>
                <a:cs typeface="Times New Roman" pitchFamily="18" charset="0"/>
              </a:rPr>
              <a:t>ab 2005 nur noch </a:t>
            </a:r>
            <a:r>
              <a:rPr lang="de-DE" sz="2400" b="1" dirty="0">
                <a:solidFill>
                  <a:srgbClr val="000000"/>
                </a:solidFill>
                <a:latin typeface="Times New Roman" pitchFamily="18" charset="0"/>
                <a:cs typeface="Times New Roman" pitchFamily="18" charset="0"/>
              </a:rPr>
              <a:t>1 – 4 Paare </a:t>
            </a:r>
          </a:p>
        </p:txBody>
      </p:sp>
      <p:sp>
        <p:nvSpPr>
          <p:cNvPr id="4" name="Textfeld 2">
            <a:extLst>
              <a:ext uri="{FF2B5EF4-FFF2-40B4-BE49-F238E27FC236}">
                <a16:creationId xmlns:a16="http://schemas.microsoft.com/office/drawing/2014/main" id="{CE3EB18F-959A-0D84-41A1-FBFACD77E33A}"/>
              </a:ext>
            </a:extLst>
          </p:cNvPr>
          <p:cNvSpPr txBox="1">
            <a:spLocks noChangeArrowheads="1"/>
          </p:cNvSpPr>
          <p:nvPr/>
        </p:nvSpPr>
        <p:spPr bwMode="auto">
          <a:xfrm>
            <a:off x="899592" y="6175672"/>
            <a:ext cx="2880320" cy="461665"/>
          </a:xfrm>
          <a:prstGeom prst="rect">
            <a:avLst/>
          </a:prstGeom>
          <a:solidFill>
            <a:schemeClr val="tx1"/>
          </a:solidFill>
          <a:ln w="9525">
            <a:noFill/>
            <a:miter lim="800000"/>
            <a:headEnd/>
            <a:tailEnd/>
          </a:ln>
        </p:spPr>
        <p:txBody>
          <a:bodyPr wrap="square">
            <a:spAutoFit/>
          </a:bodyPr>
          <a:lstStyle/>
          <a:p>
            <a:pPr algn="ctr"/>
            <a:r>
              <a:rPr lang="de-DE" sz="2400" b="1" dirty="0">
                <a:solidFill>
                  <a:srgbClr val="000000"/>
                </a:solidFill>
                <a:latin typeface="Times New Roman" pitchFamily="18" charset="0"/>
                <a:cs typeface="Times New Roman" pitchFamily="18" charset="0"/>
              </a:rPr>
              <a:t>2019 Extremadura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18B60BD-98DE-A020-9EC4-7F506842A74F}"/>
              </a:ext>
            </a:extLst>
          </p:cNvPr>
          <p:cNvPicPr>
            <a:picLocks noChangeAspect="1"/>
          </p:cNvPicPr>
          <p:nvPr/>
        </p:nvPicPr>
        <p:blipFill>
          <a:blip r:embed="rId3"/>
          <a:stretch>
            <a:fillRect/>
          </a:stretch>
        </p:blipFill>
        <p:spPr>
          <a:xfrm>
            <a:off x="487652" y="682328"/>
            <a:ext cx="8165811" cy="5875682"/>
          </a:xfrm>
          <a:prstGeom prst="rect">
            <a:avLst/>
          </a:prstGeom>
        </p:spPr>
      </p:pic>
      <p:sp>
        <p:nvSpPr>
          <p:cNvPr id="45062" name="Textfeld 2"/>
          <p:cNvSpPr txBox="1">
            <a:spLocks noChangeArrowheads="1"/>
          </p:cNvSpPr>
          <p:nvPr/>
        </p:nvSpPr>
        <p:spPr bwMode="auto">
          <a:xfrm>
            <a:off x="487652" y="220663"/>
            <a:ext cx="8165811" cy="461665"/>
          </a:xfrm>
          <a:prstGeom prst="rect">
            <a:avLst/>
          </a:prstGeom>
          <a:solidFill>
            <a:schemeClr val="tx1"/>
          </a:solidFill>
          <a:ln w="9525">
            <a:noFill/>
            <a:miter lim="800000"/>
            <a:headEnd/>
            <a:tailEnd/>
          </a:ln>
        </p:spPr>
        <p:txBody>
          <a:bodyPr wrap="square">
            <a:spAutoFit/>
          </a:bodyPr>
          <a:lstStyle/>
          <a:p>
            <a:r>
              <a:rPr lang="de-DE" sz="2400" b="1" dirty="0">
                <a:solidFill>
                  <a:srgbClr val="C00000"/>
                </a:solidFill>
                <a:latin typeface="Times New Roman" pitchFamily="18" charset="0"/>
                <a:cs typeface="Times New Roman" pitchFamily="18" charset="0"/>
              </a:rPr>
              <a:t>Schwarzstirnwürger:</a:t>
            </a:r>
            <a:r>
              <a:rPr lang="de-DE" sz="2400" dirty="0">
                <a:solidFill>
                  <a:srgbClr val="000000"/>
                </a:solidFill>
                <a:latin typeface="Times New Roman" pitchFamily="18" charset="0"/>
                <a:cs typeface="Times New Roman" pitchFamily="18" charset="0"/>
              </a:rPr>
              <a:t> 1987 in Deutschland ausgestorben</a:t>
            </a:r>
            <a:endParaRPr lang="de-DE" sz="2400" b="1" dirty="0">
              <a:solidFill>
                <a:srgbClr val="000000"/>
              </a:solidFill>
              <a:latin typeface="Times New Roman" pitchFamily="18" charset="0"/>
              <a:cs typeface="Times New Roman" pitchFamily="18" charset="0"/>
            </a:endParaRPr>
          </a:p>
        </p:txBody>
      </p:sp>
      <p:sp>
        <p:nvSpPr>
          <p:cNvPr id="4" name="Textfeld 2">
            <a:extLst>
              <a:ext uri="{FF2B5EF4-FFF2-40B4-BE49-F238E27FC236}">
                <a16:creationId xmlns:a16="http://schemas.microsoft.com/office/drawing/2014/main" id="{CE3EB18F-959A-0D84-41A1-FBFACD77E33A}"/>
              </a:ext>
            </a:extLst>
          </p:cNvPr>
          <p:cNvSpPr txBox="1">
            <a:spLocks noChangeArrowheads="1"/>
          </p:cNvSpPr>
          <p:nvPr/>
        </p:nvSpPr>
        <p:spPr bwMode="auto">
          <a:xfrm>
            <a:off x="6516216" y="5944839"/>
            <a:ext cx="2088232" cy="461665"/>
          </a:xfrm>
          <a:prstGeom prst="rect">
            <a:avLst/>
          </a:prstGeom>
          <a:solidFill>
            <a:schemeClr val="tx1"/>
          </a:solidFill>
          <a:ln w="9525">
            <a:noFill/>
            <a:miter lim="800000"/>
            <a:headEnd/>
            <a:tailEnd/>
          </a:ln>
        </p:spPr>
        <p:txBody>
          <a:bodyPr wrap="square">
            <a:spAutoFit/>
          </a:bodyPr>
          <a:lstStyle/>
          <a:p>
            <a:pPr algn="ctr"/>
            <a:r>
              <a:rPr lang="de-DE" sz="2400" b="1" dirty="0">
                <a:solidFill>
                  <a:srgbClr val="000000"/>
                </a:solidFill>
                <a:latin typeface="Times New Roman" pitchFamily="18" charset="0"/>
                <a:cs typeface="Times New Roman" pitchFamily="18" charset="0"/>
              </a:rPr>
              <a:t>2015 Malawi</a:t>
            </a:r>
          </a:p>
        </p:txBody>
      </p:sp>
    </p:spTree>
    <p:extLst>
      <p:ext uri="{BB962C8B-B14F-4D97-AF65-F5344CB8AC3E}">
        <p14:creationId xmlns:p14="http://schemas.microsoft.com/office/powerpoint/2010/main" val="549423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8001276-151A-80CE-1324-E88C1AE6C439}"/>
              </a:ext>
            </a:extLst>
          </p:cNvPr>
          <p:cNvPicPr>
            <a:picLocks noChangeAspect="1"/>
          </p:cNvPicPr>
          <p:nvPr/>
        </p:nvPicPr>
        <p:blipFill>
          <a:blip r:embed="rId3"/>
          <a:stretch>
            <a:fillRect/>
          </a:stretch>
        </p:blipFill>
        <p:spPr>
          <a:xfrm>
            <a:off x="784532" y="594114"/>
            <a:ext cx="7574936" cy="5669771"/>
          </a:xfrm>
          <a:prstGeom prst="rect">
            <a:avLst/>
          </a:prstGeom>
        </p:spPr>
      </p:pic>
      <p:sp>
        <p:nvSpPr>
          <p:cNvPr id="45062" name="Textfeld 2"/>
          <p:cNvSpPr txBox="1">
            <a:spLocks noChangeArrowheads="1"/>
          </p:cNvSpPr>
          <p:nvPr/>
        </p:nvSpPr>
        <p:spPr bwMode="auto">
          <a:xfrm>
            <a:off x="784533" y="260648"/>
            <a:ext cx="7574936" cy="461665"/>
          </a:xfrm>
          <a:prstGeom prst="rect">
            <a:avLst/>
          </a:prstGeom>
          <a:solidFill>
            <a:schemeClr val="tx1"/>
          </a:solidFill>
          <a:ln w="9525">
            <a:noFill/>
            <a:miter lim="800000"/>
            <a:headEnd/>
            <a:tailEnd/>
          </a:ln>
        </p:spPr>
        <p:txBody>
          <a:bodyPr wrap="square">
            <a:spAutoFit/>
          </a:bodyPr>
          <a:lstStyle/>
          <a:p>
            <a:r>
              <a:rPr lang="de-DE" sz="2400" b="1" dirty="0">
                <a:solidFill>
                  <a:srgbClr val="C00000"/>
                </a:solidFill>
                <a:latin typeface="Times New Roman" pitchFamily="18" charset="0"/>
                <a:cs typeface="Times New Roman" pitchFamily="18" charset="0"/>
              </a:rPr>
              <a:t>Blauracke:</a:t>
            </a:r>
            <a:r>
              <a:rPr lang="de-DE" sz="2400" dirty="0">
                <a:solidFill>
                  <a:srgbClr val="000000"/>
                </a:solidFill>
                <a:latin typeface="Times New Roman" pitchFamily="18" charset="0"/>
                <a:cs typeface="Times New Roman" pitchFamily="18" charset="0"/>
              </a:rPr>
              <a:t> 1994 in Deutschland ausgestorben</a:t>
            </a:r>
            <a:endParaRPr lang="de-DE" sz="2400" b="1" dirty="0">
              <a:solidFill>
                <a:srgbClr val="000000"/>
              </a:solidFill>
              <a:latin typeface="Times New Roman" pitchFamily="18" charset="0"/>
              <a:cs typeface="Times New Roman" pitchFamily="18" charset="0"/>
            </a:endParaRPr>
          </a:p>
        </p:txBody>
      </p:sp>
      <p:sp>
        <p:nvSpPr>
          <p:cNvPr id="4" name="Textfeld 2">
            <a:extLst>
              <a:ext uri="{FF2B5EF4-FFF2-40B4-BE49-F238E27FC236}">
                <a16:creationId xmlns:a16="http://schemas.microsoft.com/office/drawing/2014/main" id="{CE3EB18F-959A-0D84-41A1-FBFACD77E33A}"/>
              </a:ext>
            </a:extLst>
          </p:cNvPr>
          <p:cNvSpPr txBox="1">
            <a:spLocks noChangeArrowheads="1"/>
          </p:cNvSpPr>
          <p:nvPr/>
        </p:nvSpPr>
        <p:spPr bwMode="auto">
          <a:xfrm>
            <a:off x="179512" y="6237312"/>
            <a:ext cx="2664296" cy="461665"/>
          </a:xfrm>
          <a:prstGeom prst="rect">
            <a:avLst/>
          </a:prstGeom>
          <a:solidFill>
            <a:schemeClr val="tx1"/>
          </a:solidFill>
          <a:ln w="9525">
            <a:noFill/>
            <a:miter lim="800000"/>
            <a:headEnd/>
            <a:tailEnd/>
          </a:ln>
        </p:spPr>
        <p:txBody>
          <a:bodyPr wrap="square">
            <a:spAutoFit/>
          </a:bodyPr>
          <a:lstStyle/>
          <a:p>
            <a:pPr algn="ctr"/>
            <a:r>
              <a:rPr lang="de-DE" sz="2400" b="1" dirty="0">
                <a:solidFill>
                  <a:srgbClr val="000000"/>
                </a:solidFill>
                <a:latin typeface="Times New Roman" pitchFamily="18" charset="0"/>
                <a:cs typeface="Times New Roman" pitchFamily="18" charset="0"/>
              </a:rPr>
              <a:t>2015 </a:t>
            </a:r>
            <a:r>
              <a:rPr lang="de-DE" sz="2400" b="1" dirty="0" err="1">
                <a:solidFill>
                  <a:srgbClr val="000000"/>
                </a:solidFill>
                <a:latin typeface="Times New Roman" pitchFamily="18" charset="0"/>
                <a:cs typeface="Times New Roman" pitchFamily="18" charset="0"/>
              </a:rPr>
              <a:t>Hortobagyi</a:t>
            </a:r>
            <a:endParaRPr lang="de-DE" sz="24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545858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282B8D7-2EE0-CC60-33DD-5370BA798145}"/>
              </a:ext>
            </a:extLst>
          </p:cNvPr>
          <p:cNvPicPr>
            <a:picLocks noChangeAspect="1"/>
          </p:cNvPicPr>
          <p:nvPr/>
        </p:nvPicPr>
        <p:blipFill>
          <a:blip r:embed="rId2"/>
          <a:stretch>
            <a:fillRect/>
          </a:stretch>
        </p:blipFill>
        <p:spPr>
          <a:xfrm>
            <a:off x="157847" y="980728"/>
            <a:ext cx="8806641" cy="5480165"/>
          </a:xfrm>
          <a:prstGeom prst="rect">
            <a:avLst/>
          </a:prstGeom>
        </p:spPr>
      </p:pic>
      <p:pic>
        <p:nvPicPr>
          <p:cNvPr id="5" name="Grafik 4">
            <a:extLst>
              <a:ext uri="{FF2B5EF4-FFF2-40B4-BE49-F238E27FC236}">
                <a16:creationId xmlns:a16="http://schemas.microsoft.com/office/drawing/2014/main" id="{0281DB0D-2C74-EE40-B0DC-00792525518F}"/>
              </a:ext>
            </a:extLst>
          </p:cNvPr>
          <p:cNvPicPr>
            <a:picLocks noChangeAspect="1"/>
          </p:cNvPicPr>
          <p:nvPr/>
        </p:nvPicPr>
        <p:blipFill>
          <a:blip r:embed="rId3"/>
          <a:stretch>
            <a:fillRect/>
          </a:stretch>
        </p:blipFill>
        <p:spPr>
          <a:xfrm>
            <a:off x="6660232" y="5770583"/>
            <a:ext cx="2118544" cy="213378"/>
          </a:xfrm>
          <a:prstGeom prst="rect">
            <a:avLst/>
          </a:prstGeom>
        </p:spPr>
      </p:pic>
      <p:sp>
        <p:nvSpPr>
          <p:cNvPr id="4" name="Textfeld 4">
            <a:extLst>
              <a:ext uri="{FF2B5EF4-FFF2-40B4-BE49-F238E27FC236}">
                <a16:creationId xmlns:a16="http://schemas.microsoft.com/office/drawing/2014/main" id="{DF396229-0DB3-D40A-CDC0-ED384CD7CC62}"/>
              </a:ext>
            </a:extLst>
          </p:cNvPr>
          <p:cNvSpPr txBox="1">
            <a:spLocks noChangeArrowheads="1"/>
          </p:cNvSpPr>
          <p:nvPr/>
        </p:nvSpPr>
        <p:spPr bwMode="auto">
          <a:xfrm>
            <a:off x="467544" y="260648"/>
            <a:ext cx="8131245" cy="523220"/>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hier ein Beispiel aus dem Landkreis </a:t>
            </a: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Tübingen</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a:t>
            </a:r>
          </a:p>
        </p:txBody>
      </p:sp>
    </p:spTree>
    <p:extLst>
      <p:ext uri="{BB962C8B-B14F-4D97-AF65-F5344CB8AC3E}">
        <p14:creationId xmlns:p14="http://schemas.microsoft.com/office/powerpoint/2010/main" val="208857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4" name="Textfeld 2">
            <a:extLst>
              <a:ext uri="{FF2B5EF4-FFF2-40B4-BE49-F238E27FC236}">
                <a16:creationId xmlns:a16="http://schemas.microsoft.com/office/drawing/2014/main" id="{CE3EB18F-959A-0D84-41A1-FBFACD77E33A}"/>
              </a:ext>
            </a:extLst>
          </p:cNvPr>
          <p:cNvSpPr txBox="1">
            <a:spLocks noChangeArrowheads="1"/>
          </p:cNvSpPr>
          <p:nvPr/>
        </p:nvSpPr>
        <p:spPr bwMode="auto">
          <a:xfrm>
            <a:off x="1475656" y="1700808"/>
            <a:ext cx="6336704" cy="2062103"/>
          </a:xfrm>
          <a:prstGeom prst="rect">
            <a:avLst/>
          </a:prstGeom>
          <a:solidFill>
            <a:schemeClr val="tx1"/>
          </a:solidFill>
          <a:ln w="9525">
            <a:noFill/>
            <a:miter lim="800000"/>
            <a:headEnd/>
            <a:tailEnd/>
          </a:ln>
        </p:spPr>
        <p:txBody>
          <a:bodyPr wrap="square">
            <a:spAutoFit/>
          </a:bodyPr>
          <a:lstStyle/>
          <a:p>
            <a:pPr algn="ctr"/>
            <a:r>
              <a:rPr lang="de-DE" sz="3200" b="1" dirty="0">
                <a:solidFill>
                  <a:srgbClr val="000000"/>
                </a:solidFill>
                <a:latin typeface="Times New Roman" pitchFamily="18" charset="0"/>
                <a:cs typeface="Times New Roman" pitchFamily="18" charset="0"/>
              </a:rPr>
              <a:t>Selbst das einst so häufige </a:t>
            </a:r>
            <a:r>
              <a:rPr lang="de-DE" sz="3200" b="1" dirty="0">
                <a:solidFill>
                  <a:srgbClr val="C00000"/>
                </a:solidFill>
                <a:latin typeface="Times New Roman" pitchFamily="18" charset="0"/>
                <a:cs typeface="Times New Roman" pitchFamily="18" charset="0"/>
              </a:rPr>
              <a:t>Rebhuhn</a:t>
            </a:r>
            <a:r>
              <a:rPr lang="de-DE" sz="3200" b="1" dirty="0">
                <a:solidFill>
                  <a:srgbClr val="000000"/>
                </a:solidFill>
                <a:latin typeface="Times New Roman" pitchFamily="18" charset="0"/>
                <a:cs typeface="Times New Roman" pitchFamily="18" charset="0"/>
              </a:rPr>
              <a:t> </a:t>
            </a:r>
          </a:p>
          <a:p>
            <a:pPr algn="ctr"/>
            <a:r>
              <a:rPr lang="de-DE" sz="3200" b="1" dirty="0">
                <a:solidFill>
                  <a:srgbClr val="000000"/>
                </a:solidFill>
                <a:latin typeface="Times New Roman" pitchFamily="18" charset="0"/>
                <a:cs typeface="Times New Roman" pitchFamily="18" charset="0"/>
              </a:rPr>
              <a:t>ist heute in vielen Regionen Deutschlands ausgestorben </a:t>
            </a:r>
          </a:p>
        </p:txBody>
      </p:sp>
    </p:spTree>
    <p:extLst>
      <p:ext uri="{BB962C8B-B14F-4D97-AF65-F5344CB8AC3E}">
        <p14:creationId xmlns:p14="http://schemas.microsoft.com/office/powerpoint/2010/main" val="272429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D20738A-A51F-373C-1EC5-AC02DD72305E}"/>
              </a:ext>
            </a:extLst>
          </p:cNvPr>
          <p:cNvPicPr>
            <a:picLocks noChangeAspect="1"/>
          </p:cNvPicPr>
          <p:nvPr/>
        </p:nvPicPr>
        <p:blipFill>
          <a:blip r:embed="rId3"/>
          <a:stretch>
            <a:fillRect/>
          </a:stretch>
        </p:blipFill>
        <p:spPr>
          <a:xfrm>
            <a:off x="107503" y="-8421"/>
            <a:ext cx="5832649" cy="6749789"/>
          </a:xfrm>
          <a:prstGeom prst="rect">
            <a:avLst/>
          </a:prstGeom>
        </p:spPr>
      </p:pic>
      <p:sp>
        <p:nvSpPr>
          <p:cNvPr id="5" name="Textfeld 5">
            <a:extLst>
              <a:ext uri="{FF2B5EF4-FFF2-40B4-BE49-F238E27FC236}">
                <a16:creationId xmlns:a16="http://schemas.microsoft.com/office/drawing/2014/main" id="{D8739376-9445-63AB-68A2-BE8D9FB9EA31}"/>
              </a:ext>
            </a:extLst>
          </p:cNvPr>
          <p:cNvSpPr txBox="1">
            <a:spLocks noChangeArrowheads="1"/>
          </p:cNvSpPr>
          <p:nvPr/>
        </p:nvSpPr>
        <p:spPr bwMode="auto">
          <a:xfrm>
            <a:off x="5966679" y="4107462"/>
            <a:ext cx="2493753" cy="1569660"/>
          </a:xfrm>
          <a:prstGeom prst="rect">
            <a:avLst/>
          </a:prstGeom>
          <a:solidFill>
            <a:schemeClr val="tx1"/>
          </a:solidFill>
          <a:ln w="9525">
            <a:noFill/>
            <a:miter lim="800000"/>
            <a:headEnd/>
            <a:tailEnd/>
          </a:ln>
        </p:spPr>
        <p:txBody>
          <a:bodyPr wrap="square">
            <a:spAutoFit/>
          </a:bodyPr>
          <a:lstStyle/>
          <a:p>
            <a:r>
              <a:rPr lang="de-DE" sz="2400" dirty="0">
                <a:solidFill>
                  <a:schemeClr val="bg1"/>
                </a:solidFill>
                <a:latin typeface="Times New Roman" pitchFamily="18" charset="0"/>
                <a:cs typeface="Times New Roman" pitchFamily="18" charset="0"/>
              </a:rPr>
              <a:t>Abundanz der </a:t>
            </a:r>
            <a:r>
              <a:rPr lang="de-DE" sz="2400" b="1" dirty="0" err="1">
                <a:solidFill>
                  <a:schemeClr val="bg1"/>
                </a:solidFill>
                <a:latin typeface="Times New Roman" pitchFamily="18" charset="0"/>
                <a:cs typeface="Times New Roman" pitchFamily="18" charset="0"/>
              </a:rPr>
              <a:t>Rebhuhn</a:t>
            </a:r>
            <a:r>
              <a:rPr lang="de-DE" sz="2400" dirty="0" err="1">
                <a:solidFill>
                  <a:schemeClr val="bg1"/>
                </a:solidFill>
                <a:latin typeface="Times New Roman" pitchFamily="18" charset="0"/>
                <a:cs typeface="Times New Roman" pitchFamily="18" charset="0"/>
              </a:rPr>
              <a:t>paare</a:t>
            </a:r>
            <a:endParaRPr lang="de-DE" sz="2400" dirty="0">
              <a:solidFill>
                <a:schemeClr val="bg1"/>
              </a:solidFill>
              <a:latin typeface="Times New Roman" pitchFamily="18" charset="0"/>
              <a:cs typeface="Times New Roman" pitchFamily="18" charset="0"/>
            </a:endParaRPr>
          </a:p>
          <a:p>
            <a:r>
              <a:rPr lang="de-DE" sz="2400" dirty="0">
                <a:solidFill>
                  <a:schemeClr val="bg1"/>
                </a:solidFill>
                <a:latin typeface="Times New Roman" pitchFamily="18" charset="0"/>
                <a:cs typeface="Times New Roman" pitchFamily="18" charset="0"/>
              </a:rPr>
              <a:t>1971–1994</a:t>
            </a:r>
          </a:p>
          <a:p>
            <a:r>
              <a:rPr lang="de-DE" sz="2400" dirty="0">
                <a:solidFill>
                  <a:schemeClr val="bg1"/>
                </a:solidFill>
                <a:latin typeface="Times New Roman" pitchFamily="18" charset="0"/>
                <a:cs typeface="Times New Roman" pitchFamily="18" charset="0"/>
              </a:rPr>
              <a:t>in Süd-England</a:t>
            </a:r>
            <a:endParaRPr lang="de-DE" sz="2400" dirty="0">
              <a:solidFill>
                <a:srgbClr val="000000"/>
              </a:solidFill>
              <a:latin typeface="Times New Roman" pitchFamily="18" charset="0"/>
              <a:cs typeface="Times New Roman" pitchFamily="18" charset="0"/>
            </a:endParaRPr>
          </a:p>
        </p:txBody>
      </p:sp>
      <p:sp>
        <p:nvSpPr>
          <p:cNvPr id="2" name="Textfeld 5">
            <a:extLst>
              <a:ext uri="{FF2B5EF4-FFF2-40B4-BE49-F238E27FC236}">
                <a16:creationId xmlns:a16="http://schemas.microsoft.com/office/drawing/2014/main" id="{B993251F-2D9C-AB04-0590-091BBD623867}"/>
              </a:ext>
            </a:extLst>
          </p:cNvPr>
          <p:cNvSpPr txBox="1">
            <a:spLocks noChangeArrowheads="1"/>
          </p:cNvSpPr>
          <p:nvPr/>
        </p:nvSpPr>
        <p:spPr bwMode="auto">
          <a:xfrm>
            <a:off x="5508104" y="780578"/>
            <a:ext cx="3168352" cy="1938992"/>
          </a:xfrm>
          <a:prstGeom prst="rect">
            <a:avLst/>
          </a:prstGeom>
          <a:solidFill>
            <a:schemeClr val="tx1"/>
          </a:solidFill>
          <a:ln w="9525">
            <a:noFill/>
            <a:miter lim="800000"/>
            <a:headEnd/>
            <a:tailEnd/>
          </a:ln>
        </p:spPr>
        <p:txBody>
          <a:bodyPr wrap="square">
            <a:spAutoFit/>
          </a:bodyPr>
          <a:lstStyle/>
          <a:p>
            <a:r>
              <a:rPr lang="de-DE" sz="2400" dirty="0">
                <a:solidFill>
                  <a:schemeClr val="bg1"/>
                </a:solidFill>
                <a:latin typeface="Times New Roman" pitchFamily="18" charset="0"/>
                <a:cs typeface="Times New Roman" pitchFamily="18" charset="0"/>
              </a:rPr>
              <a:t>Abundanz der </a:t>
            </a:r>
            <a:r>
              <a:rPr lang="de-DE" sz="2400" b="1" dirty="0">
                <a:solidFill>
                  <a:schemeClr val="bg1"/>
                </a:solidFill>
                <a:latin typeface="Times New Roman" pitchFamily="18" charset="0"/>
                <a:cs typeface="Times New Roman" pitchFamily="18" charset="0"/>
              </a:rPr>
              <a:t>Invertebraten</a:t>
            </a:r>
            <a:r>
              <a:rPr lang="de-DE" sz="2400" dirty="0">
                <a:solidFill>
                  <a:schemeClr val="bg1"/>
                </a:solidFill>
                <a:latin typeface="Times New Roman" pitchFamily="18" charset="0"/>
                <a:cs typeface="Times New Roman" pitchFamily="18" charset="0"/>
              </a:rPr>
              <a:t> im Getreide in der dritten Juniwoche 1970–1993 in Süd-England</a:t>
            </a:r>
            <a:endParaRPr lang="de-DE" sz="24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19076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0723" name="Picture 2"/>
          <p:cNvPicPr>
            <a:picLocks noChangeAspect="1" noChangeArrowheads="1"/>
          </p:cNvPicPr>
          <p:nvPr/>
        </p:nvPicPr>
        <p:blipFill>
          <a:blip r:embed="rId3" cstate="print"/>
          <a:srcRect/>
          <a:stretch>
            <a:fillRect/>
          </a:stretch>
        </p:blipFill>
        <p:spPr bwMode="auto">
          <a:xfrm>
            <a:off x="249237" y="836713"/>
            <a:ext cx="6566975" cy="5688632"/>
          </a:xfrm>
          <a:prstGeom prst="rect">
            <a:avLst/>
          </a:prstGeom>
          <a:noFill/>
          <a:ln w="9525">
            <a:noFill/>
            <a:miter lim="800000"/>
            <a:headEnd/>
            <a:tailEnd/>
          </a:ln>
        </p:spPr>
      </p:pic>
      <p:sp>
        <p:nvSpPr>
          <p:cNvPr id="30724" name="Textfeld 5"/>
          <p:cNvSpPr txBox="1">
            <a:spLocks noChangeArrowheads="1"/>
          </p:cNvSpPr>
          <p:nvPr/>
        </p:nvSpPr>
        <p:spPr bwMode="auto">
          <a:xfrm>
            <a:off x="5940152" y="5949280"/>
            <a:ext cx="3096344" cy="584775"/>
          </a:xfrm>
          <a:prstGeom prst="rect">
            <a:avLst/>
          </a:prstGeom>
          <a:solidFill>
            <a:schemeClr val="tx1"/>
          </a:solidFill>
          <a:ln w="9525">
            <a:noFill/>
            <a:miter lim="800000"/>
            <a:headEnd/>
            <a:tailEnd/>
          </a:ln>
        </p:spPr>
        <p:txBody>
          <a:bodyPr wrap="square">
            <a:spAutoFit/>
          </a:bodyPr>
          <a:lstStyle/>
          <a:p>
            <a:r>
              <a:rPr lang="de-DE" sz="2000" b="1" dirty="0">
                <a:solidFill>
                  <a:schemeClr val="bg1"/>
                </a:solidFill>
                <a:latin typeface="Times New Roman" pitchFamily="18" charset="0"/>
                <a:cs typeface="Times New Roman" pitchFamily="18" charset="0"/>
              </a:rPr>
              <a:t>Rebhuhn </a:t>
            </a:r>
            <a:r>
              <a:rPr lang="de-DE" dirty="0">
                <a:solidFill>
                  <a:srgbClr val="000000"/>
                </a:solidFill>
                <a:latin typeface="Times New Roman" pitchFamily="18" charset="0"/>
                <a:cs typeface="Times New Roman" pitchFamily="18" charset="0"/>
              </a:rPr>
              <a:t>Tagebau Garzweiler   </a:t>
            </a:r>
            <a:r>
              <a:rPr lang="de-DE" sz="1200" dirty="0">
                <a:solidFill>
                  <a:srgbClr val="000000"/>
                </a:solidFill>
                <a:latin typeface="Times New Roman" pitchFamily="18" charset="0"/>
                <a:cs typeface="Times New Roman" pitchFamily="18" charset="0"/>
              </a:rPr>
              <a:t>14989</a:t>
            </a:r>
          </a:p>
        </p:txBody>
      </p:sp>
      <p:sp>
        <p:nvSpPr>
          <p:cNvPr id="2" name="Textfeld 5">
            <a:extLst>
              <a:ext uri="{FF2B5EF4-FFF2-40B4-BE49-F238E27FC236}">
                <a16:creationId xmlns:a16="http://schemas.microsoft.com/office/drawing/2014/main" id="{B993251F-2D9C-AB04-0590-091BBD623867}"/>
              </a:ext>
            </a:extLst>
          </p:cNvPr>
          <p:cNvSpPr txBox="1">
            <a:spLocks noChangeArrowheads="1"/>
          </p:cNvSpPr>
          <p:nvPr/>
        </p:nvSpPr>
        <p:spPr bwMode="auto">
          <a:xfrm>
            <a:off x="249237" y="276751"/>
            <a:ext cx="8067180" cy="461665"/>
          </a:xfrm>
          <a:prstGeom prst="rect">
            <a:avLst/>
          </a:prstGeom>
          <a:solidFill>
            <a:schemeClr val="tx1"/>
          </a:solidFill>
          <a:ln w="9525">
            <a:noFill/>
            <a:miter lim="800000"/>
            <a:headEnd/>
            <a:tailEnd/>
          </a:ln>
        </p:spPr>
        <p:txBody>
          <a:bodyPr wrap="square">
            <a:spAutoFit/>
          </a:bodyPr>
          <a:lstStyle/>
          <a:p>
            <a:r>
              <a:rPr lang="de-DE" sz="2400" dirty="0">
                <a:solidFill>
                  <a:schemeClr val="bg1"/>
                </a:solidFill>
                <a:latin typeface="Times New Roman" pitchFamily="18" charset="0"/>
                <a:cs typeface="Times New Roman" pitchFamily="18" charset="0"/>
              </a:rPr>
              <a:t>1885/86 wurden in Preußen mehr als 2,5 </a:t>
            </a:r>
            <a:r>
              <a:rPr lang="de-DE" sz="2400" dirty="0" err="1">
                <a:solidFill>
                  <a:schemeClr val="bg1"/>
                </a:solidFill>
                <a:latin typeface="Times New Roman" pitchFamily="18" charset="0"/>
                <a:cs typeface="Times New Roman" pitchFamily="18" charset="0"/>
              </a:rPr>
              <a:t>Mio</a:t>
            </a:r>
            <a:r>
              <a:rPr lang="de-DE" sz="2400" dirty="0">
                <a:solidFill>
                  <a:schemeClr val="bg1"/>
                </a:solidFill>
                <a:latin typeface="Times New Roman" pitchFamily="18" charset="0"/>
                <a:cs typeface="Times New Roman" pitchFamily="18" charset="0"/>
              </a:rPr>
              <a:t> </a:t>
            </a:r>
            <a:r>
              <a:rPr lang="de-DE" sz="2400" b="1" dirty="0">
                <a:solidFill>
                  <a:schemeClr val="bg1"/>
                </a:solidFill>
                <a:latin typeface="Times New Roman" pitchFamily="18" charset="0"/>
                <a:cs typeface="Times New Roman" pitchFamily="18" charset="0"/>
              </a:rPr>
              <a:t>Rebhühner</a:t>
            </a:r>
            <a:r>
              <a:rPr lang="de-DE" sz="2400" dirty="0">
                <a:solidFill>
                  <a:schemeClr val="bg1"/>
                </a:solidFill>
                <a:latin typeface="Times New Roman" pitchFamily="18" charset="0"/>
                <a:cs typeface="Times New Roman" pitchFamily="18" charset="0"/>
              </a:rPr>
              <a:t> erlegt</a:t>
            </a:r>
            <a:endParaRPr lang="de-DE" sz="24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55010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sp>
        <p:nvSpPr>
          <p:cNvPr id="2" name="Textfeld 2"/>
          <p:cNvSpPr txBox="1">
            <a:spLocks noChangeArrowheads="1"/>
          </p:cNvSpPr>
          <p:nvPr/>
        </p:nvSpPr>
        <p:spPr bwMode="auto">
          <a:xfrm>
            <a:off x="4788024" y="260648"/>
            <a:ext cx="3816424" cy="1938992"/>
          </a:xfrm>
          <a:prstGeom prst="rect">
            <a:avLst/>
          </a:prstGeom>
          <a:solidFill>
            <a:schemeClr val="tx1"/>
          </a:solidFill>
          <a:ln w="9525">
            <a:noFill/>
            <a:miter lim="800000"/>
            <a:headEnd/>
            <a:tailEnd/>
          </a:ln>
        </p:spPr>
        <p:txBody>
          <a:bodyPr wrap="square">
            <a:spAutoFit/>
          </a:bodyPr>
          <a:lstStyle/>
          <a:p>
            <a:pPr algn="l"/>
            <a:r>
              <a:rPr lang="de-DE" sz="2400" dirty="0">
                <a:solidFill>
                  <a:schemeClr val="bg1"/>
                </a:solidFill>
                <a:latin typeface="Times New Roman" pitchFamily="18" charset="0"/>
                <a:cs typeface="Times New Roman" pitchFamily="18" charset="0"/>
              </a:rPr>
              <a:t>Veränderung</a:t>
            </a:r>
          </a:p>
          <a:p>
            <a:pPr algn="l"/>
            <a:r>
              <a:rPr lang="de-DE" sz="2400" dirty="0">
                <a:solidFill>
                  <a:schemeClr val="bg1"/>
                </a:solidFill>
                <a:latin typeface="Times New Roman" pitchFamily="18" charset="0"/>
                <a:cs typeface="Times New Roman" pitchFamily="18" charset="0"/>
              </a:rPr>
              <a:t>bei den </a:t>
            </a:r>
            <a:r>
              <a:rPr lang="de-DE" sz="2400" b="1" dirty="0">
                <a:solidFill>
                  <a:srgbClr val="0000FF"/>
                </a:solidFill>
                <a:latin typeface="Times New Roman" pitchFamily="18" charset="0"/>
                <a:cs typeface="Times New Roman" pitchFamily="18" charset="0"/>
              </a:rPr>
              <a:t>Laufkäfern</a:t>
            </a:r>
          </a:p>
          <a:p>
            <a:pPr algn="l"/>
            <a:r>
              <a:rPr lang="de-DE" sz="2400" dirty="0">
                <a:solidFill>
                  <a:schemeClr val="bg1"/>
                </a:solidFill>
                <a:latin typeface="Times New Roman" pitchFamily="18" charset="0"/>
                <a:cs typeface="Times New Roman" pitchFamily="18" charset="0"/>
              </a:rPr>
              <a:t>in Wintergetreideäckern von</a:t>
            </a:r>
          </a:p>
          <a:p>
            <a:pPr algn="l"/>
            <a:r>
              <a:rPr lang="de-DE" sz="2400" b="1" dirty="0">
                <a:solidFill>
                  <a:schemeClr val="bg1"/>
                </a:solidFill>
                <a:latin typeface="Times New Roman" pitchFamily="18" charset="0"/>
                <a:cs typeface="Times New Roman" pitchFamily="18" charset="0"/>
              </a:rPr>
              <a:t>1951 bis 1981 </a:t>
            </a:r>
          </a:p>
          <a:p>
            <a:pPr algn="l"/>
            <a:r>
              <a:rPr lang="de-DE" sz="2400" dirty="0">
                <a:solidFill>
                  <a:schemeClr val="bg1"/>
                </a:solidFill>
                <a:latin typeface="Times New Roman" pitchFamily="18" charset="0"/>
                <a:cs typeface="Times New Roman" pitchFamily="18" charset="0"/>
              </a:rPr>
              <a:t>in Schleswig-Holstein</a:t>
            </a:r>
          </a:p>
        </p:txBody>
      </p:sp>
      <p:pic>
        <p:nvPicPr>
          <p:cNvPr id="5" name="Grafik 4">
            <a:extLst>
              <a:ext uri="{FF2B5EF4-FFF2-40B4-BE49-F238E27FC236}">
                <a16:creationId xmlns:a16="http://schemas.microsoft.com/office/drawing/2014/main" id="{CB161937-7FE4-47CC-D0E3-7DC47EFD36D2}"/>
              </a:ext>
            </a:extLst>
          </p:cNvPr>
          <p:cNvPicPr>
            <a:picLocks noChangeAspect="1"/>
          </p:cNvPicPr>
          <p:nvPr/>
        </p:nvPicPr>
        <p:blipFill>
          <a:blip r:embed="rId3"/>
          <a:stretch>
            <a:fillRect/>
          </a:stretch>
        </p:blipFill>
        <p:spPr>
          <a:xfrm>
            <a:off x="179512" y="116631"/>
            <a:ext cx="4464496" cy="6637779"/>
          </a:xfrm>
          <a:prstGeom prst="rect">
            <a:avLst/>
          </a:prstGeom>
        </p:spPr>
      </p:pic>
      <p:sp>
        <p:nvSpPr>
          <p:cNvPr id="8" name="Textfeld 2">
            <a:extLst>
              <a:ext uri="{FF2B5EF4-FFF2-40B4-BE49-F238E27FC236}">
                <a16:creationId xmlns:a16="http://schemas.microsoft.com/office/drawing/2014/main" id="{65A21153-57C8-433F-A5C8-BBA892F49F0E}"/>
              </a:ext>
            </a:extLst>
          </p:cNvPr>
          <p:cNvSpPr txBox="1">
            <a:spLocks noChangeArrowheads="1"/>
          </p:cNvSpPr>
          <p:nvPr/>
        </p:nvSpPr>
        <p:spPr bwMode="auto">
          <a:xfrm>
            <a:off x="4572000" y="5722515"/>
            <a:ext cx="2520280" cy="461665"/>
          </a:xfrm>
          <a:prstGeom prst="rect">
            <a:avLst/>
          </a:prstGeom>
          <a:solidFill>
            <a:schemeClr val="tx1"/>
          </a:solidFill>
          <a:ln w="9525">
            <a:noFill/>
            <a:miter lim="800000"/>
            <a:headEnd/>
            <a:tailEnd/>
          </a:ln>
        </p:spPr>
        <p:txBody>
          <a:bodyPr wrap="square">
            <a:spAutoFit/>
          </a:bodyPr>
          <a:lstStyle/>
          <a:p>
            <a:r>
              <a:rPr lang="de-DE" sz="2400" b="1" dirty="0">
                <a:solidFill>
                  <a:srgbClr val="C00000"/>
                </a:solidFill>
                <a:latin typeface="Times New Roman" pitchFamily="18" charset="0"/>
                <a:cs typeface="Times New Roman" pitchFamily="18" charset="0"/>
              </a:rPr>
              <a:t>Individuenzahlen</a:t>
            </a:r>
          </a:p>
        </p:txBody>
      </p:sp>
      <p:sp>
        <p:nvSpPr>
          <p:cNvPr id="3" name="Textfeld 2">
            <a:extLst>
              <a:ext uri="{FF2B5EF4-FFF2-40B4-BE49-F238E27FC236}">
                <a16:creationId xmlns:a16="http://schemas.microsoft.com/office/drawing/2014/main" id="{F508D483-8F68-D3BA-F1F8-BEFC3E7D917B}"/>
              </a:ext>
            </a:extLst>
          </p:cNvPr>
          <p:cNvSpPr txBox="1">
            <a:spLocks noChangeArrowheads="1"/>
          </p:cNvSpPr>
          <p:nvPr/>
        </p:nvSpPr>
        <p:spPr bwMode="auto">
          <a:xfrm>
            <a:off x="4355976" y="2564904"/>
            <a:ext cx="2007840" cy="461665"/>
          </a:xfrm>
          <a:prstGeom prst="rect">
            <a:avLst/>
          </a:prstGeom>
          <a:solidFill>
            <a:schemeClr val="tx1"/>
          </a:solidFill>
          <a:ln w="9525">
            <a:noFill/>
            <a:miter lim="800000"/>
            <a:headEnd/>
            <a:tailEnd/>
          </a:ln>
        </p:spPr>
        <p:txBody>
          <a:bodyPr wrap="square">
            <a:spAutoFit/>
          </a:bodyPr>
          <a:lstStyle/>
          <a:p>
            <a:pPr algn="l"/>
            <a:r>
              <a:rPr lang="de-DE" sz="2400" b="1" dirty="0">
                <a:solidFill>
                  <a:srgbClr val="C00000"/>
                </a:solidFill>
                <a:latin typeface="Times New Roman" pitchFamily="18" charset="0"/>
                <a:cs typeface="Times New Roman" pitchFamily="18" charset="0"/>
              </a:rPr>
              <a:t>Artenzahlen</a:t>
            </a:r>
            <a:endParaRPr lang="de-DE" sz="2400" dirty="0">
              <a:solidFill>
                <a:schemeClr val="bg1"/>
              </a:solidFill>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feld 2"/>
          <p:cNvSpPr txBox="1">
            <a:spLocks noChangeArrowheads="1"/>
          </p:cNvSpPr>
          <p:nvPr/>
        </p:nvSpPr>
        <p:spPr bwMode="auto">
          <a:xfrm>
            <a:off x="323528" y="980728"/>
            <a:ext cx="8568952" cy="4154984"/>
          </a:xfrm>
          <a:prstGeom prst="rect">
            <a:avLst/>
          </a:prstGeom>
          <a:solidFill>
            <a:schemeClr val="tx1"/>
          </a:solidFill>
          <a:ln w="9525">
            <a:noFill/>
            <a:miter lim="800000"/>
            <a:headEnd/>
            <a:tailEnd/>
          </a:ln>
        </p:spPr>
        <p:txBody>
          <a:bodyPr wrap="square">
            <a:spAutoFit/>
          </a:bodyPr>
          <a:lstStyle/>
          <a:p>
            <a:pPr>
              <a:spcBef>
                <a:spcPts val="0"/>
              </a:spcBef>
            </a:pPr>
            <a:r>
              <a:rPr lang="de-DE" sz="2400" dirty="0">
                <a:solidFill>
                  <a:srgbClr val="000000"/>
                </a:solidFill>
                <a:latin typeface="Times New Roman" pitchFamily="18" charset="0"/>
                <a:cs typeface="Times New Roman" pitchFamily="18" charset="0"/>
              </a:rPr>
              <a:t>Weitzel, M. (2012): Verzeichnis der im Jahre </a:t>
            </a:r>
            <a:r>
              <a:rPr lang="de-DE" sz="2400" b="1" dirty="0">
                <a:solidFill>
                  <a:srgbClr val="000000"/>
                </a:solidFill>
                <a:latin typeface="Times New Roman" pitchFamily="18" charset="0"/>
                <a:cs typeface="Times New Roman" pitchFamily="18" charset="0"/>
              </a:rPr>
              <a:t>2011</a:t>
            </a:r>
            <a:r>
              <a:rPr lang="de-DE" sz="2400" dirty="0">
                <a:solidFill>
                  <a:srgbClr val="000000"/>
                </a:solidFill>
                <a:latin typeface="Times New Roman" pitchFamily="18" charset="0"/>
                <a:cs typeface="Times New Roman" pitchFamily="18" charset="0"/>
              </a:rPr>
              <a:t> im Naturschutzgebiet "Mainzer Sand" beobachteten Tagfalterarten (</a:t>
            </a:r>
            <a:r>
              <a:rPr lang="de-DE" sz="2400" dirty="0" err="1">
                <a:solidFill>
                  <a:srgbClr val="000000"/>
                </a:solidFill>
                <a:latin typeface="Times New Roman" pitchFamily="18" charset="0"/>
                <a:cs typeface="Times New Roman" pitchFamily="18" charset="0"/>
              </a:rPr>
              <a:t>Lep</a:t>
            </a:r>
            <a:r>
              <a:rPr lang="de-DE" sz="2400" dirty="0">
                <a:solidFill>
                  <a:srgbClr val="000000"/>
                </a:solidFill>
                <a:latin typeface="Times New Roman" pitchFamily="18" charset="0"/>
                <a:cs typeface="Times New Roman" pitchFamily="18" charset="0"/>
              </a:rPr>
              <a:t>., </a:t>
            </a:r>
            <a:r>
              <a:rPr lang="de-DE" sz="2400" dirty="0" err="1">
                <a:solidFill>
                  <a:srgbClr val="000000"/>
                </a:solidFill>
                <a:latin typeface="Times New Roman" pitchFamily="18" charset="0"/>
                <a:cs typeface="Times New Roman" pitchFamily="18" charset="0"/>
              </a:rPr>
              <a:t>Rhopalocera</a:t>
            </a:r>
            <a:r>
              <a:rPr lang="de-DE" sz="2400" dirty="0">
                <a:solidFill>
                  <a:srgbClr val="000000"/>
                </a:solidFill>
                <a:latin typeface="Times New Roman" pitchFamily="18" charset="0"/>
                <a:cs typeface="Times New Roman" pitchFamily="18" charset="0"/>
              </a:rPr>
              <a:t>). </a:t>
            </a:r>
            <a:r>
              <a:rPr lang="de-DE" sz="2400" dirty="0" err="1">
                <a:solidFill>
                  <a:srgbClr val="000000"/>
                </a:solidFill>
                <a:latin typeface="Times New Roman" pitchFamily="18" charset="0"/>
                <a:cs typeface="Times New Roman" pitchFamily="18" charset="0"/>
              </a:rPr>
              <a:t>Melanargia</a:t>
            </a:r>
            <a:r>
              <a:rPr lang="de-DE" sz="2400" dirty="0">
                <a:solidFill>
                  <a:srgbClr val="000000"/>
                </a:solidFill>
                <a:latin typeface="Times New Roman" pitchFamily="18" charset="0"/>
                <a:cs typeface="Times New Roman" pitchFamily="18" charset="0"/>
              </a:rPr>
              <a:t> 24 (3), S. 89–92:</a:t>
            </a:r>
          </a:p>
          <a:p>
            <a:pPr>
              <a:spcBef>
                <a:spcPts val="0"/>
              </a:spcBef>
            </a:pPr>
            <a:endParaRPr lang="de-DE" sz="2400" dirty="0">
              <a:solidFill>
                <a:srgbClr val="000000"/>
              </a:solidFill>
              <a:latin typeface="Times New Roman" pitchFamily="18" charset="0"/>
              <a:cs typeface="Times New Roman" pitchFamily="18" charset="0"/>
            </a:endParaRPr>
          </a:p>
          <a:p>
            <a:pPr>
              <a:spcBef>
                <a:spcPts val="0"/>
              </a:spcBef>
            </a:pPr>
            <a:r>
              <a:rPr lang="de-DE" sz="2400" dirty="0">
                <a:solidFill>
                  <a:srgbClr val="000000"/>
                </a:solidFill>
                <a:latin typeface="Times New Roman" pitchFamily="18" charset="0"/>
                <a:cs typeface="Times New Roman" pitchFamily="18" charset="0"/>
              </a:rPr>
              <a:t>„Auffällig für jeden Schmetterlingskundler, der den </a:t>
            </a:r>
            <a:r>
              <a:rPr lang="de-DE" sz="2400" b="1" dirty="0">
                <a:solidFill>
                  <a:srgbClr val="C00000"/>
                </a:solidFill>
                <a:latin typeface="Times New Roman" pitchFamily="18" charset="0"/>
                <a:cs typeface="Times New Roman" pitchFamily="18" charset="0"/>
              </a:rPr>
              <a:t>Mainzer Sand </a:t>
            </a:r>
            <a:r>
              <a:rPr lang="de-DE" sz="2400" dirty="0">
                <a:solidFill>
                  <a:srgbClr val="000000"/>
                </a:solidFill>
                <a:latin typeface="Times New Roman" pitchFamily="18" charset="0"/>
                <a:cs typeface="Times New Roman" pitchFamily="18" charset="0"/>
              </a:rPr>
              <a:t>aus früheren Zeiten kennt, </a:t>
            </a:r>
          </a:p>
          <a:p>
            <a:pPr>
              <a:spcBef>
                <a:spcPts val="0"/>
              </a:spcBef>
            </a:pPr>
            <a:r>
              <a:rPr lang="de-DE" sz="2400" dirty="0">
                <a:solidFill>
                  <a:srgbClr val="000000"/>
                </a:solidFill>
                <a:latin typeface="Times New Roman" pitchFamily="18" charset="0"/>
                <a:cs typeface="Times New Roman" pitchFamily="18" charset="0"/>
              </a:rPr>
              <a:t>ist der massive Rückgang bei </a:t>
            </a:r>
            <a:r>
              <a:rPr lang="de-DE" sz="2400" b="1" dirty="0">
                <a:solidFill>
                  <a:srgbClr val="000000"/>
                </a:solidFill>
                <a:latin typeface="Times New Roman" pitchFamily="18" charset="0"/>
                <a:cs typeface="Times New Roman" pitchFamily="18" charset="0"/>
              </a:rPr>
              <a:t>Bläulingen</a:t>
            </a:r>
            <a:r>
              <a:rPr lang="de-DE" sz="2400" dirty="0">
                <a:solidFill>
                  <a:srgbClr val="000000"/>
                </a:solidFill>
                <a:latin typeface="Times New Roman" pitchFamily="18" charset="0"/>
                <a:cs typeface="Times New Roman" pitchFamily="18" charset="0"/>
              </a:rPr>
              <a:t> und </a:t>
            </a:r>
            <a:r>
              <a:rPr lang="de-DE" sz="2400" b="1" dirty="0">
                <a:solidFill>
                  <a:srgbClr val="000000"/>
                </a:solidFill>
                <a:latin typeface="Times New Roman" pitchFamily="18" charset="0"/>
                <a:cs typeface="Times New Roman" pitchFamily="18" charset="0"/>
              </a:rPr>
              <a:t>Scheckenfaltern</a:t>
            </a:r>
            <a:r>
              <a:rPr lang="de-DE" sz="2400" dirty="0">
                <a:solidFill>
                  <a:srgbClr val="000000"/>
                </a:solidFill>
                <a:latin typeface="Times New Roman" pitchFamily="18" charset="0"/>
                <a:cs typeface="Times New Roman" pitchFamily="18" charset="0"/>
              </a:rPr>
              <a:t>. </a:t>
            </a:r>
          </a:p>
          <a:p>
            <a:pPr>
              <a:spcBef>
                <a:spcPts val="0"/>
              </a:spcBef>
            </a:pPr>
            <a:endParaRPr lang="de-DE" sz="2400" dirty="0">
              <a:solidFill>
                <a:srgbClr val="000000"/>
              </a:solidFill>
              <a:latin typeface="Times New Roman" pitchFamily="18" charset="0"/>
              <a:cs typeface="Times New Roman" pitchFamily="18" charset="0"/>
            </a:endParaRPr>
          </a:p>
          <a:p>
            <a:pPr>
              <a:spcBef>
                <a:spcPts val="0"/>
              </a:spcBef>
            </a:pPr>
            <a:r>
              <a:rPr lang="de-DE" sz="2400" dirty="0">
                <a:solidFill>
                  <a:srgbClr val="000000"/>
                </a:solidFill>
                <a:latin typeface="Times New Roman" pitchFamily="18" charset="0"/>
                <a:cs typeface="Times New Roman" pitchFamily="18" charset="0"/>
              </a:rPr>
              <a:t>Bei meiner ersten entomologischen Exkursion im </a:t>
            </a:r>
            <a:r>
              <a:rPr lang="de-DE" sz="2400" b="1" dirty="0">
                <a:solidFill>
                  <a:srgbClr val="C00000"/>
                </a:solidFill>
                <a:latin typeface="Times New Roman" pitchFamily="18" charset="0"/>
                <a:cs typeface="Times New Roman" pitchFamily="18" charset="0"/>
              </a:rPr>
              <a:t>Juli 1966</a:t>
            </a:r>
            <a:endParaRPr lang="de-DE" sz="2400" dirty="0">
              <a:solidFill>
                <a:srgbClr val="C00000"/>
              </a:solidFill>
              <a:latin typeface="Times New Roman" pitchFamily="18" charset="0"/>
              <a:cs typeface="Times New Roman" pitchFamily="18" charset="0"/>
            </a:endParaRPr>
          </a:p>
          <a:p>
            <a:pPr>
              <a:spcBef>
                <a:spcPts val="0"/>
              </a:spcBef>
            </a:pPr>
            <a:r>
              <a:rPr lang="de-DE" sz="2400" dirty="0">
                <a:solidFill>
                  <a:srgbClr val="000000"/>
                </a:solidFill>
                <a:latin typeface="Times New Roman" pitchFamily="18" charset="0"/>
                <a:cs typeface="Times New Roman" pitchFamily="18" charset="0"/>
              </a:rPr>
              <a:t>flogen auf dem Mainzer Sand </a:t>
            </a:r>
            <a:r>
              <a:rPr lang="de-DE" sz="2400" b="1" dirty="0">
                <a:solidFill>
                  <a:srgbClr val="000000"/>
                </a:solidFill>
                <a:latin typeface="Times New Roman" pitchFamily="18" charset="0"/>
                <a:cs typeface="Times New Roman" pitchFamily="18" charset="0"/>
              </a:rPr>
              <a:t>Wolken von Bläulingen,</a:t>
            </a:r>
          </a:p>
          <a:p>
            <a:pPr>
              <a:spcBef>
                <a:spcPts val="0"/>
              </a:spcBef>
            </a:pPr>
            <a:r>
              <a:rPr lang="de-DE" sz="2400" dirty="0">
                <a:solidFill>
                  <a:srgbClr val="000000"/>
                </a:solidFill>
                <a:latin typeface="Times New Roman" pitchFamily="18" charset="0"/>
                <a:cs typeface="Times New Roman" pitchFamily="18" charset="0"/>
              </a:rPr>
              <a:t>und wir konnten 14 </a:t>
            </a:r>
            <a:r>
              <a:rPr lang="de-DE" sz="2400" b="1" dirty="0">
                <a:solidFill>
                  <a:srgbClr val="000000"/>
                </a:solidFill>
                <a:latin typeface="Times New Roman" pitchFamily="18" charset="0"/>
                <a:cs typeface="Times New Roman" pitchFamily="18" charset="0"/>
              </a:rPr>
              <a:t>Bläulings-Arten</a:t>
            </a:r>
            <a:r>
              <a:rPr lang="de-DE" sz="2400" dirty="0">
                <a:solidFill>
                  <a:srgbClr val="000000"/>
                </a:solidFill>
                <a:latin typeface="Times New Roman" pitchFamily="18" charset="0"/>
                <a:cs typeface="Times New Roman" pitchFamily="18" charset="0"/>
              </a:rPr>
              <a:t> in zwei Stunden nachweisen“ </a:t>
            </a:r>
          </a:p>
        </p:txBody>
      </p:sp>
    </p:spTree>
    <p:extLst>
      <p:ext uri="{BB962C8B-B14F-4D97-AF65-F5344CB8AC3E}">
        <p14:creationId xmlns:p14="http://schemas.microsoft.com/office/powerpoint/2010/main" val="26662288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5" name="Textfeld 4"/>
          <p:cNvSpPr txBox="1">
            <a:spLocks noChangeArrowheads="1"/>
          </p:cNvSpPr>
          <p:nvPr/>
        </p:nvSpPr>
        <p:spPr bwMode="auto">
          <a:xfrm>
            <a:off x="107504" y="5710685"/>
            <a:ext cx="7560840" cy="461665"/>
          </a:xfrm>
          <a:prstGeom prst="rect">
            <a:avLst/>
          </a:prstGeom>
          <a:solidFill>
            <a:schemeClr val="tx1"/>
          </a:solidFill>
          <a:ln w="9525">
            <a:noFill/>
            <a:miter lim="800000"/>
            <a:headEnd/>
            <a:tailEnd/>
          </a:ln>
        </p:spPr>
        <p:txBody>
          <a:bodyPr wrap="square">
            <a:spAutoFit/>
          </a:bodyPr>
          <a:lstStyle/>
          <a:p>
            <a:r>
              <a:rPr lang="de-DE" sz="2400" b="1" dirty="0">
                <a:solidFill>
                  <a:schemeClr val="bg2"/>
                </a:solidFill>
                <a:latin typeface="Times New Roman" pitchFamily="18" charset="0"/>
              </a:rPr>
              <a:t>Natura-2000-Gebiete</a:t>
            </a:r>
            <a:r>
              <a:rPr lang="de-DE" sz="2400" dirty="0">
                <a:solidFill>
                  <a:schemeClr val="bg2"/>
                </a:solidFill>
                <a:latin typeface="Times New Roman" pitchFamily="18" charset="0"/>
              </a:rPr>
              <a:t> erweisen sich als ziemlich erfolglos</a:t>
            </a:r>
          </a:p>
        </p:txBody>
      </p:sp>
      <p:pic>
        <p:nvPicPr>
          <p:cNvPr id="6" name="Grafik 5">
            <a:extLst>
              <a:ext uri="{FF2B5EF4-FFF2-40B4-BE49-F238E27FC236}">
                <a16:creationId xmlns:a16="http://schemas.microsoft.com/office/drawing/2014/main" id="{BE9BBFB7-A611-05BF-7DDE-8B1AF6D04EA9}"/>
              </a:ext>
            </a:extLst>
          </p:cNvPr>
          <p:cNvPicPr>
            <a:picLocks noChangeAspect="1"/>
          </p:cNvPicPr>
          <p:nvPr/>
        </p:nvPicPr>
        <p:blipFill>
          <a:blip r:embed="rId3"/>
          <a:stretch>
            <a:fillRect/>
          </a:stretch>
        </p:blipFill>
        <p:spPr>
          <a:xfrm>
            <a:off x="107504" y="332656"/>
            <a:ext cx="6552728" cy="4657075"/>
          </a:xfrm>
          <a:prstGeom prst="rect">
            <a:avLst/>
          </a:prstGeom>
        </p:spPr>
      </p:pic>
      <p:sp>
        <p:nvSpPr>
          <p:cNvPr id="9" name="Textfeld 8">
            <a:extLst>
              <a:ext uri="{FF2B5EF4-FFF2-40B4-BE49-F238E27FC236}">
                <a16:creationId xmlns:a16="http://schemas.microsoft.com/office/drawing/2014/main" id="{67AFF893-EB09-77A4-9673-BFB92AD7E529}"/>
              </a:ext>
            </a:extLst>
          </p:cNvPr>
          <p:cNvSpPr txBox="1">
            <a:spLocks noChangeArrowheads="1"/>
          </p:cNvSpPr>
          <p:nvPr/>
        </p:nvSpPr>
        <p:spPr bwMode="auto">
          <a:xfrm>
            <a:off x="4211960" y="525235"/>
            <a:ext cx="4536504" cy="1569660"/>
          </a:xfrm>
          <a:prstGeom prst="rect">
            <a:avLst/>
          </a:prstGeom>
          <a:solidFill>
            <a:schemeClr val="tx1"/>
          </a:solidFill>
          <a:ln w="9525">
            <a:noFill/>
            <a:miter lim="800000"/>
            <a:headEnd/>
            <a:tailEnd/>
          </a:ln>
        </p:spPr>
        <p:txBody>
          <a:bodyPr wrap="square">
            <a:spAutoFit/>
          </a:bodyPr>
          <a:lstStyle/>
          <a:p>
            <a:r>
              <a:rPr lang="de-DE" sz="2400" b="1" dirty="0">
                <a:solidFill>
                  <a:srgbClr val="000000"/>
                </a:solidFill>
                <a:latin typeface="Times New Roman" pitchFamily="18" charset="0"/>
              </a:rPr>
              <a:t>Tagfalter</a:t>
            </a:r>
            <a:r>
              <a:rPr lang="de-DE" sz="2400" dirty="0">
                <a:solidFill>
                  <a:srgbClr val="000000"/>
                </a:solidFill>
                <a:latin typeface="Times New Roman" pitchFamily="18" charset="0"/>
              </a:rPr>
              <a:t>arten</a:t>
            </a:r>
          </a:p>
          <a:p>
            <a:r>
              <a:rPr lang="de-DE" sz="2400" dirty="0">
                <a:solidFill>
                  <a:srgbClr val="000000"/>
                </a:solidFill>
                <a:latin typeface="Times New Roman" pitchFamily="18" charset="0"/>
              </a:rPr>
              <a:t>von </a:t>
            </a:r>
            <a:r>
              <a:rPr lang="de-DE" sz="2400" b="1" dirty="0">
                <a:solidFill>
                  <a:srgbClr val="000000"/>
                </a:solidFill>
                <a:latin typeface="Times New Roman" pitchFamily="18" charset="0"/>
              </a:rPr>
              <a:t>2005 bis 2015 </a:t>
            </a:r>
            <a:r>
              <a:rPr lang="de-DE" sz="2400" b="1" dirty="0">
                <a:solidFill>
                  <a:srgbClr val="C00000"/>
                </a:solidFill>
                <a:latin typeface="Times New Roman" pitchFamily="18" charset="0"/>
              </a:rPr>
              <a:t>innerhalb</a:t>
            </a:r>
            <a:r>
              <a:rPr lang="de-DE" sz="2400" dirty="0">
                <a:solidFill>
                  <a:srgbClr val="000000"/>
                </a:solidFill>
                <a:latin typeface="Times New Roman" pitchFamily="18" charset="0"/>
              </a:rPr>
              <a:t> von</a:t>
            </a:r>
          </a:p>
          <a:p>
            <a:r>
              <a:rPr lang="de-DE" sz="2400" b="1" dirty="0">
                <a:solidFill>
                  <a:srgbClr val="0000FF"/>
                </a:solidFill>
                <a:latin typeface="Times New Roman" pitchFamily="18" charset="0"/>
              </a:rPr>
              <a:t>Natura-2000-Gebieten</a:t>
            </a:r>
            <a:r>
              <a:rPr lang="de-DE" sz="2400" dirty="0">
                <a:solidFill>
                  <a:srgbClr val="000000"/>
                </a:solidFill>
                <a:latin typeface="Times New Roman" pitchFamily="18" charset="0"/>
              </a:rPr>
              <a:t> in Deutschland</a:t>
            </a:r>
          </a:p>
        </p:txBody>
      </p:sp>
      <p:sp>
        <p:nvSpPr>
          <p:cNvPr id="10" name="Textfeld 9">
            <a:extLst>
              <a:ext uri="{FF2B5EF4-FFF2-40B4-BE49-F238E27FC236}">
                <a16:creationId xmlns:a16="http://schemas.microsoft.com/office/drawing/2014/main" id="{74C4A643-4A93-68BE-80F9-013482588A7F}"/>
              </a:ext>
            </a:extLst>
          </p:cNvPr>
          <p:cNvSpPr txBox="1">
            <a:spLocks noChangeArrowheads="1"/>
          </p:cNvSpPr>
          <p:nvPr/>
        </p:nvSpPr>
        <p:spPr bwMode="auto">
          <a:xfrm>
            <a:off x="5076056" y="2685475"/>
            <a:ext cx="4029917" cy="1200329"/>
          </a:xfrm>
          <a:prstGeom prst="rect">
            <a:avLst/>
          </a:prstGeom>
          <a:solidFill>
            <a:schemeClr val="tx1"/>
          </a:solidFill>
          <a:ln w="9525">
            <a:noFill/>
            <a:miter lim="800000"/>
            <a:headEnd/>
            <a:tailEnd/>
          </a:ln>
        </p:spPr>
        <p:txBody>
          <a:bodyPr wrap="square">
            <a:spAutoFit/>
          </a:bodyPr>
          <a:lstStyle/>
          <a:p>
            <a:r>
              <a:rPr lang="de-DE" sz="2400" b="1" dirty="0">
                <a:solidFill>
                  <a:srgbClr val="000000"/>
                </a:solidFill>
                <a:latin typeface="Times New Roman" pitchFamily="18" charset="0"/>
              </a:rPr>
              <a:t>Tagfalter</a:t>
            </a:r>
            <a:r>
              <a:rPr lang="de-DE" sz="2400" dirty="0">
                <a:solidFill>
                  <a:srgbClr val="000000"/>
                </a:solidFill>
                <a:latin typeface="Times New Roman" pitchFamily="18" charset="0"/>
              </a:rPr>
              <a:t>arten</a:t>
            </a:r>
          </a:p>
          <a:p>
            <a:r>
              <a:rPr lang="de-DE" sz="2400" dirty="0">
                <a:solidFill>
                  <a:srgbClr val="000000"/>
                </a:solidFill>
                <a:latin typeface="Times New Roman" pitchFamily="18" charset="0"/>
              </a:rPr>
              <a:t>von </a:t>
            </a:r>
            <a:r>
              <a:rPr lang="de-DE" sz="2400" b="1" dirty="0">
                <a:solidFill>
                  <a:srgbClr val="000000"/>
                </a:solidFill>
                <a:latin typeface="Times New Roman" pitchFamily="18" charset="0"/>
              </a:rPr>
              <a:t>2005 bis 2015 </a:t>
            </a:r>
            <a:r>
              <a:rPr lang="de-DE" sz="2400" b="1" dirty="0">
                <a:solidFill>
                  <a:srgbClr val="C00000"/>
                </a:solidFill>
                <a:latin typeface="Times New Roman" pitchFamily="18" charset="0"/>
              </a:rPr>
              <a:t>außerhalb</a:t>
            </a:r>
            <a:r>
              <a:rPr lang="de-DE" sz="2400" dirty="0">
                <a:solidFill>
                  <a:srgbClr val="000000"/>
                </a:solidFill>
                <a:latin typeface="Times New Roman" pitchFamily="18" charset="0"/>
              </a:rPr>
              <a:t> von </a:t>
            </a:r>
            <a:r>
              <a:rPr lang="de-DE" sz="2400" b="1" dirty="0">
                <a:solidFill>
                  <a:srgbClr val="0000FF"/>
                </a:solidFill>
                <a:latin typeface="Times New Roman" pitchFamily="18" charset="0"/>
              </a:rPr>
              <a:t>Natura-2000-Gebieten</a:t>
            </a:r>
          </a:p>
        </p:txBody>
      </p:sp>
    </p:spTree>
    <p:extLst>
      <p:ext uri="{BB962C8B-B14F-4D97-AF65-F5344CB8AC3E}">
        <p14:creationId xmlns:p14="http://schemas.microsoft.com/office/powerpoint/2010/main" val="221082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296B4EF-F203-3921-FD25-5D35ECEB43DA}"/>
              </a:ext>
            </a:extLst>
          </p:cNvPr>
          <p:cNvPicPr>
            <a:picLocks noChangeAspect="1"/>
          </p:cNvPicPr>
          <p:nvPr/>
        </p:nvPicPr>
        <p:blipFill>
          <a:blip r:embed="rId3"/>
          <a:stretch>
            <a:fillRect/>
          </a:stretch>
        </p:blipFill>
        <p:spPr>
          <a:xfrm>
            <a:off x="94806" y="16008"/>
            <a:ext cx="8941690" cy="6725360"/>
          </a:xfrm>
          <a:prstGeom prst="rect">
            <a:avLst/>
          </a:prstGeom>
        </p:spPr>
      </p:pic>
    </p:spTree>
    <p:extLst>
      <p:ext uri="{BB962C8B-B14F-4D97-AF65-F5344CB8AC3E}">
        <p14:creationId xmlns:p14="http://schemas.microsoft.com/office/powerpoint/2010/main" val="2728823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971550" y="184016"/>
            <a:ext cx="7272338" cy="830997"/>
          </a:xfrm>
          <a:prstGeom prst="rect">
            <a:avLst/>
          </a:prstGeom>
          <a:solidFill>
            <a:schemeClr val="bg1">
              <a:lumMod val="95000"/>
            </a:schemeClr>
          </a:solidFill>
          <a:ln w="9525">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400" kern="0" dirty="0">
                <a:latin typeface="Times New Roman" pitchFamily="18" charset="0"/>
              </a:rPr>
              <a:t>Betroffen sind</a:t>
            </a:r>
            <a:r>
              <a:rPr lang="de-DE" sz="2400" b="1" kern="0" dirty="0">
                <a:latin typeface="Times New Roman" pitchFamily="18" charset="0"/>
              </a:rPr>
              <a:t> </a:t>
            </a:r>
            <a:r>
              <a:rPr lang="de-DE" sz="2400" kern="0" dirty="0">
                <a:latin typeface="Times New Roman" pitchFamily="18" charset="0"/>
              </a:rPr>
              <a:t>die </a:t>
            </a:r>
            <a:r>
              <a:rPr lang="de-DE" sz="2400" b="1" kern="0" dirty="0">
                <a:solidFill>
                  <a:srgbClr val="C00000"/>
                </a:solidFill>
                <a:latin typeface="Times New Roman" pitchFamily="18" charset="0"/>
              </a:rPr>
              <a:t>Arten des Offenlandes</a:t>
            </a:r>
          </a:p>
          <a:p>
            <a:pPr marL="0" marR="0" lvl="0" indent="0" defTabSz="914400" eaLnBrk="1" fontAlgn="auto" latinLnBrk="0" hangingPunct="1">
              <a:lnSpc>
                <a:spcPct val="100000"/>
              </a:lnSpc>
              <a:spcBef>
                <a:spcPts val="0"/>
              </a:spcBef>
              <a:spcAft>
                <a:spcPts val="0"/>
              </a:spcAft>
              <a:buClrTx/>
              <a:buSzTx/>
              <a:buFontTx/>
              <a:buNone/>
              <a:tabLst/>
              <a:defRPr/>
            </a:pPr>
            <a:r>
              <a:rPr lang="de-DE" sz="2400" b="1" kern="0" dirty="0">
                <a:solidFill>
                  <a:srgbClr val="C00000"/>
                </a:solidFill>
                <a:latin typeface="Times New Roman" pitchFamily="18" charset="0"/>
              </a:rPr>
              <a:t>nicht die Wald-Arten:</a:t>
            </a:r>
            <a:endParaRPr kumimoji="0" lang="de-DE" sz="2400" b="1" i="0" u="none" strike="noStrike" kern="0" cap="none" spc="0" normalizeH="0" baseline="0" noProof="0" dirty="0">
              <a:ln>
                <a:noFill/>
              </a:ln>
              <a:solidFill>
                <a:srgbClr val="C00000"/>
              </a:solidFill>
              <a:effectLst/>
              <a:uLnTx/>
              <a:uFillTx/>
              <a:latin typeface="Times New Roman" pitchFamily="18" charset="0"/>
              <a:cs typeface="Calibri" pitchFamily="34" charset="0"/>
            </a:endParaRPr>
          </a:p>
        </p:txBody>
      </p:sp>
      <p:pic>
        <p:nvPicPr>
          <p:cNvPr id="3" name="Grafik 2">
            <a:extLst>
              <a:ext uri="{FF2B5EF4-FFF2-40B4-BE49-F238E27FC236}">
                <a16:creationId xmlns:a16="http://schemas.microsoft.com/office/drawing/2014/main" id="{88D25BC5-E19D-7F21-E50A-FEE38B828157}"/>
              </a:ext>
            </a:extLst>
          </p:cNvPr>
          <p:cNvPicPr>
            <a:picLocks noChangeAspect="1"/>
          </p:cNvPicPr>
          <p:nvPr/>
        </p:nvPicPr>
        <p:blipFill>
          <a:blip r:embed="rId2"/>
          <a:stretch>
            <a:fillRect/>
          </a:stretch>
        </p:blipFill>
        <p:spPr>
          <a:xfrm>
            <a:off x="251520" y="1019796"/>
            <a:ext cx="8568952" cy="5660022"/>
          </a:xfrm>
          <a:prstGeom prst="rect">
            <a:avLst/>
          </a:prstGeom>
          <a:ln>
            <a:noFill/>
          </a:ln>
        </p:spPr>
      </p:pic>
      <p:sp>
        <p:nvSpPr>
          <p:cNvPr id="10" name="Textfeld 4"/>
          <p:cNvSpPr txBox="1">
            <a:spLocks noChangeArrowheads="1"/>
          </p:cNvSpPr>
          <p:nvPr/>
        </p:nvSpPr>
        <p:spPr bwMode="auto">
          <a:xfrm>
            <a:off x="3707904" y="3789040"/>
            <a:ext cx="4392488" cy="2308324"/>
          </a:xfrm>
          <a:prstGeom prst="rect">
            <a:avLst/>
          </a:prstGeom>
          <a:solidFill>
            <a:srgbClr val="FFFFFF"/>
          </a:solid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400" kern="0" dirty="0">
                <a:latin typeface="Times New Roman" pitchFamily="18" charset="0"/>
                <a:cs typeface="Calibri" pitchFamily="34" charset="0"/>
              </a:rPr>
              <a:t>Bestandsentwicklung</a:t>
            </a:r>
          </a:p>
          <a:p>
            <a:pPr marL="0" marR="0" lvl="0" indent="0" defTabSz="914400" eaLnBrk="1" fontAlgn="auto" latinLnBrk="0" hangingPunct="1">
              <a:lnSpc>
                <a:spcPct val="100000"/>
              </a:lnSpc>
              <a:spcBef>
                <a:spcPts val="0"/>
              </a:spcBef>
              <a:spcAft>
                <a:spcPts val="0"/>
              </a:spcAft>
              <a:buClrTx/>
              <a:buSzTx/>
              <a:buFontTx/>
              <a:buNone/>
              <a:tabLst/>
              <a:defRPr/>
            </a:pPr>
            <a:r>
              <a:rPr lang="de-DE" sz="2400" kern="0" dirty="0">
                <a:latin typeface="Times New Roman" pitchFamily="18" charset="0"/>
                <a:cs typeface="Calibri" pitchFamily="34" charset="0"/>
              </a:rPr>
              <a:t>von </a:t>
            </a:r>
            <a:r>
              <a:rPr lang="de-DE" sz="2400" b="1" kern="0" dirty="0">
                <a:solidFill>
                  <a:srgbClr val="C00000"/>
                </a:solidFill>
                <a:latin typeface="Times New Roman" pitchFamily="18" charset="0"/>
                <a:cs typeface="Calibri" pitchFamily="34" charset="0"/>
              </a:rPr>
              <a:t>Vögeln der Wälder </a:t>
            </a:r>
          </a:p>
          <a:p>
            <a:pPr marL="0" marR="0" lvl="0" indent="0" defTabSz="914400" eaLnBrk="1" fontAlgn="auto" latinLnBrk="0" hangingPunct="1">
              <a:lnSpc>
                <a:spcPct val="100000"/>
              </a:lnSpc>
              <a:spcBef>
                <a:spcPts val="0"/>
              </a:spcBef>
              <a:spcAft>
                <a:spcPts val="0"/>
              </a:spcAft>
              <a:buClrTx/>
              <a:buSzTx/>
              <a:buFontTx/>
              <a:buNone/>
              <a:tabLst/>
              <a:defRPr/>
            </a:pPr>
            <a:endParaRPr lang="de-DE" sz="2400" kern="0" dirty="0">
              <a:latin typeface="Times New Roman" pitchFamily="18" charset="0"/>
              <a:cs typeface="Calibri"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de-DE" sz="2400" kern="0" dirty="0">
                <a:latin typeface="Times New Roman" pitchFamily="18" charset="0"/>
                <a:cs typeface="Calibri" pitchFamily="34" charset="0"/>
              </a:rPr>
              <a:t>und des </a:t>
            </a:r>
            <a:r>
              <a:rPr lang="de-DE" sz="2400" b="1" kern="0" dirty="0">
                <a:solidFill>
                  <a:srgbClr val="C00000"/>
                </a:solidFill>
                <a:latin typeface="Times New Roman" pitchFamily="18" charset="0"/>
                <a:cs typeface="Calibri" pitchFamily="34" charset="0"/>
              </a:rPr>
              <a:t>Agrarlandes</a:t>
            </a:r>
            <a:r>
              <a:rPr lang="de-DE" sz="2400" kern="0" dirty="0">
                <a:latin typeface="Times New Roman" pitchFamily="18" charset="0"/>
                <a:cs typeface="Calibri"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endParaRPr lang="de-DE" sz="2400" kern="0" dirty="0">
              <a:latin typeface="Times New Roman" pitchFamily="18" charset="0"/>
              <a:cs typeface="Calibri"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de-DE" sz="2400" kern="0" dirty="0">
                <a:latin typeface="Times New Roman" pitchFamily="18" charset="0"/>
                <a:cs typeface="Calibri" pitchFamily="34" charset="0"/>
              </a:rPr>
              <a:t>von 1990 bis 2015 in Deutschland</a:t>
            </a:r>
            <a:endParaRPr kumimoji="0" lang="de-DE" sz="2400" i="0" u="none" strike="noStrike" kern="0" cap="none" spc="0" normalizeH="0" baseline="0" noProof="0" dirty="0">
              <a:ln>
                <a:noFill/>
              </a:ln>
              <a:effectLst/>
              <a:uLnTx/>
              <a:uFillTx/>
              <a:latin typeface="Times New Roman" pitchFamily="18" charset="0"/>
              <a:cs typeface="Calibri" pitchFamily="34" charset="0"/>
            </a:endParaRPr>
          </a:p>
        </p:txBody>
      </p:sp>
      <p:pic>
        <p:nvPicPr>
          <p:cNvPr id="4" name="Grafik 3">
            <a:extLst>
              <a:ext uri="{FF2B5EF4-FFF2-40B4-BE49-F238E27FC236}">
                <a16:creationId xmlns:a16="http://schemas.microsoft.com/office/drawing/2014/main" id="{3EA3F345-8A15-2FA4-E96C-F2626D82D054}"/>
              </a:ext>
            </a:extLst>
          </p:cNvPr>
          <p:cNvPicPr>
            <a:picLocks noChangeAspect="1"/>
          </p:cNvPicPr>
          <p:nvPr/>
        </p:nvPicPr>
        <p:blipFill>
          <a:blip r:embed="rId3"/>
          <a:stretch>
            <a:fillRect/>
          </a:stretch>
        </p:blipFill>
        <p:spPr>
          <a:xfrm>
            <a:off x="6804248" y="4005437"/>
            <a:ext cx="1821106" cy="800485"/>
          </a:xfrm>
          <a:prstGeom prst="rect">
            <a:avLst/>
          </a:prstGeom>
        </p:spPr>
      </p:pic>
      <p:pic>
        <p:nvPicPr>
          <p:cNvPr id="6" name="Grafik 5">
            <a:extLst>
              <a:ext uri="{FF2B5EF4-FFF2-40B4-BE49-F238E27FC236}">
                <a16:creationId xmlns:a16="http://schemas.microsoft.com/office/drawing/2014/main" id="{29A70620-BBE5-E1E9-E330-B608F92E5CE4}"/>
              </a:ext>
            </a:extLst>
          </p:cNvPr>
          <p:cNvPicPr>
            <a:picLocks noChangeAspect="1"/>
          </p:cNvPicPr>
          <p:nvPr/>
        </p:nvPicPr>
        <p:blipFill>
          <a:blip r:embed="rId4"/>
          <a:stretch>
            <a:fillRect/>
          </a:stretch>
        </p:blipFill>
        <p:spPr>
          <a:xfrm>
            <a:off x="6598443" y="4758536"/>
            <a:ext cx="1701034" cy="780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611560" y="545197"/>
            <a:ext cx="6120680" cy="1384995"/>
          </a:xfrm>
          <a:prstGeom prst="rect">
            <a:avLst/>
          </a:prstGeom>
          <a:solidFill>
            <a:schemeClr val="bg1">
              <a:lumMod val="95000"/>
            </a:schemeClr>
          </a:solidFill>
          <a:ln w="9525">
            <a:noFill/>
            <a:miter lim="800000"/>
            <a:headEnd/>
            <a:tailEnd/>
          </a:ln>
        </p:spPr>
        <p:txBody>
          <a:bodyPr wrap="square">
            <a:spAutoFit/>
          </a:bodyPr>
          <a:lstStyle/>
          <a:p>
            <a:pPr algn="l"/>
            <a:r>
              <a:rPr kumimoji="0" lang="de-DE" sz="2800" i="0" u="none" strike="noStrike" kern="0" cap="none" spc="0" normalizeH="0" baseline="0" noProof="0" dirty="0">
                <a:ln>
                  <a:noFill/>
                </a:ln>
                <a:effectLst/>
                <a:uLnTx/>
                <a:uFillTx/>
                <a:latin typeface="Times New Roman" pitchFamily="18" charset="0"/>
                <a:cs typeface="Calibri" pitchFamily="34" charset="0"/>
              </a:rPr>
              <a:t>Die </a:t>
            </a:r>
            <a:r>
              <a:rPr kumimoji="0" lang="de-DE" sz="2800" b="1" i="0" u="none" strike="noStrike" kern="0" cap="none" spc="0" normalizeH="0" baseline="0" noProof="0" dirty="0">
                <a:ln>
                  <a:noFill/>
                </a:ln>
                <a:effectLst/>
                <a:uLnTx/>
                <a:uFillTx/>
                <a:latin typeface="Times New Roman" pitchFamily="18" charset="0"/>
                <a:cs typeface="Calibri" pitchFamily="34" charset="0"/>
              </a:rPr>
              <a:t>Haupt-Ursachen</a:t>
            </a:r>
            <a:r>
              <a:rPr kumimoji="0" lang="de-DE" sz="2800" i="0" u="none" strike="noStrike" kern="0" cap="none" spc="0" normalizeH="0" baseline="0" noProof="0" dirty="0">
                <a:ln>
                  <a:noFill/>
                </a:ln>
                <a:effectLst/>
                <a:uLnTx/>
                <a:uFillTx/>
                <a:latin typeface="Times New Roman" pitchFamily="18" charset="0"/>
                <a:cs typeface="Calibri" pitchFamily="34" charset="0"/>
              </a:rPr>
              <a:t> für den</a:t>
            </a:r>
          </a:p>
          <a:p>
            <a:pPr algn="l"/>
            <a:r>
              <a:rPr kumimoji="0" lang="de-DE" sz="2800" i="0" u="none" strike="noStrike" kern="0" cap="none" spc="0" normalizeH="0" baseline="0" noProof="0" dirty="0">
                <a:ln>
                  <a:noFill/>
                </a:ln>
                <a:effectLst/>
                <a:uLnTx/>
                <a:uFillTx/>
                <a:latin typeface="Times New Roman" pitchFamily="18" charset="0"/>
                <a:cs typeface="Calibri" pitchFamily="34" charset="0"/>
              </a:rPr>
              <a:t>Rückgang der Artenvielfalt sind sämtlich </a:t>
            </a:r>
            <a:r>
              <a:rPr kumimoji="0" lang="de-DE" sz="2800" b="1" i="0" u="none" strike="noStrike" kern="0" cap="none" spc="0" normalizeH="0" baseline="0" noProof="0" dirty="0">
                <a:ln>
                  <a:noFill/>
                </a:ln>
                <a:effectLst/>
                <a:uLnTx/>
                <a:uFillTx/>
                <a:latin typeface="Times New Roman" pitchFamily="18" charset="0"/>
                <a:cs typeface="Calibri" pitchFamily="34" charset="0"/>
              </a:rPr>
              <a:t>menschengemacht</a:t>
            </a:r>
            <a:r>
              <a:rPr kumimoji="0" lang="de-DE" sz="2800" i="0" u="none" strike="noStrike" kern="0" cap="none" spc="0" normalizeH="0" baseline="0" noProof="0" dirty="0">
                <a:ln>
                  <a:noFill/>
                </a:ln>
                <a:effectLst/>
                <a:uLnTx/>
                <a:uFillTx/>
                <a:latin typeface="Times New Roman" pitchFamily="18" charset="0"/>
                <a:cs typeface="Calibri" pitchFamily="34" charset="0"/>
              </a:rPr>
              <a:t>:</a:t>
            </a:r>
          </a:p>
        </p:txBody>
      </p:sp>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611560" y="2129373"/>
            <a:ext cx="7920880" cy="2677656"/>
          </a:xfrm>
          <a:prstGeom prst="rect">
            <a:avLst/>
          </a:prstGeom>
          <a:solidFill>
            <a:schemeClr val="bg1">
              <a:lumMod val="95000"/>
            </a:schemeClr>
          </a:solidFill>
          <a:ln w="9525">
            <a:noFill/>
            <a:miter lim="800000"/>
            <a:headEnd/>
            <a:tailEnd/>
          </a:ln>
        </p:spPr>
        <p:txBody>
          <a:bodyPr wrap="square">
            <a:spAutoFit/>
          </a:bodyPr>
          <a:lstStyle/>
          <a:p>
            <a:pPr algn="l"/>
            <a:r>
              <a:rPr kumimoji="0" lang="de-DE" sz="2800" i="0" u="none" strike="noStrike" kern="0" cap="none" spc="0" normalizeH="0" baseline="0" noProof="0" dirty="0">
                <a:ln>
                  <a:noFill/>
                </a:ln>
                <a:effectLst/>
                <a:uLnTx/>
                <a:uFillTx/>
                <a:latin typeface="Times New Roman" pitchFamily="18" charset="0"/>
                <a:cs typeface="Calibri" pitchFamily="34" charset="0"/>
              </a:rPr>
              <a:t>2 wichtige </a:t>
            </a:r>
            <a:r>
              <a:rPr kumimoji="0" lang="de-DE" sz="2800" b="1" i="0" u="none" strike="noStrike" kern="0" cap="none" spc="0" normalizeH="0" baseline="0" noProof="0" dirty="0">
                <a:ln>
                  <a:noFill/>
                </a:ln>
                <a:effectLst/>
                <a:uLnTx/>
                <a:uFillTx/>
                <a:latin typeface="Times New Roman" pitchFamily="18" charset="0"/>
                <a:cs typeface="Calibri" pitchFamily="34" charset="0"/>
              </a:rPr>
              <a:t>Ursachen</a:t>
            </a:r>
            <a:r>
              <a:rPr lang="de-DE" sz="2800" b="1" kern="0" dirty="0">
                <a:latin typeface="Times New Roman" pitchFamily="18" charset="0"/>
                <a:cs typeface="Calibri" pitchFamily="34" charset="0"/>
              </a:rPr>
              <a:t>:</a:t>
            </a:r>
          </a:p>
          <a:p>
            <a:pPr algn="l"/>
            <a:endParaRPr lang="de-DE" sz="2800" b="1" kern="0" dirty="0">
              <a:latin typeface="Times New Roman" pitchFamily="18" charset="0"/>
              <a:cs typeface="Calibri" pitchFamily="34" charset="0"/>
            </a:endParaRPr>
          </a:p>
          <a:p>
            <a:r>
              <a:rPr lang="de-DE" sz="2800" kern="0" dirty="0">
                <a:latin typeface="Times New Roman" pitchFamily="18" charset="0"/>
                <a:cs typeface="Calibri" pitchFamily="34" charset="0"/>
              </a:rPr>
              <a:t>1. wichtiger Faktor: Einträge atmosphärischer </a:t>
            </a:r>
            <a:r>
              <a:rPr lang="de-DE" sz="2800" b="1" kern="0" dirty="0">
                <a:latin typeface="Times New Roman" pitchFamily="18" charset="0"/>
                <a:cs typeface="Calibri" pitchFamily="34" charset="0"/>
              </a:rPr>
              <a:t>Stickstoff</a:t>
            </a:r>
            <a:r>
              <a:rPr lang="de-DE" sz="2800" kern="0" dirty="0">
                <a:latin typeface="Times New Roman" pitchFamily="18" charset="0"/>
                <a:cs typeface="Calibri" pitchFamily="34" charset="0"/>
              </a:rPr>
              <a:t>verbindungen (</a:t>
            </a:r>
            <a:r>
              <a:rPr lang="de-DE" sz="2800" b="1" kern="0" dirty="0">
                <a:solidFill>
                  <a:srgbClr val="C00000"/>
                </a:solidFill>
                <a:latin typeface="Times New Roman" pitchFamily="18" charset="0"/>
                <a:cs typeface="Calibri" pitchFamily="34" charset="0"/>
              </a:rPr>
              <a:t>Eutrophierung</a:t>
            </a:r>
            <a:r>
              <a:rPr lang="de-DE" sz="2800" kern="0" dirty="0">
                <a:latin typeface="Times New Roman" pitchFamily="18" charset="0"/>
                <a:cs typeface="Calibri" pitchFamily="34" charset="0"/>
              </a:rPr>
              <a:t>)</a:t>
            </a:r>
          </a:p>
          <a:p>
            <a:pPr algn="l"/>
            <a:endParaRPr lang="de-DE" sz="2800" kern="0" dirty="0">
              <a:latin typeface="Times New Roman" pitchFamily="18" charset="0"/>
              <a:cs typeface="Calibri" pitchFamily="34" charset="0"/>
            </a:endParaRPr>
          </a:p>
          <a:p>
            <a:pPr algn="l"/>
            <a:r>
              <a:rPr kumimoji="0" lang="de-DE" sz="2800" i="0" u="none" strike="noStrike" kern="0" cap="none" spc="0" normalizeH="0" baseline="0" noProof="0" dirty="0">
                <a:ln>
                  <a:noFill/>
                </a:ln>
                <a:effectLst/>
                <a:uLnTx/>
                <a:uFillTx/>
                <a:latin typeface="Times New Roman" pitchFamily="18" charset="0"/>
                <a:cs typeface="Calibri" pitchFamily="34" charset="0"/>
              </a:rPr>
              <a:t>2. wichtiger Faktor: </a:t>
            </a:r>
            <a:r>
              <a:rPr kumimoji="0" lang="de-DE" sz="2800" b="1" i="0" u="none" strike="noStrike" kern="0" cap="none" spc="0" normalizeH="0" baseline="0" noProof="0" dirty="0">
                <a:ln>
                  <a:noFill/>
                </a:ln>
                <a:solidFill>
                  <a:srgbClr val="C00000"/>
                </a:solidFill>
                <a:effectLst/>
                <a:uLnTx/>
                <a:uFillTx/>
                <a:latin typeface="Times New Roman" pitchFamily="18" charset="0"/>
                <a:cs typeface="Calibri" pitchFamily="34" charset="0"/>
              </a:rPr>
              <a:t>Landnutzung</a:t>
            </a:r>
            <a:r>
              <a:rPr kumimoji="0" lang="de-DE" sz="2800" i="0" u="none" strike="noStrike" kern="0" cap="none" spc="0" normalizeH="0" baseline="0" noProof="0" dirty="0">
                <a:ln>
                  <a:noFill/>
                </a:ln>
                <a:effectLst/>
                <a:uLnTx/>
                <a:uFillTx/>
                <a:latin typeface="Times New Roman" pitchFamily="18" charset="0"/>
                <a:cs typeface="Calibri" pitchFamily="34" charset="0"/>
              </a:rPr>
              <a:t>swandel</a:t>
            </a:r>
          </a:p>
        </p:txBody>
      </p:sp>
      <p:sp>
        <p:nvSpPr>
          <p:cNvPr id="3" name="Textfeld 4">
            <a:extLst>
              <a:ext uri="{FF2B5EF4-FFF2-40B4-BE49-F238E27FC236}">
                <a16:creationId xmlns:a16="http://schemas.microsoft.com/office/drawing/2014/main" id="{57CF1385-B650-A44C-3EAF-DC0D3A27EF1C}"/>
              </a:ext>
            </a:extLst>
          </p:cNvPr>
          <p:cNvSpPr txBox="1">
            <a:spLocks noChangeArrowheads="1"/>
          </p:cNvSpPr>
          <p:nvPr/>
        </p:nvSpPr>
        <p:spPr bwMode="auto">
          <a:xfrm>
            <a:off x="611560" y="4996333"/>
            <a:ext cx="7920880" cy="1384995"/>
          </a:xfrm>
          <a:prstGeom prst="rect">
            <a:avLst/>
          </a:prstGeom>
          <a:solidFill>
            <a:schemeClr val="bg1">
              <a:lumMod val="95000"/>
            </a:schemeClr>
          </a:solidFill>
          <a:ln w="9525">
            <a:noFill/>
            <a:miter lim="800000"/>
            <a:headEnd/>
            <a:tailEnd/>
          </a:ln>
        </p:spPr>
        <p:txBody>
          <a:bodyPr wrap="square">
            <a:spAutoFit/>
          </a:bodyPr>
          <a:lstStyle/>
          <a:p>
            <a:pPr algn="l"/>
            <a:r>
              <a:rPr kumimoji="0" lang="de-DE" sz="2800" i="0" u="none" strike="noStrike" kern="0" cap="none" spc="0" normalizeH="0" baseline="0" noProof="0" dirty="0">
                <a:ln>
                  <a:noFill/>
                </a:ln>
                <a:effectLst/>
                <a:uLnTx/>
                <a:uFillTx/>
                <a:latin typeface="Times New Roman" pitchFamily="18" charset="0"/>
                <a:cs typeface="Calibri" pitchFamily="34" charset="0"/>
              </a:rPr>
              <a:t>beides hat eine gemeinsame Folge:</a:t>
            </a:r>
          </a:p>
          <a:p>
            <a:pPr algn="l"/>
            <a:endParaRPr lang="de-DE" sz="2800" kern="0" dirty="0">
              <a:latin typeface="Times New Roman" pitchFamily="18" charset="0"/>
              <a:cs typeface="Calibri" pitchFamily="34" charset="0"/>
            </a:endParaRPr>
          </a:p>
          <a:p>
            <a:pPr algn="l"/>
            <a:r>
              <a:rPr kumimoji="0" lang="de-DE" sz="2800" b="1" i="0" u="none" strike="noStrike" kern="0" cap="none" spc="0" normalizeH="0" baseline="0" noProof="0" dirty="0">
                <a:ln>
                  <a:noFill/>
                </a:ln>
                <a:solidFill>
                  <a:srgbClr val="0000FF"/>
                </a:solidFill>
                <a:effectLst/>
                <a:uLnTx/>
                <a:uFillTx/>
                <a:latin typeface="Times New Roman" pitchFamily="18" charset="0"/>
                <a:cs typeface="Calibri" pitchFamily="34" charset="0"/>
              </a:rPr>
              <a:t>Deutschland wächst zu</a:t>
            </a:r>
          </a:p>
        </p:txBody>
      </p:sp>
    </p:spTree>
    <p:extLst>
      <p:ext uri="{BB962C8B-B14F-4D97-AF65-F5344CB8AC3E}">
        <p14:creationId xmlns:p14="http://schemas.microsoft.com/office/powerpoint/2010/main" val="312632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971600" y="1340768"/>
            <a:ext cx="7200800" cy="954107"/>
          </a:xfrm>
          <a:prstGeom prst="rect">
            <a:avLst/>
          </a:prstGeom>
          <a:solidFill>
            <a:schemeClr val="bg1">
              <a:lumMod val="95000"/>
            </a:schemeClr>
          </a:solidFill>
          <a:ln w="9525">
            <a:noFill/>
            <a:miter lim="800000"/>
            <a:headEnd/>
            <a:tailEnd/>
          </a:ln>
        </p:spPr>
        <p:txBody>
          <a:bodyPr wrap="square">
            <a:spAutoFit/>
          </a:bodyPr>
          <a:lstStyle/>
          <a:p>
            <a:pPr algn="l"/>
            <a:r>
              <a:rPr kumimoji="0" lang="de-DE" sz="2800" i="0" u="none" strike="noStrike" kern="0" cap="none" spc="0" normalizeH="0" baseline="0" noProof="0" dirty="0">
                <a:ln>
                  <a:noFill/>
                </a:ln>
                <a:effectLst/>
                <a:uLnTx/>
                <a:uFillTx/>
                <a:latin typeface="Times New Roman" pitchFamily="18" charset="0"/>
                <a:cs typeface="Calibri" pitchFamily="34" charset="0"/>
              </a:rPr>
              <a:t>und genau das müssen wir verhindern,</a:t>
            </a:r>
          </a:p>
          <a:p>
            <a:pPr algn="l"/>
            <a:r>
              <a:rPr lang="de-DE" sz="2800" kern="0" dirty="0">
                <a:latin typeface="Times New Roman" pitchFamily="18" charset="0"/>
                <a:cs typeface="Calibri" pitchFamily="34" charset="0"/>
              </a:rPr>
              <a:t>um die Artenvielfalt zu erhalten</a:t>
            </a:r>
            <a:endParaRPr kumimoji="0" lang="de-DE" sz="2800" i="0" u="none" strike="noStrike" kern="0" cap="none" spc="0" normalizeH="0" baseline="0" noProof="0" dirty="0">
              <a:ln>
                <a:noFill/>
              </a:ln>
              <a:effectLst/>
              <a:uLnTx/>
              <a:uFillTx/>
              <a:latin typeface="Times New Roman" pitchFamily="18" charset="0"/>
              <a:cs typeface="Calibri" pitchFamily="34" charset="0"/>
            </a:endParaRPr>
          </a:p>
        </p:txBody>
      </p:sp>
      <p:sp>
        <p:nvSpPr>
          <p:cNvPr id="2" name="Textfeld 4">
            <a:extLst>
              <a:ext uri="{FF2B5EF4-FFF2-40B4-BE49-F238E27FC236}">
                <a16:creationId xmlns:a16="http://schemas.microsoft.com/office/drawing/2014/main" id="{46BD3AD7-6C50-4869-515A-990A81F50AE9}"/>
              </a:ext>
            </a:extLst>
          </p:cNvPr>
          <p:cNvSpPr txBox="1">
            <a:spLocks noChangeArrowheads="1"/>
          </p:cNvSpPr>
          <p:nvPr/>
        </p:nvSpPr>
        <p:spPr bwMode="auto">
          <a:xfrm>
            <a:off x="971600" y="2858160"/>
            <a:ext cx="7200800" cy="1938992"/>
          </a:xfrm>
          <a:prstGeom prst="rect">
            <a:avLst/>
          </a:prstGeom>
          <a:solidFill>
            <a:schemeClr val="bg1">
              <a:lumMod val="95000"/>
            </a:schemeClr>
          </a:solidFill>
          <a:ln w="9525">
            <a:noFill/>
            <a:miter lim="800000"/>
            <a:headEnd/>
            <a:tailEnd/>
          </a:ln>
        </p:spPr>
        <p:txBody>
          <a:bodyPr wrap="square">
            <a:spAutoFit/>
          </a:bodyPr>
          <a:lstStyle/>
          <a:p>
            <a:pPr algn="l"/>
            <a:r>
              <a:rPr kumimoji="0" lang="de-DE" sz="2800" i="0" u="none" strike="noStrike" kern="0" cap="none" spc="0" normalizeH="0" baseline="0" noProof="0" dirty="0">
                <a:ln>
                  <a:noFill/>
                </a:ln>
                <a:effectLst/>
                <a:uLnTx/>
                <a:uFillTx/>
                <a:latin typeface="Times New Roman" pitchFamily="18" charset="0"/>
                <a:cs typeface="Calibri" pitchFamily="34" charset="0"/>
              </a:rPr>
              <a:t>Wir müssen verhindern, </a:t>
            </a:r>
          </a:p>
          <a:p>
            <a:pPr algn="l"/>
            <a:endParaRPr lang="de-DE" sz="2800" kern="0" dirty="0">
              <a:latin typeface="Times New Roman" pitchFamily="18" charset="0"/>
              <a:cs typeface="Calibri" pitchFamily="34" charset="0"/>
            </a:endParaRPr>
          </a:p>
          <a:p>
            <a:pPr algn="l"/>
            <a:endParaRPr kumimoji="0" lang="de-DE" sz="2800" i="0" u="none" strike="noStrike" kern="0" cap="none" spc="0" normalizeH="0" baseline="0" noProof="0" dirty="0">
              <a:ln>
                <a:noFill/>
              </a:ln>
              <a:effectLst/>
              <a:uLnTx/>
              <a:uFillTx/>
              <a:latin typeface="Times New Roman" pitchFamily="18" charset="0"/>
              <a:cs typeface="Calibri" pitchFamily="34" charset="0"/>
            </a:endParaRPr>
          </a:p>
          <a:p>
            <a:pPr algn="l"/>
            <a:r>
              <a:rPr kumimoji="0" lang="de-DE" sz="3600" b="1" i="0" u="none" strike="noStrike" kern="0" cap="none" spc="0" normalizeH="0" baseline="0" noProof="0" dirty="0">
                <a:ln>
                  <a:noFill/>
                </a:ln>
                <a:solidFill>
                  <a:srgbClr val="C00000"/>
                </a:solidFill>
                <a:effectLst/>
                <a:uLnTx/>
                <a:uFillTx/>
                <a:latin typeface="Times New Roman" pitchFamily="18" charset="0"/>
                <a:cs typeface="Calibri" pitchFamily="34" charset="0"/>
              </a:rPr>
              <a:t>dass Deutschland weiter zuwächst</a:t>
            </a:r>
          </a:p>
        </p:txBody>
      </p:sp>
    </p:spTree>
    <p:extLst>
      <p:ext uri="{BB962C8B-B14F-4D97-AF65-F5344CB8AC3E}">
        <p14:creationId xmlns:p14="http://schemas.microsoft.com/office/powerpoint/2010/main" val="162191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1547664" y="1268760"/>
            <a:ext cx="6192688" cy="1323439"/>
          </a:xfrm>
          <a:prstGeom prst="rect">
            <a:avLst/>
          </a:prstGeom>
          <a:solidFill>
            <a:schemeClr val="bg1">
              <a:lumMod val="95000"/>
            </a:schemeClr>
          </a:solidFill>
          <a:ln w="9525">
            <a:noFill/>
            <a:miter lim="800000"/>
            <a:headEnd/>
            <a:tailEnd/>
          </a:ln>
        </p:spPr>
        <p:txBody>
          <a:bodyPr wrap="square">
            <a:spAutoFit/>
          </a:bodyPr>
          <a:lstStyle/>
          <a:p>
            <a:pPr algn="ctr"/>
            <a:r>
              <a:rPr lang="de-DE" sz="4000" b="1" kern="0" dirty="0">
                <a:solidFill>
                  <a:srgbClr val="C00000"/>
                </a:solidFill>
                <a:latin typeface="Times New Roman" pitchFamily="18" charset="0"/>
                <a:cs typeface="Calibri" pitchFamily="34" charset="0"/>
              </a:rPr>
              <a:t>1. Eutrophierung:</a:t>
            </a:r>
          </a:p>
          <a:p>
            <a:pPr algn="ctr"/>
            <a:r>
              <a:rPr kumimoji="0" lang="de-DE" sz="40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Stickstoff-Eintrag</a:t>
            </a:r>
            <a:endParaRPr kumimoji="0" lang="de-DE" sz="4000" i="0" u="none" strike="noStrike" kern="0" cap="none" spc="0" normalizeH="0" baseline="0" noProof="0" dirty="0">
              <a:ln>
                <a:noFill/>
              </a:ln>
              <a:effectLst/>
              <a:uLnTx/>
              <a:uFillTx/>
              <a:latin typeface="Times New Roman" pitchFamily="18" charset="0"/>
              <a:cs typeface="Calibri" pitchFamily="34" charset="0"/>
            </a:endParaRPr>
          </a:p>
        </p:txBody>
      </p:sp>
      <p:sp>
        <p:nvSpPr>
          <p:cNvPr id="3" name="Textfeld 4">
            <a:extLst>
              <a:ext uri="{FF2B5EF4-FFF2-40B4-BE49-F238E27FC236}">
                <a16:creationId xmlns:a16="http://schemas.microsoft.com/office/drawing/2014/main" id="{F328D401-C958-F9A0-091C-561C8E8C0069}"/>
              </a:ext>
            </a:extLst>
          </p:cNvPr>
          <p:cNvSpPr txBox="1">
            <a:spLocks noChangeArrowheads="1"/>
          </p:cNvSpPr>
          <p:nvPr/>
        </p:nvSpPr>
        <p:spPr bwMode="auto">
          <a:xfrm>
            <a:off x="1835696" y="3299500"/>
            <a:ext cx="5616624" cy="1569660"/>
          </a:xfrm>
          <a:prstGeom prst="rect">
            <a:avLst/>
          </a:prstGeom>
          <a:solidFill>
            <a:schemeClr val="bg1">
              <a:lumMod val="95000"/>
            </a:schemeClr>
          </a:solidFill>
          <a:ln w="9525">
            <a:noFill/>
            <a:miter lim="800000"/>
            <a:headEnd/>
            <a:tailEnd/>
          </a:ln>
        </p:spPr>
        <p:txBody>
          <a:bodyPr wrap="square">
            <a:spAutoFit/>
          </a:bodyPr>
          <a:lstStyle/>
          <a:p>
            <a:r>
              <a:rPr lang="de-DE" sz="3200" b="1" kern="0" dirty="0">
                <a:latin typeface="Times New Roman" pitchFamily="18" charset="0"/>
                <a:cs typeface="Calibri" pitchFamily="34" charset="0"/>
              </a:rPr>
              <a:t>warum ist die </a:t>
            </a:r>
            <a:r>
              <a:rPr lang="de-DE" sz="3200" b="1" kern="0" dirty="0">
                <a:solidFill>
                  <a:srgbClr val="C00000"/>
                </a:solidFill>
                <a:latin typeface="Times New Roman" pitchFamily="18" charset="0"/>
                <a:cs typeface="Calibri" pitchFamily="34" charset="0"/>
              </a:rPr>
              <a:t>Eutrophierung </a:t>
            </a:r>
            <a:r>
              <a:rPr lang="de-DE" sz="3200" b="1" kern="0" dirty="0">
                <a:latin typeface="Times New Roman" pitchFamily="18" charset="0"/>
                <a:cs typeface="Calibri" pitchFamily="34" charset="0"/>
              </a:rPr>
              <a:t>ein Haupt-Killer der Artenvielfalt?</a:t>
            </a:r>
            <a:endParaRPr kumimoji="0" lang="de-DE" sz="3200" i="0" u="none" strike="noStrike" kern="0" cap="none" spc="0" normalizeH="0" baseline="0" noProof="0" dirty="0">
              <a:ln>
                <a:noFill/>
              </a:ln>
              <a:effectLst/>
              <a:uLnTx/>
              <a:uFillTx/>
              <a:latin typeface="Times New Roman" pitchFamily="18" charset="0"/>
              <a:cs typeface="Calibri" pitchFamily="34" charset="0"/>
            </a:endParaRPr>
          </a:p>
        </p:txBody>
      </p:sp>
    </p:spTree>
    <p:extLst>
      <p:ext uri="{BB962C8B-B14F-4D97-AF65-F5344CB8AC3E}">
        <p14:creationId xmlns:p14="http://schemas.microsoft.com/office/powerpoint/2010/main" val="90901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251520" y="332656"/>
            <a:ext cx="8712968" cy="3108543"/>
          </a:xfrm>
          <a:prstGeom prst="rect">
            <a:avLst/>
          </a:prstGeom>
          <a:solidFill>
            <a:schemeClr val="bg1">
              <a:lumMod val="95000"/>
            </a:schemeClr>
          </a:solidFill>
          <a:ln w="9525">
            <a:noFill/>
            <a:miter lim="800000"/>
            <a:headEnd/>
            <a:tailEnd/>
          </a:ln>
        </p:spPr>
        <p:txBody>
          <a:bodyPr wrap="square">
            <a:spAutoFit/>
          </a:bodyPr>
          <a:lstStyle/>
          <a:p>
            <a:pPr algn="l"/>
            <a:r>
              <a:rPr kumimoji="0" lang="de-DE" sz="2800" b="1" i="0" u="none" strike="noStrike" kern="0" cap="none" spc="0" normalizeH="0" baseline="0" noProof="0" dirty="0">
                <a:ln>
                  <a:noFill/>
                </a:ln>
                <a:solidFill>
                  <a:srgbClr val="C00000"/>
                </a:solidFill>
                <a:effectLst/>
                <a:uLnTx/>
                <a:uFillTx/>
                <a:latin typeface="Times New Roman" pitchFamily="18" charset="0"/>
                <a:cs typeface="Calibri" pitchFamily="34" charset="0"/>
              </a:rPr>
              <a:t>Stickstoff</a:t>
            </a:r>
            <a:r>
              <a:rPr kumimoji="0" lang="de-DE" sz="2800" b="1" i="0" u="none" strike="noStrike" kern="0" cap="none" spc="0" normalizeH="0" baseline="0" noProof="0" dirty="0">
                <a:ln>
                  <a:noFill/>
                </a:ln>
                <a:effectLst/>
                <a:uLnTx/>
                <a:uFillTx/>
                <a:latin typeface="Times New Roman" pitchFamily="18" charset="0"/>
                <a:cs typeface="Calibri" pitchFamily="34" charset="0"/>
              </a:rPr>
              <a:t>einträge</a:t>
            </a:r>
            <a:r>
              <a:rPr kumimoji="0" lang="de-DE" sz="2800" i="0" u="none" strike="noStrike" kern="0" cap="none" spc="0" normalizeH="0" baseline="0" noProof="0" dirty="0">
                <a:ln>
                  <a:noFill/>
                </a:ln>
                <a:effectLst/>
                <a:uLnTx/>
                <a:uFillTx/>
                <a:latin typeface="Times New Roman" pitchFamily="18" charset="0"/>
                <a:cs typeface="Calibri" pitchFamily="34" charset="0"/>
              </a:rPr>
              <a:t> </a:t>
            </a:r>
          </a:p>
          <a:p>
            <a:pPr algn="l"/>
            <a:r>
              <a:rPr kumimoji="0" lang="de-DE" sz="2800" i="0" u="none" strike="noStrike" kern="0" cap="none" spc="0" normalizeH="0" baseline="0" noProof="0" dirty="0">
                <a:ln>
                  <a:noFill/>
                </a:ln>
                <a:effectLst/>
                <a:uLnTx/>
                <a:uFillTx/>
                <a:latin typeface="Times New Roman" pitchFamily="18" charset="0"/>
                <a:cs typeface="Calibri" pitchFamily="34" charset="0"/>
              </a:rPr>
              <a:t>haben eine </a:t>
            </a:r>
            <a:r>
              <a:rPr kumimoji="0" lang="de-DE" sz="2800" b="1" i="0" u="none" strike="noStrike" kern="0" cap="none" spc="0" normalizeH="0" baseline="0" noProof="0" dirty="0">
                <a:ln>
                  <a:noFill/>
                </a:ln>
                <a:effectLst/>
                <a:uLnTx/>
                <a:uFillTx/>
                <a:latin typeface="Times New Roman" pitchFamily="18" charset="0"/>
                <a:cs typeface="Calibri" pitchFamily="34" charset="0"/>
              </a:rPr>
              <a:t>dichtere und höhere Gras- und Krautschicht </a:t>
            </a:r>
            <a:r>
              <a:rPr kumimoji="0" lang="de-DE" sz="2800" i="0" u="none" strike="noStrike" kern="0" cap="none" spc="0" normalizeH="0" baseline="0" noProof="0" dirty="0">
                <a:ln>
                  <a:noFill/>
                </a:ln>
                <a:effectLst/>
                <a:uLnTx/>
                <a:uFillTx/>
                <a:latin typeface="Times New Roman" pitchFamily="18" charset="0"/>
                <a:cs typeface="Calibri" pitchFamily="34" charset="0"/>
              </a:rPr>
              <a:t>zur Folge. </a:t>
            </a:r>
          </a:p>
          <a:p>
            <a:pPr algn="l"/>
            <a:endParaRPr kumimoji="0" lang="de-DE" sz="2800" i="0" u="none" strike="noStrike" kern="0" cap="none" spc="0" normalizeH="0" baseline="0" noProof="0" dirty="0">
              <a:ln>
                <a:noFill/>
              </a:ln>
              <a:effectLst/>
              <a:uLnTx/>
              <a:uFillTx/>
              <a:latin typeface="Times New Roman" pitchFamily="18" charset="0"/>
              <a:cs typeface="Calibri" pitchFamily="34" charset="0"/>
            </a:endParaRPr>
          </a:p>
          <a:p>
            <a:pPr algn="l"/>
            <a:r>
              <a:rPr kumimoji="0" lang="de-DE" sz="2800" i="0" u="none" strike="noStrike" kern="0" cap="none" spc="0" normalizeH="0" baseline="0" noProof="0" dirty="0">
                <a:ln>
                  <a:noFill/>
                </a:ln>
                <a:effectLst/>
                <a:uLnTx/>
                <a:uFillTx/>
                <a:latin typeface="Times New Roman" pitchFamily="18" charset="0"/>
                <a:cs typeface="Calibri" pitchFamily="34" charset="0"/>
              </a:rPr>
              <a:t>Das </a:t>
            </a:r>
            <a:r>
              <a:rPr kumimoji="0" lang="de-DE" sz="2800" b="1" i="0" u="none" strike="noStrike" kern="0" cap="none" spc="0" normalizeH="0" baseline="0" noProof="0" dirty="0">
                <a:ln>
                  <a:noFill/>
                </a:ln>
                <a:effectLst/>
                <a:uLnTx/>
                <a:uFillTx/>
                <a:latin typeface="Times New Roman" pitchFamily="18" charset="0"/>
                <a:cs typeface="Calibri" pitchFamily="34" charset="0"/>
              </a:rPr>
              <a:t>Mikroklima</a:t>
            </a:r>
            <a:r>
              <a:rPr kumimoji="0" lang="de-DE" sz="2800" i="0" u="none" strike="noStrike" kern="0" cap="none" spc="0" normalizeH="0" baseline="0" noProof="0" dirty="0">
                <a:ln>
                  <a:noFill/>
                </a:ln>
                <a:effectLst/>
                <a:uLnTx/>
                <a:uFillTx/>
                <a:latin typeface="Times New Roman" pitchFamily="18" charset="0"/>
                <a:cs typeface="Calibri" pitchFamily="34" charset="0"/>
              </a:rPr>
              <a:t> solcher Vegetationsbestände ist erheblich</a:t>
            </a:r>
          </a:p>
          <a:p>
            <a:pPr algn="l"/>
            <a:r>
              <a:rPr kumimoji="0" lang="de-DE" sz="2800" i="0" u="none" strike="noStrike" kern="0" cap="none" spc="0" normalizeH="0" baseline="0" noProof="0" dirty="0">
                <a:ln>
                  <a:noFill/>
                </a:ln>
                <a:effectLst/>
                <a:uLnTx/>
                <a:uFillTx/>
                <a:latin typeface="Times New Roman" pitchFamily="18" charset="0"/>
                <a:cs typeface="Calibri" pitchFamily="34" charset="0"/>
              </a:rPr>
              <a:t>kühler und feuchter als das von schütter bewachsenen,</a:t>
            </a:r>
          </a:p>
          <a:p>
            <a:pPr algn="l"/>
            <a:r>
              <a:rPr kumimoji="0" lang="de-DE" sz="2800" i="0" u="none" strike="noStrike" kern="0" cap="none" spc="0" normalizeH="0" baseline="0" noProof="0" dirty="0">
                <a:ln>
                  <a:noFill/>
                </a:ln>
                <a:effectLst/>
                <a:uLnTx/>
                <a:uFillTx/>
                <a:latin typeface="Times New Roman" pitchFamily="18" charset="0"/>
                <a:cs typeface="Calibri" pitchFamily="34" charset="0"/>
              </a:rPr>
              <a:t>niedrigwüchsigen Erdboden-Flächen. </a:t>
            </a:r>
          </a:p>
        </p:txBody>
      </p:sp>
      <p:pic>
        <p:nvPicPr>
          <p:cNvPr id="4" name="Grafik 3">
            <a:extLst>
              <a:ext uri="{FF2B5EF4-FFF2-40B4-BE49-F238E27FC236}">
                <a16:creationId xmlns:a16="http://schemas.microsoft.com/office/drawing/2014/main" id="{5B0F63C3-76E6-EA99-23C7-EE9485A98172}"/>
              </a:ext>
            </a:extLst>
          </p:cNvPr>
          <p:cNvPicPr>
            <a:picLocks noChangeAspect="1"/>
          </p:cNvPicPr>
          <p:nvPr/>
        </p:nvPicPr>
        <p:blipFill>
          <a:blip r:embed="rId2"/>
          <a:stretch>
            <a:fillRect/>
          </a:stretch>
        </p:blipFill>
        <p:spPr>
          <a:xfrm>
            <a:off x="251520" y="3717032"/>
            <a:ext cx="4442845" cy="2629128"/>
          </a:xfrm>
          <a:prstGeom prst="rect">
            <a:avLst/>
          </a:prstGeom>
        </p:spPr>
      </p:pic>
      <p:pic>
        <p:nvPicPr>
          <p:cNvPr id="6" name="Grafik 5">
            <a:extLst>
              <a:ext uri="{FF2B5EF4-FFF2-40B4-BE49-F238E27FC236}">
                <a16:creationId xmlns:a16="http://schemas.microsoft.com/office/drawing/2014/main" id="{FC048D73-AF58-BB63-323C-F0427D2B4C06}"/>
              </a:ext>
            </a:extLst>
          </p:cNvPr>
          <p:cNvPicPr>
            <a:picLocks noChangeAspect="1"/>
          </p:cNvPicPr>
          <p:nvPr/>
        </p:nvPicPr>
        <p:blipFill>
          <a:blip r:embed="rId3"/>
          <a:stretch>
            <a:fillRect/>
          </a:stretch>
        </p:blipFill>
        <p:spPr>
          <a:xfrm>
            <a:off x="4800185" y="3644636"/>
            <a:ext cx="4092295" cy="2773920"/>
          </a:xfrm>
          <a:prstGeom prst="rect">
            <a:avLst/>
          </a:prstGeom>
        </p:spPr>
      </p:pic>
    </p:spTree>
    <p:extLst>
      <p:ext uri="{BB962C8B-B14F-4D97-AF65-F5344CB8AC3E}">
        <p14:creationId xmlns:p14="http://schemas.microsoft.com/office/powerpoint/2010/main" val="14006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909856" y="477710"/>
            <a:ext cx="7190536" cy="523220"/>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Insekten-feindlich, weil zu kalt am Erdboden</a:t>
            </a:r>
          </a:p>
        </p:txBody>
      </p:sp>
      <p:pic>
        <p:nvPicPr>
          <p:cNvPr id="3" name="Grafik 2">
            <a:extLst>
              <a:ext uri="{FF2B5EF4-FFF2-40B4-BE49-F238E27FC236}">
                <a16:creationId xmlns:a16="http://schemas.microsoft.com/office/drawing/2014/main" id="{84A2FBB6-E024-4D38-1795-2D111C44ADD1}"/>
              </a:ext>
            </a:extLst>
          </p:cNvPr>
          <p:cNvPicPr>
            <a:picLocks noChangeAspect="1"/>
          </p:cNvPicPr>
          <p:nvPr/>
        </p:nvPicPr>
        <p:blipFill>
          <a:blip r:embed="rId2"/>
          <a:stretch>
            <a:fillRect/>
          </a:stretch>
        </p:blipFill>
        <p:spPr>
          <a:xfrm>
            <a:off x="899592" y="1268760"/>
            <a:ext cx="7272808" cy="5127946"/>
          </a:xfrm>
          <a:prstGeom prst="rect">
            <a:avLst/>
          </a:prstGeom>
        </p:spPr>
      </p:pic>
    </p:spTree>
    <p:extLst>
      <p:ext uri="{BB962C8B-B14F-4D97-AF65-F5344CB8AC3E}">
        <p14:creationId xmlns:p14="http://schemas.microsoft.com/office/powerpoint/2010/main" val="1397116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755576" y="332656"/>
            <a:ext cx="7776864" cy="523220"/>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Insekten-freundlich, weil warmer Erdboden freiliegt</a:t>
            </a:r>
          </a:p>
        </p:txBody>
      </p:sp>
      <p:pic>
        <p:nvPicPr>
          <p:cNvPr id="3" name="Grafik 2">
            <a:extLst>
              <a:ext uri="{FF2B5EF4-FFF2-40B4-BE49-F238E27FC236}">
                <a16:creationId xmlns:a16="http://schemas.microsoft.com/office/drawing/2014/main" id="{53998F50-445F-9A4B-9166-BC5E651A8BD3}"/>
              </a:ext>
            </a:extLst>
          </p:cNvPr>
          <p:cNvPicPr>
            <a:picLocks noChangeAspect="1"/>
          </p:cNvPicPr>
          <p:nvPr/>
        </p:nvPicPr>
        <p:blipFill>
          <a:blip r:embed="rId2"/>
          <a:stretch>
            <a:fillRect/>
          </a:stretch>
        </p:blipFill>
        <p:spPr>
          <a:xfrm>
            <a:off x="683568" y="843107"/>
            <a:ext cx="7992889" cy="5586725"/>
          </a:xfrm>
          <a:prstGeom prst="rect">
            <a:avLst/>
          </a:prstGeom>
        </p:spPr>
      </p:pic>
    </p:spTree>
    <p:extLst>
      <p:ext uri="{BB962C8B-B14F-4D97-AF65-F5344CB8AC3E}">
        <p14:creationId xmlns:p14="http://schemas.microsoft.com/office/powerpoint/2010/main" val="5808486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8032C2BF-F8A7-CC74-B1F7-C578693C2B29}"/>
              </a:ext>
            </a:extLst>
          </p:cNvPr>
          <p:cNvSpPr txBox="1">
            <a:spLocks noChangeArrowheads="1"/>
          </p:cNvSpPr>
          <p:nvPr/>
        </p:nvSpPr>
        <p:spPr bwMode="auto">
          <a:xfrm>
            <a:off x="395536" y="1484784"/>
            <a:ext cx="8208912" cy="954107"/>
          </a:xfrm>
          <a:prstGeom prst="rect">
            <a:avLst/>
          </a:prstGeom>
          <a:solidFill>
            <a:schemeClr val="bg1">
              <a:lumMod val="95000"/>
            </a:schemeClr>
          </a:solidFill>
          <a:ln w="9525">
            <a:noFill/>
            <a:miter lim="800000"/>
            <a:headEnd/>
            <a:tailEnd/>
          </a:ln>
        </p:spPr>
        <p:txBody>
          <a:bodyPr wrap="square">
            <a:spAutoFit/>
          </a:bodyPr>
          <a:lstStyle/>
          <a:p>
            <a:pPr algn="l"/>
            <a:r>
              <a:rPr kumimoji="0" lang="de-DE" sz="2800" i="0" u="none" strike="noStrike" kern="0" cap="none" spc="0" normalizeH="0" baseline="0" noProof="0" dirty="0">
                <a:ln>
                  <a:noFill/>
                </a:ln>
                <a:effectLst/>
                <a:uLnTx/>
                <a:uFillTx/>
                <a:latin typeface="Times New Roman" pitchFamily="18" charset="0"/>
                <a:cs typeface="Calibri" pitchFamily="34" charset="0"/>
              </a:rPr>
              <a:t>Insekten brauchen Temperaturen von </a:t>
            </a:r>
            <a:r>
              <a:rPr kumimoji="0" lang="de-DE" sz="2800" b="1" i="0" u="none" strike="noStrike" kern="0" cap="none" spc="0" normalizeH="0" baseline="0" noProof="0" dirty="0">
                <a:ln>
                  <a:noFill/>
                </a:ln>
                <a:solidFill>
                  <a:srgbClr val="0000FF"/>
                </a:solidFill>
                <a:effectLst/>
                <a:uLnTx/>
                <a:uFillTx/>
                <a:latin typeface="Times New Roman" pitchFamily="18" charset="0"/>
                <a:cs typeface="Calibri" pitchFamily="34" charset="0"/>
              </a:rPr>
              <a:t>30–35 °C </a:t>
            </a:r>
          </a:p>
          <a:p>
            <a:pPr algn="l"/>
            <a:r>
              <a:rPr kumimoji="0" lang="de-DE" sz="2800" i="0" u="none" strike="noStrike" kern="0" cap="none" spc="0" normalizeH="0" baseline="0" noProof="0" dirty="0">
                <a:ln>
                  <a:noFill/>
                </a:ln>
                <a:effectLst/>
                <a:uLnTx/>
                <a:uFillTx/>
                <a:latin typeface="Times New Roman" pitchFamily="18" charset="0"/>
                <a:cs typeface="Calibri" pitchFamily="34" charset="0"/>
              </a:rPr>
              <a:t>und vertragen nicht diese </a:t>
            </a:r>
            <a:r>
              <a:rPr kumimoji="0" lang="de-DE" sz="2800" b="1" i="0" u="none" strike="noStrike" kern="0" cap="none" spc="0" normalizeH="0" baseline="0" noProof="0" dirty="0">
                <a:ln>
                  <a:noFill/>
                </a:ln>
                <a:solidFill>
                  <a:srgbClr val="C00000"/>
                </a:solidFill>
                <a:effectLst/>
                <a:uLnTx/>
                <a:uFillTx/>
                <a:latin typeface="Times New Roman" pitchFamily="18" charset="0"/>
                <a:cs typeface="Calibri" pitchFamily="34" charset="0"/>
              </a:rPr>
              <a:t>Verdichtung der Vegetation </a:t>
            </a:r>
          </a:p>
        </p:txBody>
      </p:sp>
    </p:spTree>
    <p:extLst>
      <p:ext uri="{BB962C8B-B14F-4D97-AF65-F5344CB8AC3E}">
        <p14:creationId xmlns:p14="http://schemas.microsoft.com/office/powerpoint/2010/main" val="3232352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D06D1E83-C592-BFEE-38D1-875BB8EBF35D}"/>
              </a:ext>
            </a:extLst>
          </p:cNvPr>
          <p:cNvSpPr txBox="1">
            <a:spLocks noChangeArrowheads="1"/>
          </p:cNvSpPr>
          <p:nvPr/>
        </p:nvSpPr>
        <p:spPr bwMode="auto">
          <a:xfrm>
            <a:off x="2987824" y="1887215"/>
            <a:ext cx="2448272" cy="1077218"/>
          </a:xfrm>
          <a:prstGeom prst="rect">
            <a:avLst/>
          </a:prstGeom>
          <a:solidFill>
            <a:schemeClr val="tx1"/>
          </a:solidFill>
          <a:ln w="9525">
            <a:noFill/>
            <a:miter lim="800000"/>
            <a:headEnd/>
            <a:tailEnd/>
          </a:ln>
        </p:spPr>
        <p:txBody>
          <a:bodyPr wrap="square">
            <a:spAutoFit/>
          </a:bodyPr>
          <a:lstStyle/>
          <a:p>
            <a:pPr algn="ctr">
              <a:spcBef>
                <a:spcPts val="0"/>
              </a:spcBef>
            </a:pPr>
            <a:r>
              <a:rPr lang="de-DE" sz="3200" dirty="0">
                <a:solidFill>
                  <a:srgbClr val="000000"/>
                </a:solidFill>
                <a:latin typeface="Times New Roman" pitchFamily="18" charset="0"/>
                <a:cs typeface="Times New Roman" pitchFamily="18" charset="0"/>
              </a:rPr>
              <a:t>Was fällt auf ?</a:t>
            </a:r>
          </a:p>
        </p:txBody>
      </p:sp>
    </p:spTree>
    <p:extLst>
      <p:ext uri="{BB962C8B-B14F-4D97-AF65-F5344CB8AC3E}">
        <p14:creationId xmlns:p14="http://schemas.microsoft.com/office/powerpoint/2010/main" val="14455214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467544" y="116632"/>
            <a:ext cx="8208912" cy="1569660"/>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Früher waren weite Teile der mitteleuropäischen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Landschaft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nährstoffarm</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und die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Produktivität der Flächen </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war durch die Verfügbarkeit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von </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Stickstoff</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limitiert</a:t>
            </a:r>
          </a:p>
        </p:txBody>
      </p:sp>
      <p:pic>
        <p:nvPicPr>
          <p:cNvPr id="7" name="Grafik 6">
            <a:extLst>
              <a:ext uri="{FF2B5EF4-FFF2-40B4-BE49-F238E27FC236}">
                <a16:creationId xmlns:a16="http://schemas.microsoft.com/office/drawing/2014/main" id="{35199EC4-7B44-6C16-7B32-C7B50C765A8B}"/>
              </a:ext>
            </a:extLst>
          </p:cNvPr>
          <p:cNvPicPr>
            <a:picLocks noChangeAspect="1"/>
          </p:cNvPicPr>
          <p:nvPr/>
        </p:nvPicPr>
        <p:blipFill>
          <a:blip r:embed="rId2"/>
          <a:stretch>
            <a:fillRect/>
          </a:stretch>
        </p:blipFill>
        <p:spPr>
          <a:xfrm>
            <a:off x="467543" y="1772816"/>
            <a:ext cx="8136905" cy="4896544"/>
          </a:xfrm>
          <a:prstGeom prst="rect">
            <a:avLst/>
          </a:prstGeom>
        </p:spPr>
      </p:pic>
    </p:spTree>
    <p:extLst>
      <p:ext uri="{BB962C8B-B14F-4D97-AF65-F5344CB8AC3E}">
        <p14:creationId xmlns:p14="http://schemas.microsoft.com/office/powerpoint/2010/main" val="320124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323528" y="1257722"/>
            <a:ext cx="8460940" cy="3539430"/>
          </a:xfrm>
          <a:prstGeom prst="rect">
            <a:avLst/>
          </a:prstGeom>
          <a:solidFill>
            <a:schemeClr val="bg1">
              <a:lumMod val="95000"/>
            </a:schemeClr>
          </a:solidFill>
          <a:ln w="9525">
            <a:noFill/>
            <a:miter lim="800000"/>
            <a:headEnd/>
            <a:tailEnd/>
          </a:ln>
        </p:spPr>
        <p:txBody>
          <a:bodyPr wrap="square">
            <a:spAutoFit/>
          </a:bodyPr>
          <a:lstStyle/>
          <a:p>
            <a:r>
              <a:rPr kumimoji="0" lang="de-DE" sz="2800" i="0" u="none" strike="noStrike" kern="0" cap="none" spc="0" normalizeH="0" baseline="0" noProof="0" dirty="0">
                <a:ln>
                  <a:noFill/>
                </a:ln>
                <a:effectLst/>
                <a:uLnTx/>
                <a:uFillTx/>
                <a:latin typeface="Times New Roman" pitchFamily="18" charset="0"/>
                <a:cs typeface="Calibri" pitchFamily="34" charset="0"/>
              </a:rPr>
              <a:t>Vor </a:t>
            </a:r>
            <a:r>
              <a:rPr lang="de-DE" sz="2800" kern="0" dirty="0">
                <a:latin typeface="Times New Roman" pitchFamily="18" charset="0"/>
                <a:cs typeface="Calibri" pitchFamily="34" charset="0"/>
              </a:rPr>
              <a:t>allem </a:t>
            </a:r>
            <a:r>
              <a:rPr lang="de-DE" sz="2800" b="1" kern="0" dirty="0">
                <a:solidFill>
                  <a:srgbClr val="C00000"/>
                </a:solidFill>
                <a:latin typeface="Times New Roman" pitchFamily="18" charset="0"/>
                <a:cs typeface="Calibri" pitchFamily="34" charset="0"/>
              </a:rPr>
              <a:t>Tagfalter</a:t>
            </a:r>
            <a:r>
              <a:rPr lang="de-DE" sz="2800" kern="0" dirty="0">
                <a:latin typeface="Times New Roman" pitchFamily="18" charset="0"/>
                <a:cs typeface="Calibri" pitchFamily="34" charset="0"/>
              </a:rPr>
              <a:t>, </a:t>
            </a:r>
          </a:p>
          <a:p>
            <a:r>
              <a:rPr lang="de-DE" sz="2800" kern="0" dirty="0">
                <a:latin typeface="Times New Roman" pitchFamily="18" charset="0"/>
                <a:cs typeface="Calibri" pitchFamily="34" charset="0"/>
              </a:rPr>
              <a:t>die als </a:t>
            </a:r>
            <a:r>
              <a:rPr lang="de-DE" sz="2800" b="1" kern="0" dirty="0">
                <a:solidFill>
                  <a:srgbClr val="C00000"/>
                </a:solidFill>
                <a:latin typeface="Times New Roman" pitchFamily="18" charset="0"/>
                <a:cs typeface="Calibri" pitchFamily="34" charset="0"/>
              </a:rPr>
              <a:t>Ei oder Raupe überwintern </a:t>
            </a:r>
          </a:p>
          <a:p>
            <a:endParaRPr lang="de-DE" sz="2800" b="1" kern="0" dirty="0">
              <a:solidFill>
                <a:srgbClr val="C00000"/>
              </a:solidFill>
              <a:latin typeface="Times New Roman" pitchFamily="18" charset="0"/>
              <a:cs typeface="Calibri" pitchFamily="34" charset="0"/>
            </a:endParaRPr>
          </a:p>
          <a:p>
            <a:r>
              <a:rPr lang="de-DE" sz="2800" kern="0" dirty="0">
                <a:latin typeface="Times New Roman" pitchFamily="18" charset="0"/>
                <a:cs typeface="Calibri" pitchFamily="34" charset="0"/>
              </a:rPr>
              <a:t>(und auf ausreichend Wärme </a:t>
            </a:r>
            <a:r>
              <a:rPr lang="de-DE" sz="2800" b="1" kern="0" dirty="0">
                <a:latin typeface="Times New Roman" pitchFamily="18" charset="0"/>
                <a:cs typeface="Calibri" pitchFamily="34" charset="0"/>
              </a:rPr>
              <a:t>nach der Überwinterung </a:t>
            </a:r>
            <a:r>
              <a:rPr lang="de-DE" sz="2800" kern="0" dirty="0">
                <a:latin typeface="Times New Roman" pitchFamily="18" charset="0"/>
                <a:cs typeface="Calibri" pitchFamily="34" charset="0"/>
              </a:rPr>
              <a:t>angewiesen sind),</a:t>
            </a:r>
          </a:p>
          <a:p>
            <a:endParaRPr lang="de-DE" sz="2800" kern="0" dirty="0">
              <a:latin typeface="Times New Roman" pitchFamily="18" charset="0"/>
              <a:cs typeface="Calibri" pitchFamily="34" charset="0"/>
            </a:endParaRPr>
          </a:p>
          <a:p>
            <a:r>
              <a:rPr lang="de-DE" sz="2800" kern="0" dirty="0">
                <a:latin typeface="Times New Roman" pitchFamily="18" charset="0"/>
                <a:cs typeface="Calibri" pitchFamily="34" charset="0"/>
              </a:rPr>
              <a:t>haben nun wegen der feuchten Kühle am Erdboden </a:t>
            </a:r>
          </a:p>
          <a:p>
            <a:r>
              <a:rPr lang="de-DE" sz="2800" kern="0" dirty="0">
                <a:latin typeface="Times New Roman" pitchFamily="18" charset="0"/>
                <a:cs typeface="Calibri" pitchFamily="34" charset="0"/>
              </a:rPr>
              <a:t>eine verlangsamte </a:t>
            </a:r>
            <a:r>
              <a:rPr kumimoji="0" lang="de-DE" sz="2800" i="0" u="none" strike="noStrike" kern="0" cap="none" spc="0" normalizeH="0" baseline="0" noProof="0" dirty="0">
                <a:ln>
                  <a:noFill/>
                </a:ln>
                <a:effectLst/>
                <a:uLnTx/>
                <a:uFillTx/>
                <a:latin typeface="Times New Roman" pitchFamily="18" charset="0"/>
                <a:cs typeface="Calibri" pitchFamily="34" charset="0"/>
              </a:rPr>
              <a:t>Entwicklungsgeschwindigkeit</a:t>
            </a:r>
          </a:p>
        </p:txBody>
      </p:sp>
    </p:spTree>
    <p:extLst>
      <p:ext uri="{BB962C8B-B14F-4D97-AF65-F5344CB8AC3E}">
        <p14:creationId xmlns:p14="http://schemas.microsoft.com/office/powerpoint/2010/main" val="22035786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323528" y="908720"/>
            <a:ext cx="8460940" cy="954107"/>
          </a:xfrm>
          <a:prstGeom prst="rect">
            <a:avLst/>
          </a:prstGeom>
          <a:solidFill>
            <a:schemeClr val="bg1">
              <a:lumMod val="95000"/>
            </a:schemeClr>
          </a:solidFill>
          <a:ln w="9525">
            <a:noFill/>
            <a:miter lim="800000"/>
            <a:headEnd/>
            <a:tailEnd/>
          </a:ln>
        </p:spPr>
        <p:txBody>
          <a:bodyPr wrap="square">
            <a:spAutoFit/>
          </a:bodyPr>
          <a:lstStyle/>
          <a:p>
            <a:r>
              <a:rPr kumimoji="0" lang="de-DE" sz="2800" i="0" u="none" strike="noStrike" kern="0" cap="none" spc="0" normalizeH="0" baseline="0" noProof="0" dirty="0">
                <a:ln>
                  <a:noFill/>
                </a:ln>
                <a:effectLst/>
                <a:uLnTx/>
                <a:uFillTx/>
                <a:latin typeface="Times New Roman" pitchFamily="18" charset="0"/>
                <a:cs typeface="Calibri" pitchFamily="34" charset="0"/>
              </a:rPr>
              <a:t>Dieser Effekt wird durch das zunehmend </a:t>
            </a:r>
            <a:r>
              <a:rPr kumimoji="0" lang="de-DE" sz="2800" b="1" i="0" u="none" strike="noStrike" kern="0" cap="none" spc="0" normalizeH="0" baseline="0" noProof="0" dirty="0">
                <a:ln>
                  <a:noFill/>
                </a:ln>
                <a:effectLst/>
                <a:uLnTx/>
                <a:uFillTx/>
                <a:latin typeface="Times New Roman" pitchFamily="18" charset="0"/>
                <a:cs typeface="Calibri" pitchFamily="34" charset="0"/>
              </a:rPr>
              <a:t>atlantische Klima</a:t>
            </a:r>
            <a:r>
              <a:rPr kumimoji="0" lang="de-DE" sz="2800" i="0" u="none" strike="noStrike" kern="0" cap="none" spc="0" normalizeH="0" baseline="0" noProof="0" dirty="0">
                <a:ln>
                  <a:noFill/>
                </a:ln>
                <a:effectLst/>
                <a:uLnTx/>
                <a:uFillTx/>
                <a:latin typeface="Times New Roman" pitchFamily="18" charset="0"/>
                <a:cs typeface="Calibri" pitchFamily="34" charset="0"/>
              </a:rPr>
              <a:t> noch verstärkt:</a:t>
            </a:r>
          </a:p>
        </p:txBody>
      </p:sp>
      <p:sp>
        <p:nvSpPr>
          <p:cNvPr id="2" name="Textfeld 4">
            <a:extLst>
              <a:ext uri="{FF2B5EF4-FFF2-40B4-BE49-F238E27FC236}">
                <a16:creationId xmlns:a16="http://schemas.microsoft.com/office/drawing/2014/main" id="{3D90EC43-5EAD-FB41-8BD1-81C7846603BF}"/>
              </a:ext>
            </a:extLst>
          </p:cNvPr>
          <p:cNvSpPr txBox="1">
            <a:spLocks noChangeArrowheads="1"/>
          </p:cNvSpPr>
          <p:nvPr/>
        </p:nvSpPr>
        <p:spPr bwMode="auto">
          <a:xfrm>
            <a:off x="323528" y="2276872"/>
            <a:ext cx="8460940" cy="2677656"/>
          </a:xfrm>
          <a:prstGeom prst="rect">
            <a:avLst/>
          </a:prstGeom>
          <a:solidFill>
            <a:schemeClr val="bg1">
              <a:lumMod val="95000"/>
            </a:schemeClr>
          </a:solidFill>
          <a:ln w="9525">
            <a:noFill/>
            <a:miter lim="800000"/>
            <a:headEnd/>
            <a:tailEnd/>
          </a:ln>
        </p:spPr>
        <p:txBody>
          <a:bodyPr wrap="square">
            <a:spAutoFit/>
          </a:bodyPr>
          <a:lstStyle/>
          <a:p>
            <a:r>
              <a:rPr kumimoji="0" lang="de-DE" sz="2800" i="0" u="none" strike="noStrike" kern="0" cap="none" spc="0" normalizeH="0" baseline="0" noProof="0" dirty="0">
                <a:ln>
                  <a:noFill/>
                </a:ln>
                <a:effectLst/>
                <a:uLnTx/>
                <a:uFillTx/>
                <a:latin typeface="Times New Roman" pitchFamily="18" charset="0"/>
                <a:cs typeface="Calibri" pitchFamily="34" charset="0"/>
              </a:rPr>
              <a:t>Die Raupen schlüpfen aus dem Ei bereits schon </a:t>
            </a:r>
          </a:p>
          <a:p>
            <a:r>
              <a:rPr kumimoji="0" lang="de-DE" sz="2800" i="0" u="none" strike="noStrike" kern="0" cap="none" spc="0" normalizeH="0" baseline="0" noProof="0" dirty="0">
                <a:ln>
                  <a:noFill/>
                </a:ln>
                <a:effectLst/>
                <a:uLnTx/>
                <a:uFillTx/>
                <a:latin typeface="Times New Roman" pitchFamily="18" charset="0"/>
                <a:cs typeface="Calibri" pitchFamily="34" charset="0"/>
              </a:rPr>
              <a:t>im Januar/ Februar </a:t>
            </a:r>
            <a:r>
              <a:rPr kumimoji="0" lang="de-DE" sz="2800" b="1" i="0" u="none" strike="noStrike" kern="0" cap="none" spc="0" normalizeH="0" baseline="0" noProof="0" dirty="0">
                <a:ln>
                  <a:noFill/>
                </a:ln>
                <a:solidFill>
                  <a:srgbClr val="C00000"/>
                </a:solidFill>
                <a:effectLst/>
                <a:uLnTx/>
                <a:uFillTx/>
                <a:latin typeface="Times New Roman" pitchFamily="18" charset="0"/>
                <a:cs typeface="Calibri" pitchFamily="34" charset="0"/>
              </a:rPr>
              <a:t>(weil es zu warm ist)</a:t>
            </a:r>
          </a:p>
          <a:p>
            <a:endParaRPr lang="de-DE" sz="2800" kern="0" dirty="0">
              <a:latin typeface="Times New Roman" pitchFamily="18" charset="0"/>
              <a:cs typeface="Calibri" pitchFamily="34" charset="0"/>
            </a:endParaRPr>
          </a:p>
          <a:p>
            <a:r>
              <a:rPr kumimoji="0" lang="de-DE" sz="2800" i="0" u="none" strike="noStrike" kern="0" cap="none" spc="0" normalizeH="0" baseline="0" noProof="0" dirty="0">
                <a:ln>
                  <a:noFill/>
                </a:ln>
                <a:effectLst/>
                <a:uLnTx/>
                <a:uFillTx/>
                <a:latin typeface="Times New Roman" pitchFamily="18" charset="0"/>
                <a:cs typeface="Calibri" pitchFamily="34" charset="0"/>
              </a:rPr>
              <a:t>und dann im März/ </a:t>
            </a:r>
            <a:r>
              <a:rPr lang="de-DE" sz="2800" kern="0" dirty="0">
                <a:latin typeface="Times New Roman" pitchFamily="18" charset="0"/>
                <a:cs typeface="Calibri" pitchFamily="34" charset="0"/>
              </a:rPr>
              <a:t>April verzögert sich das Wachstum der Raupe zu stark, </a:t>
            </a:r>
            <a:r>
              <a:rPr kumimoji="0" lang="de-DE" sz="2800" b="1" i="0" u="none" strike="noStrike" kern="0" cap="none" spc="0" normalizeH="0" baseline="0" noProof="0" dirty="0">
                <a:ln>
                  <a:noFill/>
                </a:ln>
                <a:solidFill>
                  <a:srgbClr val="C00000"/>
                </a:solidFill>
                <a:effectLst/>
                <a:uLnTx/>
                <a:uFillTx/>
                <a:latin typeface="Times New Roman" pitchFamily="18" charset="0"/>
                <a:cs typeface="Calibri" pitchFamily="34" charset="0"/>
              </a:rPr>
              <a:t>weil es zu kalt ist </a:t>
            </a:r>
            <a:r>
              <a:rPr kumimoji="0" lang="de-DE" sz="2800" i="0" u="none" strike="noStrike" kern="0" cap="none" spc="0" normalizeH="0" baseline="0" noProof="0" dirty="0">
                <a:ln>
                  <a:noFill/>
                </a:ln>
                <a:effectLst/>
                <a:uLnTx/>
                <a:uFillTx/>
                <a:latin typeface="Times New Roman" pitchFamily="18" charset="0"/>
                <a:cs typeface="Calibri" pitchFamily="34" charset="0"/>
              </a:rPr>
              <a:t>(</a:t>
            </a:r>
            <a:r>
              <a:rPr lang="de-DE" sz="2800" kern="0" dirty="0">
                <a:latin typeface="Times New Roman" pitchFamily="18" charset="0"/>
                <a:cs typeface="Calibri" pitchFamily="34" charset="0"/>
              </a:rPr>
              <a:t>wegen </a:t>
            </a:r>
            <a:r>
              <a:rPr kumimoji="0" lang="de-DE" sz="2800" i="0" u="none" strike="noStrike" kern="0" cap="none" spc="0" normalizeH="0" baseline="0" noProof="0" dirty="0">
                <a:ln>
                  <a:noFill/>
                </a:ln>
                <a:effectLst/>
                <a:uLnTx/>
                <a:uFillTx/>
                <a:latin typeface="Times New Roman" pitchFamily="18" charset="0"/>
                <a:cs typeface="Calibri" pitchFamily="34" charset="0"/>
              </a:rPr>
              <a:t>der dichten Vegetation) </a:t>
            </a:r>
          </a:p>
        </p:txBody>
      </p:sp>
    </p:spTree>
    <p:extLst>
      <p:ext uri="{BB962C8B-B14F-4D97-AF65-F5344CB8AC3E}">
        <p14:creationId xmlns:p14="http://schemas.microsoft.com/office/powerpoint/2010/main" val="347356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0" name="Textfeld 4">
            <a:extLst>
              <a:ext uri="{FF2B5EF4-FFF2-40B4-BE49-F238E27FC236}">
                <a16:creationId xmlns:a16="http://schemas.microsoft.com/office/drawing/2014/main" id="{139BF270-C144-F3D8-23F9-6290BDF230D4}"/>
              </a:ext>
            </a:extLst>
          </p:cNvPr>
          <p:cNvSpPr txBox="1">
            <a:spLocks noChangeArrowheads="1"/>
          </p:cNvSpPr>
          <p:nvPr/>
        </p:nvSpPr>
        <p:spPr bwMode="auto">
          <a:xfrm>
            <a:off x="899592" y="260648"/>
            <a:ext cx="7344816" cy="1569660"/>
          </a:xfrm>
          <a:prstGeom prst="rect">
            <a:avLst/>
          </a:prstGeom>
          <a:solidFill>
            <a:schemeClr val="bg1">
              <a:lumMod val="95000"/>
            </a:schemeClr>
          </a:solidFill>
          <a:ln w="9525">
            <a:noFill/>
            <a:miter lim="800000"/>
            <a:headEnd/>
            <a:tailEnd/>
          </a:ln>
        </p:spPr>
        <p:txBody>
          <a:bodyPr wrap="square">
            <a:spAutoFit/>
          </a:bodyPr>
          <a:lstStyle/>
          <a:p>
            <a:pPr algn="l"/>
            <a:r>
              <a:rPr kumimoji="0" lang="de-DE" sz="2400" b="1" i="0" u="none" strike="noStrike" kern="0" cap="none" spc="0" normalizeH="0" baseline="0" noProof="0" dirty="0" err="1">
                <a:ln>
                  <a:noFill/>
                </a:ln>
                <a:effectLst/>
                <a:uLnTx/>
                <a:uFillTx/>
                <a:latin typeface="Times New Roman" pitchFamily="18" charset="0"/>
                <a:cs typeface="Calibri" pitchFamily="34" charset="0"/>
              </a:rPr>
              <a:t>Erebia</a:t>
            </a:r>
            <a:r>
              <a:rPr kumimoji="0" lang="de-DE" sz="2400" b="1" i="0" u="none" strike="noStrike" kern="0" cap="none" spc="0" normalizeH="0" baseline="0" noProof="0" dirty="0">
                <a:ln>
                  <a:noFill/>
                </a:ln>
                <a:effectLst/>
                <a:uLnTx/>
                <a:uFillTx/>
                <a:latin typeface="Times New Roman" pitchFamily="18" charset="0"/>
                <a:cs typeface="Calibri" pitchFamily="34" charset="0"/>
              </a:rPr>
              <a:t> </a:t>
            </a:r>
            <a:r>
              <a:rPr kumimoji="0" lang="de-DE" sz="2400" b="1" i="0" u="none" strike="noStrike" kern="0" cap="none" spc="0" normalizeH="0" baseline="0" noProof="0" dirty="0" err="1">
                <a:ln>
                  <a:noFill/>
                </a:ln>
                <a:effectLst/>
                <a:uLnTx/>
                <a:uFillTx/>
                <a:latin typeface="Times New Roman" pitchFamily="18" charset="0"/>
                <a:cs typeface="Calibri" pitchFamily="34" charset="0"/>
              </a:rPr>
              <a:t>medusa</a:t>
            </a:r>
            <a:r>
              <a:rPr kumimoji="0" lang="de-DE" sz="2400" b="1" i="0" u="none" strike="noStrike" kern="0" cap="none" spc="0" normalizeH="0" baseline="0" noProof="0" dirty="0">
                <a:ln>
                  <a:noFill/>
                </a:ln>
                <a:effectLst/>
                <a:uLnTx/>
                <a:uFillTx/>
                <a:latin typeface="Times New Roman" pitchFamily="18" charset="0"/>
                <a:cs typeface="Calibri" pitchFamily="34" charset="0"/>
              </a:rPr>
              <a:t> </a:t>
            </a:r>
            <a:r>
              <a:rPr kumimoji="0" lang="de-DE" sz="2400" i="0" u="none" strike="noStrike" kern="0" cap="none" spc="0" normalizeH="0" baseline="0" noProof="0" dirty="0">
                <a:ln>
                  <a:noFill/>
                </a:ln>
                <a:effectLst/>
                <a:uLnTx/>
                <a:uFillTx/>
                <a:latin typeface="Times New Roman" pitchFamily="18" charset="0"/>
                <a:cs typeface="Calibri" pitchFamily="34" charset="0"/>
              </a:rPr>
              <a:t>(Eifel 2014):</a:t>
            </a:r>
          </a:p>
          <a:p>
            <a:pPr algn="l"/>
            <a:r>
              <a:rPr lang="de-DE" sz="2400" kern="0" dirty="0">
                <a:latin typeface="Times New Roman" pitchFamily="18" charset="0"/>
                <a:cs typeface="Calibri" pitchFamily="34" charset="0"/>
              </a:rPr>
              <a:t>starker Rückgang der </a:t>
            </a:r>
            <a:r>
              <a:rPr lang="de-DE" sz="2400" b="1" kern="0" dirty="0">
                <a:latin typeface="Times New Roman" pitchFamily="18" charset="0"/>
                <a:cs typeface="Calibri" pitchFamily="34" charset="0"/>
              </a:rPr>
              <a:t>überwinternden Raupen</a:t>
            </a:r>
          </a:p>
          <a:p>
            <a:pPr algn="l"/>
            <a:r>
              <a:rPr lang="de-DE" sz="2400" kern="0" dirty="0">
                <a:latin typeface="Times New Roman" pitchFamily="18" charset="0"/>
                <a:cs typeface="Calibri" pitchFamily="34" charset="0"/>
              </a:rPr>
              <a:t>durch </a:t>
            </a:r>
            <a:r>
              <a:rPr lang="de-DE" sz="2400" b="1" kern="0" dirty="0">
                <a:latin typeface="Times New Roman" pitchFamily="18" charset="0"/>
                <a:cs typeface="Calibri" pitchFamily="34" charset="0"/>
              </a:rPr>
              <a:t>frühzeitig dichte Vegetation </a:t>
            </a:r>
          </a:p>
          <a:p>
            <a:pPr algn="l"/>
            <a:r>
              <a:rPr lang="de-DE" sz="2400" kern="0" dirty="0">
                <a:latin typeface="Times New Roman" pitchFamily="18" charset="0"/>
                <a:cs typeface="Calibri" pitchFamily="34" charset="0"/>
              </a:rPr>
              <a:t>und daher mit </a:t>
            </a:r>
            <a:r>
              <a:rPr lang="de-DE" sz="2400" b="1" kern="0" dirty="0">
                <a:latin typeface="Times New Roman" pitchFamily="18" charset="0"/>
                <a:cs typeface="Calibri" pitchFamily="34" charset="0"/>
              </a:rPr>
              <a:t>kalt-feuchter Erdoberfläche</a:t>
            </a:r>
            <a:endParaRPr kumimoji="0" lang="de-DE" sz="2400" b="1" i="0" u="none" strike="noStrike" kern="0" cap="none" spc="0" normalizeH="0" baseline="0" noProof="0" dirty="0">
              <a:ln>
                <a:noFill/>
              </a:ln>
              <a:effectLst/>
              <a:uLnTx/>
              <a:uFillTx/>
              <a:latin typeface="Times New Roman" pitchFamily="18" charset="0"/>
              <a:cs typeface="Calibri" pitchFamily="34" charset="0"/>
            </a:endParaRPr>
          </a:p>
        </p:txBody>
      </p:sp>
      <p:pic>
        <p:nvPicPr>
          <p:cNvPr id="8" name="Grafik 7">
            <a:extLst>
              <a:ext uri="{FF2B5EF4-FFF2-40B4-BE49-F238E27FC236}">
                <a16:creationId xmlns:a16="http://schemas.microsoft.com/office/drawing/2014/main" id="{26CF9AA9-A1F6-5C4E-2006-6EC193AA7CD7}"/>
              </a:ext>
            </a:extLst>
          </p:cNvPr>
          <p:cNvPicPr>
            <a:picLocks noChangeAspect="1"/>
          </p:cNvPicPr>
          <p:nvPr/>
        </p:nvPicPr>
        <p:blipFill>
          <a:blip r:embed="rId2"/>
          <a:stretch>
            <a:fillRect/>
          </a:stretch>
        </p:blipFill>
        <p:spPr>
          <a:xfrm>
            <a:off x="1187624" y="1917682"/>
            <a:ext cx="6760642" cy="4607189"/>
          </a:xfrm>
          <a:prstGeom prst="rect">
            <a:avLst/>
          </a:prstGeom>
        </p:spPr>
      </p:pic>
    </p:spTree>
    <p:extLst>
      <p:ext uri="{BB962C8B-B14F-4D97-AF65-F5344CB8AC3E}">
        <p14:creationId xmlns:p14="http://schemas.microsoft.com/office/powerpoint/2010/main" val="25213250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3" name="Grafik 2" descr="Ein Bild, das draußen, Insekt enthält.&#10;&#10;Automatisch generierte Beschreibung">
            <a:extLst>
              <a:ext uri="{FF2B5EF4-FFF2-40B4-BE49-F238E27FC236}">
                <a16:creationId xmlns:a16="http://schemas.microsoft.com/office/drawing/2014/main" id="{0003A2DF-76A1-CD9E-3BBA-54B51E21E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85" y="0"/>
            <a:ext cx="8360229" cy="6858000"/>
          </a:xfrm>
          <a:prstGeom prst="rect">
            <a:avLst/>
          </a:prstGeom>
        </p:spPr>
      </p:pic>
      <p:sp>
        <p:nvSpPr>
          <p:cNvPr id="10" name="Textfeld 4">
            <a:extLst>
              <a:ext uri="{FF2B5EF4-FFF2-40B4-BE49-F238E27FC236}">
                <a16:creationId xmlns:a16="http://schemas.microsoft.com/office/drawing/2014/main" id="{139BF270-C144-F3D8-23F9-6290BDF230D4}"/>
              </a:ext>
            </a:extLst>
          </p:cNvPr>
          <p:cNvSpPr txBox="1">
            <a:spLocks noChangeArrowheads="1"/>
          </p:cNvSpPr>
          <p:nvPr/>
        </p:nvSpPr>
        <p:spPr bwMode="auto">
          <a:xfrm>
            <a:off x="683568" y="116632"/>
            <a:ext cx="7704856" cy="830997"/>
          </a:xfrm>
          <a:prstGeom prst="rect">
            <a:avLst/>
          </a:prstGeom>
          <a:solidFill>
            <a:schemeClr val="bg1">
              <a:lumMod val="95000"/>
            </a:schemeClr>
          </a:solidFill>
          <a:ln w="9525">
            <a:noFill/>
            <a:miter lim="800000"/>
            <a:headEnd/>
            <a:tailEnd/>
          </a:ln>
        </p:spPr>
        <p:txBody>
          <a:bodyPr wrap="square">
            <a:spAutoFit/>
          </a:bodyPr>
          <a:lstStyle/>
          <a:p>
            <a:pPr algn="l"/>
            <a:r>
              <a:rPr kumimoji="0" lang="de-DE" sz="2400" i="0" u="none" strike="noStrike" kern="0" cap="none" spc="0" normalizeH="0" baseline="0" noProof="0" dirty="0">
                <a:ln>
                  <a:noFill/>
                </a:ln>
                <a:effectLst/>
                <a:uLnTx/>
                <a:uFillTx/>
                <a:latin typeface="Times New Roman" pitchFamily="18" charset="0"/>
                <a:cs typeface="Calibri" pitchFamily="34" charset="0"/>
              </a:rPr>
              <a:t>Das Gleiche gilt für den </a:t>
            </a:r>
          </a:p>
          <a:p>
            <a:pPr algn="l"/>
            <a:r>
              <a:rPr kumimoji="0" lang="de-DE" sz="2400" b="1" i="0" u="none" strike="noStrike" kern="0" cap="none" spc="0" normalizeH="0" baseline="0" noProof="0" dirty="0">
                <a:ln>
                  <a:noFill/>
                </a:ln>
                <a:effectLst/>
                <a:uLnTx/>
                <a:uFillTx/>
                <a:latin typeface="Times New Roman" pitchFamily="18" charset="0"/>
                <a:cs typeface="Calibri" pitchFamily="34" charset="0"/>
              </a:rPr>
              <a:t>Wegerich-Scheckenfalter (</a:t>
            </a:r>
            <a:r>
              <a:rPr kumimoji="0" lang="de-DE" sz="2400" b="1" i="0" u="none" strike="noStrike" kern="0" cap="none" spc="0" normalizeH="0" baseline="0" noProof="0" dirty="0" err="1">
                <a:ln>
                  <a:noFill/>
                </a:ln>
                <a:effectLst/>
                <a:uLnTx/>
                <a:uFillTx/>
                <a:latin typeface="Times New Roman" pitchFamily="18" charset="0"/>
                <a:cs typeface="Calibri" pitchFamily="34" charset="0"/>
              </a:rPr>
              <a:t>Melitaea</a:t>
            </a:r>
            <a:r>
              <a:rPr kumimoji="0" lang="de-DE" sz="2400" b="1" i="0" u="none" strike="noStrike" kern="0" cap="none" spc="0" normalizeH="0" baseline="0" noProof="0" dirty="0">
                <a:ln>
                  <a:noFill/>
                </a:ln>
                <a:effectLst/>
                <a:uLnTx/>
                <a:uFillTx/>
                <a:latin typeface="Times New Roman" pitchFamily="18" charset="0"/>
                <a:cs typeface="Calibri" pitchFamily="34" charset="0"/>
              </a:rPr>
              <a:t> </a:t>
            </a:r>
            <a:r>
              <a:rPr kumimoji="0" lang="de-DE" sz="2400" b="1" i="0" u="none" strike="noStrike" kern="0" cap="none" spc="0" normalizeH="0" baseline="0" noProof="0" dirty="0" err="1">
                <a:ln>
                  <a:noFill/>
                </a:ln>
                <a:effectLst/>
                <a:uLnTx/>
                <a:uFillTx/>
                <a:latin typeface="Times New Roman" pitchFamily="18" charset="0"/>
                <a:cs typeface="Calibri" pitchFamily="34" charset="0"/>
              </a:rPr>
              <a:t>cinxia</a:t>
            </a:r>
            <a:r>
              <a:rPr kumimoji="0" lang="de-DE" sz="2400" b="1" i="0" u="none" strike="noStrike" kern="0" cap="none" spc="0" normalizeH="0" baseline="0" noProof="0" dirty="0">
                <a:ln>
                  <a:noFill/>
                </a:ln>
                <a:effectLst/>
                <a:uLnTx/>
                <a:uFillTx/>
                <a:latin typeface="Times New Roman" pitchFamily="18" charset="0"/>
                <a:cs typeface="Calibri" pitchFamily="34" charset="0"/>
              </a:rPr>
              <a:t>) </a:t>
            </a:r>
            <a:r>
              <a:rPr kumimoji="0" lang="de-DE" sz="2400" i="0" u="none" strike="noStrike" kern="0" cap="none" spc="0" normalizeH="0" baseline="0" noProof="0" dirty="0">
                <a:ln>
                  <a:noFill/>
                </a:ln>
                <a:effectLst/>
                <a:uLnTx/>
                <a:uFillTx/>
                <a:latin typeface="Times New Roman" pitchFamily="18" charset="0"/>
                <a:cs typeface="Calibri" pitchFamily="34" charset="0"/>
              </a:rPr>
              <a:t>[Ungarn 2011]</a:t>
            </a:r>
            <a:r>
              <a:rPr kumimoji="0" lang="de-DE" sz="2400" b="1" i="0" u="none" strike="noStrike" kern="0" cap="none" spc="0" normalizeH="0" baseline="0" noProof="0" dirty="0">
                <a:ln>
                  <a:noFill/>
                </a:ln>
                <a:effectLst/>
                <a:uLnTx/>
                <a:uFillTx/>
                <a:latin typeface="Times New Roman" pitchFamily="18" charset="0"/>
                <a:cs typeface="Calibri" pitchFamily="34" charset="0"/>
              </a:rPr>
              <a:t> </a:t>
            </a:r>
          </a:p>
        </p:txBody>
      </p:sp>
    </p:spTree>
    <p:extLst>
      <p:ext uri="{BB962C8B-B14F-4D97-AF65-F5344CB8AC3E}">
        <p14:creationId xmlns:p14="http://schemas.microsoft.com/office/powerpoint/2010/main" val="35022938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0" name="Textfeld 4">
            <a:extLst>
              <a:ext uri="{FF2B5EF4-FFF2-40B4-BE49-F238E27FC236}">
                <a16:creationId xmlns:a16="http://schemas.microsoft.com/office/drawing/2014/main" id="{139BF270-C144-F3D8-23F9-6290BDF230D4}"/>
              </a:ext>
            </a:extLst>
          </p:cNvPr>
          <p:cNvSpPr txBox="1">
            <a:spLocks noChangeArrowheads="1"/>
          </p:cNvSpPr>
          <p:nvPr/>
        </p:nvSpPr>
        <p:spPr bwMode="auto">
          <a:xfrm>
            <a:off x="755576" y="1398255"/>
            <a:ext cx="7704856" cy="2246769"/>
          </a:xfrm>
          <a:prstGeom prst="rect">
            <a:avLst/>
          </a:prstGeom>
          <a:solidFill>
            <a:schemeClr val="bg1">
              <a:lumMod val="95000"/>
            </a:schemeClr>
          </a:solidFill>
          <a:ln w="9525">
            <a:noFill/>
            <a:miter lim="800000"/>
            <a:headEnd/>
            <a:tailEnd/>
          </a:ln>
        </p:spPr>
        <p:txBody>
          <a:bodyPr wrap="square">
            <a:spAutoFit/>
          </a:bodyPr>
          <a:lstStyle/>
          <a:p>
            <a:pPr algn="l"/>
            <a:r>
              <a:rPr kumimoji="0" lang="de-DE" sz="2800" i="0" u="none" strike="noStrike" kern="0" cap="none" spc="0" normalizeH="0" baseline="0" noProof="0" dirty="0">
                <a:ln>
                  <a:noFill/>
                </a:ln>
                <a:effectLst/>
                <a:uLnTx/>
                <a:uFillTx/>
                <a:latin typeface="Times New Roman" pitchFamily="18" charset="0"/>
                <a:cs typeface="Calibri" pitchFamily="34" charset="0"/>
              </a:rPr>
              <a:t>Die </a:t>
            </a:r>
            <a:r>
              <a:rPr kumimoji="0" lang="de-DE" sz="2800" b="1" i="0" u="none" strike="noStrike" kern="0" cap="none" spc="0" normalizeH="0" baseline="0" noProof="0" dirty="0">
                <a:ln>
                  <a:noFill/>
                </a:ln>
                <a:solidFill>
                  <a:srgbClr val="C00000"/>
                </a:solidFill>
                <a:effectLst/>
                <a:uLnTx/>
                <a:uFillTx/>
                <a:latin typeface="Times New Roman" pitchFamily="18" charset="0"/>
                <a:cs typeface="Calibri" pitchFamily="34" charset="0"/>
              </a:rPr>
              <a:t>Gelbe Wiesenameise </a:t>
            </a:r>
            <a:r>
              <a:rPr kumimoji="0" lang="de-DE" sz="2800" i="0" u="none" strike="noStrike" kern="0" cap="none" spc="0" normalizeH="0" baseline="0" noProof="0" dirty="0">
                <a:ln>
                  <a:noFill/>
                </a:ln>
                <a:effectLst/>
                <a:uLnTx/>
                <a:uFillTx/>
                <a:latin typeface="Times New Roman" pitchFamily="18" charset="0"/>
                <a:cs typeface="Calibri" pitchFamily="34" charset="0"/>
              </a:rPr>
              <a:t>und der </a:t>
            </a:r>
            <a:r>
              <a:rPr kumimoji="0" lang="de-DE" sz="2800" b="1" i="0" u="none" strike="noStrike" kern="0" cap="none" spc="0" normalizeH="0" baseline="0" noProof="0" dirty="0">
                <a:ln>
                  <a:noFill/>
                </a:ln>
                <a:solidFill>
                  <a:srgbClr val="C00000"/>
                </a:solidFill>
                <a:effectLst/>
                <a:uLnTx/>
                <a:uFillTx/>
                <a:latin typeface="Times New Roman" pitchFamily="18" charset="0"/>
                <a:cs typeface="Calibri" pitchFamily="34" charset="0"/>
              </a:rPr>
              <a:t>Maulwurf </a:t>
            </a:r>
            <a:r>
              <a:rPr kumimoji="0" lang="de-DE" sz="2800" i="0" u="none" strike="noStrike" kern="0" cap="none" spc="0" normalizeH="0" baseline="0" noProof="0" dirty="0">
                <a:ln>
                  <a:noFill/>
                </a:ln>
                <a:effectLst/>
                <a:uLnTx/>
                <a:uFillTx/>
                <a:latin typeface="Times New Roman" pitchFamily="18" charset="0"/>
                <a:cs typeface="Calibri" pitchFamily="34" charset="0"/>
              </a:rPr>
              <a:t>erzeugen </a:t>
            </a:r>
            <a:r>
              <a:rPr kumimoji="0" lang="de-DE" sz="2800" b="1" i="0" u="none" strike="noStrike" kern="0" cap="none" spc="0" normalizeH="0" baseline="0" noProof="0" dirty="0">
                <a:ln>
                  <a:noFill/>
                </a:ln>
                <a:solidFill>
                  <a:srgbClr val="0000FF"/>
                </a:solidFill>
                <a:effectLst/>
                <a:uLnTx/>
                <a:uFillTx/>
                <a:latin typeface="Times New Roman" pitchFamily="18" charset="0"/>
                <a:cs typeface="Calibri" pitchFamily="34" charset="0"/>
              </a:rPr>
              <a:t>Störstellen</a:t>
            </a:r>
            <a:r>
              <a:rPr kumimoji="0" lang="de-DE" sz="2800" i="0" u="none" strike="noStrike" kern="0" cap="none" spc="0" normalizeH="0" baseline="0" noProof="0" dirty="0">
                <a:ln>
                  <a:noFill/>
                </a:ln>
                <a:effectLst/>
                <a:uLnTx/>
                <a:uFillTx/>
                <a:latin typeface="Times New Roman" pitchFamily="18" charset="0"/>
                <a:cs typeface="Calibri" pitchFamily="34" charset="0"/>
              </a:rPr>
              <a:t> in Form erhobener </a:t>
            </a:r>
            <a:r>
              <a:rPr kumimoji="0" lang="de-DE" sz="2800" b="1" i="0" u="none" strike="noStrike" kern="0" cap="none" spc="0" normalizeH="0" baseline="0" noProof="0" dirty="0">
                <a:ln>
                  <a:noFill/>
                </a:ln>
                <a:effectLst/>
                <a:uLnTx/>
                <a:uFillTx/>
                <a:latin typeface="Times New Roman" pitchFamily="18" charset="0"/>
                <a:cs typeface="Calibri" pitchFamily="34" charset="0"/>
              </a:rPr>
              <a:t>Erdhügel</a:t>
            </a:r>
            <a:r>
              <a:rPr kumimoji="0" lang="de-DE" sz="2800" i="0" u="none" strike="noStrike" kern="0" cap="none" spc="0" normalizeH="0" baseline="0" noProof="0" dirty="0">
                <a:ln>
                  <a:noFill/>
                </a:ln>
                <a:effectLst/>
                <a:uLnTx/>
                <a:uFillTx/>
                <a:latin typeface="Times New Roman" pitchFamily="18" charset="0"/>
                <a:cs typeface="Calibri" pitchFamily="34" charset="0"/>
              </a:rPr>
              <a:t>.</a:t>
            </a:r>
          </a:p>
          <a:p>
            <a:pPr algn="l"/>
            <a:endParaRPr kumimoji="0" lang="de-DE" sz="2800" i="0" u="none" strike="noStrike" kern="0" cap="none" spc="0" normalizeH="0" baseline="0" noProof="0" dirty="0">
              <a:ln>
                <a:noFill/>
              </a:ln>
              <a:effectLst/>
              <a:uLnTx/>
              <a:uFillTx/>
              <a:latin typeface="Times New Roman" pitchFamily="18" charset="0"/>
              <a:cs typeface="Calibri" pitchFamily="34" charset="0"/>
            </a:endParaRPr>
          </a:p>
          <a:p>
            <a:pPr algn="l"/>
            <a:r>
              <a:rPr kumimoji="0" lang="de-DE" sz="2800" i="0" u="none" strike="noStrike" kern="0" cap="none" spc="0" normalizeH="0" baseline="0" noProof="0" dirty="0">
                <a:ln>
                  <a:noFill/>
                </a:ln>
                <a:effectLst/>
                <a:uLnTx/>
                <a:uFillTx/>
                <a:latin typeface="Times New Roman" pitchFamily="18" charset="0"/>
                <a:cs typeface="Calibri" pitchFamily="34" charset="0"/>
              </a:rPr>
              <a:t>Mehrere </a:t>
            </a:r>
            <a:r>
              <a:rPr kumimoji="0" lang="de-DE" sz="2800" b="1" i="0" u="none" strike="noStrike" kern="0" cap="none" spc="0" normalizeH="0" baseline="0" noProof="0" dirty="0">
                <a:ln>
                  <a:noFill/>
                </a:ln>
                <a:effectLst/>
                <a:uLnTx/>
                <a:uFillTx/>
                <a:latin typeface="Times New Roman" pitchFamily="18" charset="0"/>
                <a:cs typeface="Calibri" pitchFamily="34" charset="0"/>
              </a:rPr>
              <a:t>Schmetterling</a:t>
            </a:r>
            <a:r>
              <a:rPr kumimoji="0" lang="de-DE" sz="2800" i="0" u="none" strike="noStrike" kern="0" cap="none" spc="0" normalizeH="0" baseline="0" noProof="0" dirty="0">
                <a:ln>
                  <a:noFill/>
                </a:ln>
                <a:effectLst/>
                <a:uLnTx/>
                <a:uFillTx/>
                <a:latin typeface="Times New Roman" pitchFamily="18" charset="0"/>
                <a:cs typeface="Calibri" pitchFamily="34" charset="0"/>
              </a:rPr>
              <a:t>sarten legen ihre Eier </a:t>
            </a:r>
          </a:p>
          <a:p>
            <a:pPr algn="l"/>
            <a:r>
              <a:rPr kumimoji="0" lang="de-DE" sz="2800" i="0" u="none" strike="noStrike" kern="0" cap="none" spc="0" normalizeH="0" baseline="0" noProof="0" dirty="0">
                <a:ln>
                  <a:noFill/>
                </a:ln>
                <a:effectLst/>
                <a:uLnTx/>
                <a:uFillTx/>
                <a:latin typeface="Times New Roman" pitchFamily="18" charset="0"/>
                <a:cs typeface="Calibri" pitchFamily="34" charset="0"/>
              </a:rPr>
              <a:t>auf diesen Stellen ab.</a:t>
            </a:r>
          </a:p>
        </p:txBody>
      </p:sp>
    </p:spTree>
    <p:extLst>
      <p:ext uri="{BB962C8B-B14F-4D97-AF65-F5344CB8AC3E}">
        <p14:creationId xmlns:p14="http://schemas.microsoft.com/office/powerpoint/2010/main" val="25125983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4181D70-B7FF-DCAC-DB49-17459CED48A9}"/>
              </a:ext>
            </a:extLst>
          </p:cNvPr>
          <p:cNvPicPr>
            <a:picLocks noChangeAspect="1"/>
          </p:cNvPicPr>
          <p:nvPr/>
        </p:nvPicPr>
        <p:blipFill>
          <a:blip r:embed="rId2"/>
          <a:stretch>
            <a:fillRect/>
          </a:stretch>
        </p:blipFill>
        <p:spPr>
          <a:xfrm>
            <a:off x="18039" y="26176"/>
            <a:ext cx="9131653" cy="6831824"/>
          </a:xfrm>
          <a:prstGeom prst="rect">
            <a:avLst/>
          </a:prstGeom>
        </p:spPr>
      </p:pic>
    </p:spTree>
    <p:extLst>
      <p:ext uri="{BB962C8B-B14F-4D97-AF65-F5344CB8AC3E}">
        <p14:creationId xmlns:p14="http://schemas.microsoft.com/office/powerpoint/2010/main" val="36510744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7BD75952-7BC4-B4A3-6D45-6C136861E54B}"/>
              </a:ext>
            </a:extLst>
          </p:cNvPr>
          <p:cNvSpPr txBox="1">
            <a:spLocks noChangeArrowheads="1"/>
          </p:cNvSpPr>
          <p:nvPr/>
        </p:nvSpPr>
        <p:spPr bwMode="auto">
          <a:xfrm>
            <a:off x="683568" y="1196752"/>
            <a:ext cx="7704856" cy="3108543"/>
          </a:xfrm>
          <a:prstGeom prst="rect">
            <a:avLst/>
          </a:prstGeom>
          <a:solidFill>
            <a:schemeClr val="bg1">
              <a:lumMod val="95000"/>
            </a:schemeClr>
          </a:solidFill>
          <a:ln w="9525">
            <a:noFill/>
            <a:miter lim="800000"/>
            <a:headEnd/>
            <a:tailEnd/>
          </a:ln>
        </p:spPr>
        <p:txBody>
          <a:bodyPr wrap="square">
            <a:spAutoFit/>
          </a:bodyPr>
          <a:lstStyle/>
          <a:p>
            <a:r>
              <a:rPr lang="de-DE" sz="2800" kern="0" dirty="0">
                <a:latin typeface="Times New Roman" pitchFamily="18" charset="0"/>
                <a:cs typeface="Calibri" pitchFamily="34" charset="0"/>
              </a:rPr>
              <a:t>Die Hügel haben wegen der Höhe und der</a:t>
            </a:r>
          </a:p>
          <a:p>
            <a:r>
              <a:rPr lang="de-DE" sz="2800" b="1" kern="0" dirty="0">
                <a:latin typeface="Times New Roman" pitchFamily="18" charset="0"/>
                <a:cs typeface="Calibri" pitchFamily="34" charset="0"/>
              </a:rPr>
              <a:t>geringeren Vegetationsbedeckung</a:t>
            </a:r>
            <a:r>
              <a:rPr lang="de-DE" sz="2800" kern="0" dirty="0">
                <a:latin typeface="Times New Roman" pitchFamily="18" charset="0"/>
                <a:cs typeface="Calibri" pitchFamily="34" charset="0"/>
              </a:rPr>
              <a:t> </a:t>
            </a:r>
          </a:p>
          <a:p>
            <a:r>
              <a:rPr kumimoji="0" lang="de-DE" sz="2800" b="1" i="0" u="none" strike="noStrike" kern="0" cap="none" spc="0" normalizeH="0" baseline="0" noProof="0" dirty="0">
                <a:ln>
                  <a:noFill/>
                </a:ln>
                <a:effectLst/>
                <a:uLnTx/>
                <a:uFillTx/>
                <a:latin typeface="Times New Roman" pitchFamily="18" charset="0"/>
                <a:cs typeface="Calibri" pitchFamily="34" charset="0"/>
              </a:rPr>
              <a:t>für die Larvenentwicklung </a:t>
            </a:r>
            <a:r>
              <a:rPr kumimoji="0" lang="de-DE" sz="2800" i="0" u="none" strike="noStrike" kern="0" cap="none" spc="0" normalizeH="0" baseline="0" noProof="0" dirty="0">
                <a:ln>
                  <a:noFill/>
                </a:ln>
                <a:effectLst/>
                <a:uLnTx/>
                <a:uFillTx/>
                <a:latin typeface="Times New Roman" pitchFamily="18" charset="0"/>
                <a:cs typeface="Calibri" pitchFamily="34" charset="0"/>
              </a:rPr>
              <a:t>einiger Schmetterlingsarten </a:t>
            </a:r>
            <a:r>
              <a:rPr lang="de-DE" sz="2800" kern="0" dirty="0">
                <a:latin typeface="Times New Roman" pitchFamily="18" charset="0"/>
                <a:cs typeface="Calibri" pitchFamily="34" charset="0"/>
              </a:rPr>
              <a:t>ein </a:t>
            </a:r>
            <a:r>
              <a:rPr lang="de-DE" sz="2800" b="1" kern="0" dirty="0">
                <a:solidFill>
                  <a:srgbClr val="C00000"/>
                </a:solidFill>
                <a:latin typeface="Times New Roman" pitchFamily="18" charset="0"/>
                <a:cs typeface="Calibri" pitchFamily="34" charset="0"/>
              </a:rPr>
              <a:t>wärmeres Mikroklima.</a:t>
            </a:r>
          </a:p>
          <a:p>
            <a:endParaRPr kumimoji="0" lang="de-DE" sz="2800" i="0" u="none" strike="noStrike" kern="0" cap="none" spc="0" normalizeH="0" baseline="0" noProof="0" dirty="0">
              <a:ln>
                <a:noFill/>
              </a:ln>
              <a:effectLst/>
              <a:uLnTx/>
              <a:uFillTx/>
              <a:latin typeface="Times New Roman" pitchFamily="18" charset="0"/>
              <a:cs typeface="Calibri" pitchFamily="34" charset="0"/>
            </a:endParaRPr>
          </a:p>
          <a:p>
            <a:pPr algn="l"/>
            <a:r>
              <a:rPr lang="de-DE" sz="2800" kern="0" dirty="0">
                <a:latin typeface="Times New Roman" pitchFamily="18" charset="0"/>
                <a:cs typeface="Calibri" pitchFamily="34" charset="0"/>
              </a:rPr>
              <a:t>Hier können sich die Larven schnell genug entwickeln.</a:t>
            </a:r>
            <a:r>
              <a:rPr kumimoji="0" lang="de-DE" sz="2800" i="0" u="none" strike="noStrike" kern="0" cap="none" spc="0" normalizeH="0" baseline="0" noProof="0" dirty="0">
                <a:ln>
                  <a:noFill/>
                </a:ln>
                <a:effectLst/>
                <a:uLnTx/>
                <a:uFillTx/>
                <a:latin typeface="Times New Roman" pitchFamily="18" charset="0"/>
                <a:cs typeface="Calibri" pitchFamily="34" charset="0"/>
              </a:rPr>
              <a:t> </a:t>
            </a:r>
          </a:p>
        </p:txBody>
      </p:sp>
    </p:spTree>
    <p:extLst>
      <p:ext uri="{BB962C8B-B14F-4D97-AF65-F5344CB8AC3E}">
        <p14:creationId xmlns:p14="http://schemas.microsoft.com/office/powerpoint/2010/main" val="8980807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Textfeld 4">
            <a:extLst>
              <a:ext uri="{FF2B5EF4-FFF2-40B4-BE49-F238E27FC236}">
                <a16:creationId xmlns:a16="http://schemas.microsoft.com/office/drawing/2014/main" id="{185BF2BE-19CC-B561-DD7D-F958FCEF2B73}"/>
              </a:ext>
            </a:extLst>
          </p:cNvPr>
          <p:cNvSpPr txBox="1">
            <a:spLocks noChangeArrowheads="1"/>
          </p:cNvSpPr>
          <p:nvPr/>
        </p:nvSpPr>
        <p:spPr bwMode="auto">
          <a:xfrm>
            <a:off x="755576" y="1916832"/>
            <a:ext cx="7920880" cy="2677656"/>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Der Rückgang der Ameisen ist verantwortlich für den Rückgang von: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a:p>
            <a:pPr marL="342900" indent="-342900">
              <a:buFont typeface="Arial" panose="020B0604020202020204" pitchFamily="34" charset="0"/>
              <a:buChar char="•"/>
              <a:defRPr/>
            </a:pP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Würfel-Dickkopffalter</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de-DE" sz="2800" b="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Pyrgus</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de-DE" sz="2800" b="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malvae</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a:t>
            </a:r>
          </a:p>
          <a:p>
            <a:pPr marL="342900" lvl="0" indent="-342900">
              <a:buFont typeface="Arial" panose="020B0604020202020204" pitchFamily="34" charset="0"/>
              <a:buChar char="•"/>
              <a:defRPr/>
            </a:pPr>
            <a:r>
              <a:rPr lang="de-DE" sz="2800" b="1" kern="0" dirty="0">
                <a:solidFill>
                  <a:srgbClr val="000000"/>
                </a:solidFill>
                <a:latin typeface="Times New Roman" pitchFamily="18" charset="0"/>
                <a:cs typeface="Calibri" pitchFamily="34" charset="0"/>
              </a:rPr>
              <a:t>Komma-Dickkopffalter </a:t>
            </a:r>
            <a:r>
              <a:rPr lang="de-DE" sz="2800" kern="0" dirty="0">
                <a:solidFill>
                  <a:srgbClr val="000000"/>
                </a:solidFill>
                <a:latin typeface="Times New Roman" pitchFamily="18" charset="0"/>
                <a:cs typeface="Calibri" pitchFamily="34" charset="0"/>
              </a:rPr>
              <a:t>(</a:t>
            </a:r>
            <a:r>
              <a:rPr lang="de-DE" sz="2800" kern="0" dirty="0" err="1">
                <a:solidFill>
                  <a:srgbClr val="000000"/>
                </a:solidFill>
                <a:latin typeface="Times New Roman" pitchFamily="18" charset="0"/>
                <a:cs typeface="Calibri" pitchFamily="34" charset="0"/>
              </a:rPr>
              <a:t>Hesperia</a:t>
            </a:r>
            <a:r>
              <a:rPr lang="de-DE" sz="2800" kern="0" dirty="0">
                <a:solidFill>
                  <a:srgbClr val="000000"/>
                </a:solidFill>
                <a:latin typeface="Times New Roman" pitchFamily="18" charset="0"/>
                <a:cs typeface="Calibri" pitchFamily="34" charset="0"/>
              </a:rPr>
              <a:t> </a:t>
            </a:r>
            <a:r>
              <a:rPr lang="de-DE" sz="2800" kern="0" dirty="0" err="1">
                <a:solidFill>
                  <a:srgbClr val="000000"/>
                </a:solidFill>
                <a:latin typeface="Times New Roman" pitchFamily="18" charset="0"/>
                <a:cs typeface="Calibri" pitchFamily="34" charset="0"/>
              </a:rPr>
              <a:t>comma</a:t>
            </a:r>
            <a:r>
              <a:rPr lang="de-DE" sz="2800" kern="0" dirty="0">
                <a:solidFill>
                  <a:srgbClr val="000000"/>
                </a:solidFill>
                <a:latin typeface="Times New Roman" pitchFamily="18" charset="0"/>
                <a:cs typeface="Calibri" pitchFamily="34" charset="0"/>
              </a:rPr>
              <a:t>) </a:t>
            </a:r>
          </a:p>
          <a:p>
            <a:pPr marL="342900" indent="-342900">
              <a:buFont typeface="Arial" panose="020B0604020202020204" pitchFamily="34" charset="0"/>
              <a:buChar char="•"/>
              <a:defRPr/>
            </a:pPr>
            <a:r>
              <a:rPr lang="de-DE" sz="2800" b="1" kern="0" dirty="0">
                <a:solidFill>
                  <a:srgbClr val="000000"/>
                </a:solidFill>
                <a:latin typeface="Times New Roman" pitchFamily="18" charset="0"/>
                <a:cs typeface="Calibri" pitchFamily="34" charset="0"/>
              </a:rPr>
              <a:t>Thymian-Widderchen</a:t>
            </a:r>
            <a:r>
              <a:rPr lang="de-DE" sz="2800" kern="0" dirty="0">
                <a:solidFill>
                  <a:srgbClr val="000000"/>
                </a:solidFill>
                <a:latin typeface="Times New Roman" pitchFamily="18" charset="0"/>
                <a:cs typeface="Calibri" pitchFamily="34" charset="0"/>
              </a:rPr>
              <a:t> (</a:t>
            </a:r>
            <a:r>
              <a:rPr lang="de-DE" sz="2800" kern="0" dirty="0" err="1">
                <a:solidFill>
                  <a:srgbClr val="000000"/>
                </a:solidFill>
                <a:latin typeface="Times New Roman" pitchFamily="18" charset="0"/>
                <a:cs typeface="Calibri" pitchFamily="34" charset="0"/>
              </a:rPr>
              <a:t>Zygaena</a:t>
            </a:r>
            <a:r>
              <a:rPr lang="de-DE" sz="2800" kern="0" dirty="0">
                <a:solidFill>
                  <a:srgbClr val="000000"/>
                </a:solidFill>
                <a:latin typeface="Times New Roman" pitchFamily="18" charset="0"/>
                <a:cs typeface="Calibri" pitchFamily="34" charset="0"/>
              </a:rPr>
              <a:t> </a:t>
            </a:r>
            <a:r>
              <a:rPr lang="de-DE" sz="2800" kern="0" dirty="0" err="1">
                <a:solidFill>
                  <a:srgbClr val="000000"/>
                </a:solidFill>
                <a:latin typeface="Times New Roman" pitchFamily="18" charset="0"/>
                <a:cs typeface="Calibri" pitchFamily="34" charset="0"/>
              </a:rPr>
              <a:t>purpuralis</a:t>
            </a:r>
            <a:r>
              <a:rPr lang="de-DE" sz="2800" kern="0" dirty="0">
                <a:solidFill>
                  <a:srgbClr val="000000"/>
                </a:solidFill>
                <a:latin typeface="Times New Roman" pitchFamily="18" charset="0"/>
                <a:cs typeface="Calibri" pitchFamily="34" charset="0"/>
              </a:rPr>
              <a:t>) </a:t>
            </a:r>
          </a:p>
        </p:txBody>
      </p:sp>
      <p:sp>
        <p:nvSpPr>
          <p:cNvPr id="2" name="Textfeld 4">
            <a:extLst>
              <a:ext uri="{FF2B5EF4-FFF2-40B4-BE49-F238E27FC236}">
                <a16:creationId xmlns:a16="http://schemas.microsoft.com/office/drawing/2014/main" id="{12CA586A-07D4-893B-987E-082A0757619D}"/>
              </a:ext>
            </a:extLst>
          </p:cNvPr>
          <p:cNvSpPr txBox="1">
            <a:spLocks noChangeArrowheads="1"/>
          </p:cNvSpPr>
          <p:nvPr/>
        </p:nvSpPr>
        <p:spPr bwMode="auto">
          <a:xfrm>
            <a:off x="2915816" y="764704"/>
            <a:ext cx="2880320" cy="523220"/>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hier die Beispiele:</a:t>
            </a:r>
          </a:p>
        </p:txBody>
      </p:sp>
    </p:spTree>
    <p:extLst>
      <p:ext uri="{BB962C8B-B14F-4D97-AF65-F5344CB8AC3E}">
        <p14:creationId xmlns:p14="http://schemas.microsoft.com/office/powerpoint/2010/main" val="225872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24B3BA1-1C4A-AF86-3816-E0EB9AE23CCB}"/>
              </a:ext>
            </a:extLst>
          </p:cNvPr>
          <p:cNvPicPr>
            <a:picLocks noChangeAspect="1"/>
          </p:cNvPicPr>
          <p:nvPr/>
        </p:nvPicPr>
        <p:blipFill>
          <a:blip r:embed="rId2"/>
          <a:stretch>
            <a:fillRect/>
          </a:stretch>
        </p:blipFill>
        <p:spPr>
          <a:xfrm>
            <a:off x="395536" y="56640"/>
            <a:ext cx="8378221" cy="5984443"/>
          </a:xfrm>
          <a:prstGeom prst="rect">
            <a:avLst/>
          </a:prstGeom>
        </p:spPr>
      </p:pic>
      <p:sp>
        <p:nvSpPr>
          <p:cNvPr id="9" name="Textfeld 4">
            <a:extLst>
              <a:ext uri="{FF2B5EF4-FFF2-40B4-BE49-F238E27FC236}">
                <a16:creationId xmlns:a16="http://schemas.microsoft.com/office/drawing/2014/main" id="{E933E0F9-4413-0E49-D05B-3813B451EFB9}"/>
              </a:ext>
            </a:extLst>
          </p:cNvPr>
          <p:cNvSpPr txBox="1">
            <a:spLocks noChangeArrowheads="1"/>
          </p:cNvSpPr>
          <p:nvPr/>
        </p:nvSpPr>
        <p:spPr bwMode="auto">
          <a:xfrm>
            <a:off x="539552" y="6063679"/>
            <a:ext cx="6480720" cy="461665"/>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Würfel-Dickkopffalter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Pyrgus</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malvae</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r>
              <a:rPr lang="de-DE" sz="2400" kern="0" dirty="0">
                <a:solidFill>
                  <a:srgbClr val="000000"/>
                </a:solidFill>
                <a:latin typeface="Times New Roman" pitchFamily="18" charset="0"/>
                <a:cs typeface="Calibri" pitchFamily="34" charset="0"/>
              </a:rPr>
              <a:t>Eifel 2021</a:t>
            </a:r>
            <a:endPar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3914184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30B8988-48E1-A09C-B49D-4BBE49A66FC8}"/>
              </a:ext>
            </a:extLst>
          </p:cNvPr>
          <p:cNvPicPr>
            <a:picLocks noChangeAspect="1"/>
          </p:cNvPicPr>
          <p:nvPr/>
        </p:nvPicPr>
        <p:blipFill>
          <a:blip r:embed="rId3"/>
          <a:stretch>
            <a:fillRect/>
          </a:stretch>
        </p:blipFill>
        <p:spPr>
          <a:xfrm>
            <a:off x="-1" y="0"/>
            <a:ext cx="9144001" cy="6858000"/>
          </a:xfrm>
          <a:prstGeom prst="rect">
            <a:avLst/>
          </a:prstGeom>
        </p:spPr>
      </p:pic>
      <p:sp>
        <p:nvSpPr>
          <p:cNvPr id="2" name="Textfeld 2">
            <a:extLst>
              <a:ext uri="{FF2B5EF4-FFF2-40B4-BE49-F238E27FC236}">
                <a16:creationId xmlns:a16="http://schemas.microsoft.com/office/drawing/2014/main" id="{3F39990C-8678-4D0B-B067-53A00D24179A}"/>
              </a:ext>
            </a:extLst>
          </p:cNvPr>
          <p:cNvSpPr txBox="1">
            <a:spLocks noChangeArrowheads="1"/>
          </p:cNvSpPr>
          <p:nvPr/>
        </p:nvSpPr>
        <p:spPr bwMode="auto">
          <a:xfrm>
            <a:off x="539552" y="44624"/>
            <a:ext cx="7992888" cy="2308324"/>
          </a:xfrm>
          <a:prstGeom prst="rect">
            <a:avLst/>
          </a:prstGeom>
          <a:solidFill>
            <a:schemeClr val="tx1"/>
          </a:solidFill>
          <a:ln w="9525">
            <a:noFill/>
            <a:miter lim="800000"/>
            <a:headEnd/>
            <a:tailEnd/>
          </a:ln>
        </p:spPr>
        <p:txBody>
          <a:bodyPr wrap="square">
            <a:spAutoFit/>
          </a:bodyPr>
          <a:lstStyle/>
          <a:p>
            <a:pPr>
              <a:spcBef>
                <a:spcPts val="0"/>
              </a:spcBef>
            </a:pPr>
            <a:r>
              <a:rPr lang="de-DE" sz="2400" dirty="0">
                <a:solidFill>
                  <a:srgbClr val="000000"/>
                </a:solidFill>
                <a:latin typeface="Times New Roman" pitchFamily="18" charset="0"/>
                <a:cs typeface="Times New Roman" pitchFamily="18" charset="0"/>
              </a:rPr>
              <a:t>Das </a:t>
            </a:r>
            <a:r>
              <a:rPr lang="de-DE" sz="2400" b="1" dirty="0" err="1">
                <a:solidFill>
                  <a:srgbClr val="C00000"/>
                </a:solidFill>
                <a:latin typeface="Times New Roman" pitchFamily="18" charset="0"/>
                <a:cs typeface="Times New Roman" pitchFamily="18" charset="0"/>
              </a:rPr>
              <a:t>Havelländische</a:t>
            </a:r>
            <a:r>
              <a:rPr lang="de-DE" sz="2400" b="1" dirty="0">
                <a:solidFill>
                  <a:srgbClr val="C00000"/>
                </a:solidFill>
                <a:latin typeface="Times New Roman" pitchFamily="18" charset="0"/>
                <a:cs typeface="Times New Roman" pitchFamily="18" charset="0"/>
              </a:rPr>
              <a:t> Luch </a:t>
            </a:r>
            <a:r>
              <a:rPr lang="de-DE" sz="2400" dirty="0">
                <a:solidFill>
                  <a:srgbClr val="000000"/>
                </a:solidFill>
                <a:latin typeface="Times New Roman" pitchFamily="18" charset="0"/>
                <a:cs typeface="Times New Roman" pitchFamily="18" charset="0"/>
              </a:rPr>
              <a:t>entstand erst </a:t>
            </a:r>
            <a:r>
              <a:rPr lang="de-DE" sz="2400" b="1" dirty="0">
                <a:solidFill>
                  <a:srgbClr val="0000FF"/>
                </a:solidFill>
                <a:latin typeface="Times New Roman" pitchFamily="18" charset="0"/>
                <a:cs typeface="Times New Roman" pitchFamily="18" charset="0"/>
              </a:rPr>
              <a:t>menschengemacht</a:t>
            </a:r>
            <a:r>
              <a:rPr lang="de-DE" sz="2400" dirty="0">
                <a:solidFill>
                  <a:srgbClr val="000000"/>
                </a:solidFill>
                <a:latin typeface="Times New Roman" pitchFamily="18" charset="0"/>
                <a:cs typeface="Times New Roman" pitchFamily="18" charset="0"/>
              </a:rPr>
              <a:t> vor knapp dreihundert Jahren als feuchte </a:t>
            </a:r>
            <a:r>
              <a:rPr lang="de-DE" sz="2400" b="1" dirty="0">
                <a:solidFill>
                  <a:srgbClr val="000000"/>
                </a:solidFill>
                <a:latin typeface="Times New Roman" pitchFamily="18" charset="0"/>
                <a:cs typeface="Times New Roman" pitchFamily="18" charset="0"/>
              </a:rPr>
              <a:t>Niedermoorfläche</a:t>
            </a:r>
            <a:r>
              <a:rPr lang="de-DE" sz="2400" dirty="0">
                <a:solidFill>
                  <a:srgbClr val="000000"/>
                </a:solidFill>
                <a:latin typeface="Times New Roman" pitchFamily="18" charset="0"/>
                <a:cs typeface="Times New Roman" pitchFamily="18" charset="0"/>
              </a:rPr>
              <a:t> durch Beseitigung der </a:t>
            </a:r>
            <a:r>
              <a:rPr lang="de-DE" sz="2400" dirty="0">
                <a:solidFill>
                  <a:schemeClr val="bg1"/>
                </a:solidFill>
                <a:latin typeface="Times New Roman" panose="02020603050405020304" pitchFamily="18" charset="0"/>
                <a:cs typeface="Times New Roman" panose="02020603050405020304" pitchFamily="18" charset="0"/>
              </a:rPr>
              <a:t>flächendeckenden Bruch- und Feuchtwälder. </a:t>
            </a:r>
          </a:p>
          <a:p>
            <a:pPr>
              <a:spcBef>
                <a:spcPts val="0"/>
              </a:spcBef>
            </a:pPr>
            <a:endParaRPr lang="de-DE" sz="2400" dirty="0">
              <a:solidFill>
                <a:schemeClr val="bg1"/>
              </a:solidFill>
              <a:latin typeface="Times New Roman" panose="02020603050405020304" pitchFamily="18" charset="0"/>
              <a:cs typeface="Times New Roman" panose="02020603050405020304" pitchFamily="18" charset="0"/>
            </a:endParaRPr>
          </a:p>
          <a:p>
            <a:pPr>
              <a:spcBef>
                <a:spcPts val="0"/>
              </a:spcBef>
            </a:pPr>
            <a:r>
              <a:rPr lang="de-DE" sz="2400" dirty="0">
                <a:solidFill>
                  <a:schemeClr val="bg1"/>
                </a:solidFill>
                <a:latin typeface="Times New Roman" panose="02020603050405020304" pitchFamily="18" charset="0"/>
                <a:cs typeface="Times New Roman" panose="02020603050405020304" pitchFamily="18" charset="0"/>
              </a:rPr>
              <a:t>Diese bestanden aus Erlen, Eschen, Eichen und Hainbuchen</a:t>
            </a:r>
          </a:p>
        </p:txBody>
      </p:sp>
      <p:sp>
        <p:nvSpPr>
          <p:cNvPr id="5" name="Textfeld 2">
            <a:extLst>
              <a:ext uri="{FF2B5EF4-FFF2-40B4-BE49-F238E27FC236}">
                <a16:creationId xmlns:a16="http://schemas.microsoft.com/office/drawing/2014/main" id="{18770A68-E262-14E0-8BFC-9BC04407B030}"/>
              </a:ext>
            </a:extLst>
          </p:cNvPr>
          <p:cNvSpPr txBox="1">
            <a:spLocks noChangeArrowheads="1"/>
          </p:cNvSpPr>
          <p:nvPr/>
        </p:nvSpPr>
        <p:spPr bwMode="auto">
          <a:xfrm>
            <a:off x="611560" y="5142497"/>
            <a:ext cx="7848872" cy="1200329"/>
          </a:xfrm>
          <a:prstGeom prst="rect">
            <a:avLst/>
          </a:prstGeom>
          <a:solidFill>
            <a:schemeClr val="tx1"/>
          </a:solidFill>
          <a:ln w="9525">
            <a:noFill/>
            <a:miter lim="800000"/>
            <a:headEnd/>
            <a:tailEnd/>
          </a:ln>
        </p:spPr>
        <p:txBody>
          <a:bodyPr wrap="square">
            <a:spAutoFit/>
          </a:bodyPr>
          <a:lstStyle/>
          <a:p>
            <a:pPr>
              <a:spcBef>
                <a:spcPts val="0"/>
              </a:spcBef>
            </a:pPr>
            <a:r>
              <a:rPr lang="de-DE" sz="2400" b="1" dirty="0">
                <a:solidFill>
                  <a:srgbClr val="000000"/>
                </a:solidFill>
                <a:latin typeface="Times New Roman" pitchFamily="18" charset="0"/>
                <a:cs typeface="Times New Roman" pitchFamily="18" charset="0"/>
              </a:rPr>
              <a:t>Friedrich der Große </a:t>
            </a:r>
            <a:r>
              <a:rPr lang="de-DE" sz="2400" dirty="0">
                <a:solidFill>
                  <a:srgbClr val="000000"/>
                </a:solidFill>
                <a:latin typeface="Times New Roman" pitchFamily="18" charset="0"/>
                <a:cs typeface="Times New Roman" pitchFamily="18" charset="0"/>
              </a:rPr>
              <a:t>bewältigte die Umgestaltung der Flussauen Brandenburgs (Oder und Havel) in große </a:t>
            </a:r>
            <a:r>
              <a:rPr lang="de-DE" sz="2400" b="1" dirty="0">
                <a:solidFill>
                  <a:srgbClr val="000000"/>
                </a:solidFill>
                <a:latin typeface="Times New Roman" pitchFamily="18" charset="0"/>
                <a:cs typeface="Times New Roman" pitchFamily="18" charset="0"/>
              </a:rPr>
              <a:t>Wiesen-Flächen</a:t>
            </a:r>
            <a:r>
              <a:rPr lang="de-DE" sz="2400" dirty="0">
                <a:solidFill>
                  <a:srgbClr val="000000"/>
                </a:solidFill>
                <a:latin typeface="Times New Roman" pitchFamily="18" charset="0"/>
                <a:cs typeface="Times New Roman" pitchFamily="18" charset="0"/>
              </a:rPr>
              <a:t> als ein Mammutprojekt Mitte des 18ten Jahrhunderts.</a:t>
            </a:r>
          </a:p>
        </p:txBody>
      </p:sp>
      <p:pic>
        <p:nvPicPr>
          <p:cNvPr id="6" name="Grafik 5">
            <a:extLst>
              <a:ext uri="{FF2B5EF4-FFF2-40B4-BE49-F238E27FC236}">
                <a16:creationId xmlns:a16="http://schemas.microsoft.com/office/drawing/2014/main" id="{6C84285B-B8C2-07FC-8616-7DD6A090FAFF}"/>
              </a:ext>
            </a:extLst>
          </p:cNvPr>
          <p:cNvPicPr>
            <a:picLocks noChangeAspect="1"/>
          </p:cNvPicPr>
          <p:nvPr/>
        </p:nvPicPr>
        <p:blipFill>
          <a:blip r:embed="rId4"/>
          <a:stretch>
            <a:fillRect/>
          </a:stretch>
        </p:blipFill>
        <p:spPr>
          <a:xfrm>
            <a:off x="0" y="2351676"/>
            <a:ext cx="1889924" cy="2720576"/>
          </a:xfrm>
          <a:prstGeom prst="rect">
            <a:avLst/>
          </a:prstGeom>
        </p:spPr>
      </p:pic>
    </p:spTree>
    <p:extLst>
      <p:ext uri="{BB962C8B-B14F-4D97-AF65-F5344CB8AC3E}">
        <p14:creationId xmlns:p14="http://schemas.microsoft.com/office/powerpoint/2010/main" val="339760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4">
            <a:extLst>
              <a:ext uri="{FF2B5EF4-FFF2-40B4-BE49-F238E27FC236}">
                <a16:creationId xmlns:a16="http://schemas.microsoft.com/office/drawing/2014/main" id="{185BF2BE-19CC-B561-DD7D-F958FCEF2B73}"/>
              </a:ext>
            </a:extLst>
          </p:cNvPr>
          <p:cNvSpPr txBox="1">
            <a:spLocks noChangeArrowheads="1"/>
          </p:cNvSpPr>
          <p:nvPr/>
        </p:nvSpPr>
        <p:spPr bwMode="auto">
          <a:xfrm>
            <a:off x="870339" y="455465"/>
            <a:ext cx="5544616" cy="830997"/>
          </a:xfrm>
          <a:prstGeom prst="rect">
            <a:avLst/>
          </a:prstGeom>
          <a:solidFill>
            <a:schemeClr val="bg1">
              <a:lumMod val="95000"/>
            </a:schemeClr>
          </a:solidFill>
          <a:ln w="9525">
            <a:noFill/>
            <a:miter lim="800000"/>
            <a:headEnd/>
            <a:tailEnd/>
          </a:ln>
        </p:spPr>
        <p:txBody>
          <a:bodyPr wrap="square">
            <a:spAutoFit/>
          </a:bodyPr>
          <a:lstStyle/>
          <a:p>
            <a:pPr lvl="0">
              <a:defRPr/>
            </a:pPr>
            <a:r>
              <a:rPr lang="de-DE" sz="2400" kern="0" dirty="0">
                <a:solidFill>
                  <a:srgbClr val="000000"/>
                </a:solidFill>
                <a:latin typeface="Times New Roman" pitchFamily="18" charset="0"/>
                <a:cs typeface="Calibri" pitchFamily="34" charset="0"/>
              </a:rPr>
              <a:t>Komma-Dickkopffalter (</a:t>
            </a:r>
            <a:r>
              <a:rPr lang="de-DE" sz="2400" kern="0" dirty="0" err="1">
                <a:solidFill>
                  <a:srgbClr val="000000"/>
                </a:solidFill>
                <a:latin typeface="Times New Roman" pitchFamily="18" charset="0"/>
                <a:cs typeface="Calibri" pitchFamily="34" charset="0"/>
              </a:rPr>
              <a:t>Hesperia</a:t>
            </a:r>
            <a:r>
              <a:rPr lang="de-DE" sz="2400" kern="0" dirty="0">
                <a:solidFill>
                  <a:srgbClr val="000000"/>
                </a:solidFill>
                <a:latin typeface="Times New Roman" pitchFamily="18" charset="0"/>
                <a:cs typeface="Calibri" pitchFamily="34" charset="0"/>
              </a:rPr>
              <a:t> </a:t>
            </a:r>
            <a:r>
              <a:rPr lang="de-DE" sz="2400" kern="0" dirty="0" err="1">
                <a:solidFill>
                  <a:srgbClr val="000000"/>
                </a:solidFill>
                <a:latin typeface="Times New Roman" pitchFamily="18" charset="0"/>
                <a:cs typeface="Calibri" pitchFamily="34" charset="0"/>
              </a:rPr>
              <a:t>comma</a:t>
            </a:r>
            <a:r>
              <a:rPr lang="de-DE" sz="2400" kern="0" dirty="0">
                <a:solidFill>
                  <a:srgbClr val="000000"/>
                </a:solidFill>
                <a:latin typeface="Times New Roman" pitchFamily="18" charset="0"/>
                <a:cs typeface="Calibri" pitchFamily="34" charset="0"/>
              </a:rPr>
              <a:t>)</a:t>
            </a:r>
          </a:p>
          <a:p>
            <a:pPr lvl="0">
              <a:defRPr/>
            </a:pPr>
            <a:r>
              <a:rPr lang="de-DE" sz="2400" kern="0" dirty="0">
                <a:solidFill>
                  <a:srgbClr val="000000"/>
                </a:solidFill>
                <a:latin typeface="Times New Roman" pitchFamily="18" charset="0"/>
                <a:cs typeface="Calibri" pitchFamily="34" charset="0"/>
              </a:rPr>
              <a:t>Lac de </a:t>
            </a:r>
            <a:r>
              <a:rPr lang="de-DE" sz="2400" kern="0" dirty="0" err="1">
                <a:solidFill>
                  <a:srgbClr val="000000"/>
                </a:solidFill>
                <a:latin typeface="Times New Roman" pitchFamily="18" charset="0"/>
                <a:cs typeface="Calibri" pitchFamily="34" charset="0"/>
              </a:rPr>
              <a:t>Tignes</a:t>
            </a:r>
            <a:r>
              <a:rPr lang="de-DE" sz="2400" kern="0" dirty="0">
                <a:solidFill>
                  <a:srgbClr val="000000"/>
                </a:solidFill>
                <a:latin typeface="Times New Roman" pitchFamily="18" charset="0"/>
                <a:cs typeface="Calibri" pitchFamily="34" charset="0"/>
              </a:rPr>
              <a:t> 2015</a:t>
            </a:r>
            <a:endPar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pic>
        <p:nvPicPr>
          <p:cNvPr id="6" name="Grafik 5">
            <a:extLst>
              <a:ext uri="{FF2B5EF4-FFF2-40B4-BE49-F238E27FC236}">
                <a16:creationId xmlns:a16="http://schemas.microsoft.com/office/drawing/2014/main" id="{37906D98-FC8B-26B4-1585-B1776DF7A643}"/>
              </a:ext>
            </a:extLst>
          </p:cNvPr>
          <p:cNvPicPr>
            <a:picLocks noChangeAspect="1"/>
          </p:cNvPicPr>
          <p:nvPr/>
        </p:nvPicPr>
        <p:blipFill>
          <a:blip r:embed="rId2"/>
          <a:stretch>
            <a:fillRect/>
          </a:stretch>
        </p:blipFill>
        <p:spPr>
          <a:xfrm>
            <a:off x="870339" y="1618112"/>
            <a:ext cx="7403321" cy="4792902"/>
          </a:xfrm>
          <a:prstGeom prst="rect">
            <a:avLst/>
          </a:prstGeom>
        </p:spPr>
      </p:pic>
    </p:spTree>
    <p:extLst>
      <p:ext uri="{BB962C8B-B14F-4D97-AF65-F5344CB8AC3E}">
        <p14:creationId xmlns:p14="http://schemas.microsoft.com/office/powerpoint/2010/main" val="24242600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4">
            <a:extLst>
              <a:ext uri="{FF2B5EF4-FFF2-40B4-BE49-F238E27FC236}">
                <a16:creationId xmlns:a16="http://schemas.microsoft.com/office/drawing/2014/main" id="{185BF2BE-19CC-B561-DD7D-F958FCEF2B73}"/>
              </a:ext>
            </a:extLst>
          </p:cNvPr>
          <p:cNvSpPr txBox="1">
            <a:spLocks noChangeArrowheads="1"/>
          </p:cNvSpPr>
          <p:nvPr/>
        </p:nvSpPr>
        <p:spPr bwMode="auto">
          <a:xfrm>
            <a:off x="1331640" y="260648"/>
            <a:ext cx="6149934" cy="830997"/>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Thymian-Widderchen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Zygaena</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purpuralis</a:t>
            </a:r>
            <a:r>
              <a:rPr lang="de-DE" sz="2400" kern="0" dirty="0">
                <a:solidFill>
                  <a:srgbClr val="000000"/>
                </a:solidFill>
                <a:latin typeface="Times New Roman" pitchFamily="18" charset="0"/>
                <a:cs typeface="Calibri" pitchFamily="34" charset="0"/>
              </a:rPr>
              <a:t>) </a:t>
            </a:r>
          </a:p>
          <a:p>
            <a:pPr lvl="0">
              <a:defRPr/>
            </a:pPr>
            <a:r>
              <a:rPr lang="de-DE" sz="2400" kern="0" dirty="0">
                <a:solidFill>
                  <a:srgbClr val="000000"/>
                </a:solidFill>
                <a:latin typeface="Times New Roman" pitchFamily="18" charset="0"/>
                <a:cs typeface="Calibri" pitchFamily="34" charset="0"/>
              </a:rPr>
              <a:t>Griechenland 2014</a:t>
            </a:r>
          </a:p>
        </p:txBody>
      </p:sp>
      <p:pic>
        <p:nvPicPr>
          <p:cNvPr id="3" name="Grafik 2">
            <a:extLst>
              <a:ext uri="{FF2B5EF4-FFF2-40B4-BE49-F238E27FC236}">
                <a16:creationId xmlns:a16="http://schemas.microsoft.com/office/drawing/2014/main" id="{809A3CDF-8773-5341-338F-56F286DFA733}"/>
              </a:ext>
            </a:extLst>
          </p:cNvPr>
          <p:cNvPicPr>
            <a:picLocks noChangeAspect="1"/>
          </p:cNvPicPr>
          <p:nvPr/>
        </p:nvPicPr>
        <p:blipFill>
          <a:blip r:embed="rId2"/>
          <a:stretch>
            <a:fillRect/>
          </a:stretch>
        </p:blipFill>
        <p:spPr>
          <a:xfrm>
            <a:off x="827584" y="1193527"/>
            <a:ext cx="7308213" cy="5547841"/>
          </a:xfrm>
          <a:prstGeom prst="rect">
            <a:avLst/>
          </a:prstGeom>
        </p:spPr>
      </p:pic>
    </p:spTree>
    <p:extLst>
      <p:ext uri="{BB962C8B-B14F-4D97-AF65-F5344CB8AC3E}">
        <p14:creationId xmlns:p14="http://schemas.microsoft.com/office/powerpoint/2010/main" val="37493513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755576" y="1412776"/>
            <a:ext cx="7344816" cy="1384995"/>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Ich fühle mich persönlich betroffen,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weil ich alle diese Arten vor 20/ 30 Jahren </a:t>
            </a:r>
          </a:p>
          <a:p>
            <a:pPr lvl="0">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noch an vielen Stellen </a:t>
            </a:r>
            <a:r>
              <a:rPr lang="de-DE" sz="2800" b="1" kern="0" dirty="0">
                <a:solidFill>
                  <a:srgbClr val="000000"/>
                </a:solidFill>
                <a:latin typeface="Times New Roman" pitchFamily="18" charset="0"/>
                <a:cs typeface="Calibri" pitchFamily="34" charset="0"/>
              </a:rPr>
              <a:t>in der Eifel </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gesehen habe</a:t>
            </a:r>
          </a:p>
        </p:txBody>
      </p:sp>
      <p:sp>
        <p:nvSpPr>
          <p:cNvPr id="4" name="Textfeld 4">
            <a:extLst>
              <a:ext uri="{FF2B5EF4-FFF2-40B4-BE49-F238E27FC236}">
                <a16:creationId xmlns:a16="http://schemas.microsoft.com/office/drawing/2014/main" id="{5D39C30A-78AB-5005-D5F8-81C25089CB9D}"/>
              </a:ext>
            </a:extLst>
          </p:cNvPr>
          <p:cNvSpPr txBox="1">
            <a:spLocks noChangeArrowheads="1"/>
          </p:cNvSpPr>
          <p:nvPr/>
        </p:nvSpPr>
        <p:spPr bwMode="auto">
          <a:xfrm>
            <a:off x="755576" y="3484165"/>
            <a:ext cx="7344816" cy="523220"/>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Heute sind sie weg</a:t>
            </a:r>
          </a:p>
        </p:txBody>
      </p:sp>
    </p:spTree>
    <p:extLst>
      <p:ext uri="{BB962C8B-B14F-4D97-AF65-F5344CB8AC3E}">
        <p14:creationId xmlns:p14="http://schemas.microsoft.com/office/powerpoint/2010/main" val="211304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251520" y="1052736"/>
            <a:ext cx="8640960" cy="1569660"/>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Dieses Problem des Artenschwunds </a:t>
            </a:r>
            <a:r>
              <a:rPr kumimoji="0" lang="de-DE"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löst man nicht durch Vermehrung der Waldbestände </a:t>
            </a:r>
            <a:r>
              <a:rPr kumimoji="0" lang="de-DE" sz="32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in Deutschland </a:t>
            </a:r>
          </a:p>
        </p:txBody>
      </p:sp>
      <p:sp>
        <p:nvSpPr>
          <p:cNvPr id="2" name="Textfeld 4">
            <a:extLst>
              <a:ext uri="{FF2B5EF4-FFF2-40B4-BE49-F238E27FC236}">
                <a16:creationId xmlns:a16="http://schemas.microsoft.com/office/drawing/2014/main" id="{E706BCC6-049C-56BB-A16A-D10029364E06}"/>
              </a:ext>
            </a:extLst>
          </p:cNvPr>
          <p:cNvSpPr txBox="1">
            <a:spLocks noChangeArrowheads="1"/>
          </p:cNvSpPr>
          <p:nvPr/>
        </p:nvSpPr>
        <p:spPr bwMode="auto">
          <a:xfrm>
            <a:off x="611560" y="3140968"/>
            <a:ext cx="7936510" cy="1815882"/>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wie es das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Bundesministerium für Umwelt und Naturschutz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gegenwärtig massiv plant</a:t>
            </a:r>
          </a:p>
        </p:txBody>
      </p:sp>
    </p:spTree>
    <p:extLst>
      <p:ext uri="{BB962C8B-B14F-4D97-AF65-F5344CB8AC3E}">
        <p14:creationId xmlns:p14="http://schemas.microsoft.com/office/powerpoint/2010/main" val="19180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864C44B-7714-182F-7283-0DC7B18972AA}"/>
              </a:ext>
            </a:extLst>
          </p:cNvPr>
          <p:cNvPicPr>
            <a:picLocks noChangeAspect="1"/>
          </p:cNvPicPr>
          <p:nvPr/>
        </p:nvPicPr>
        <p:blipFill>
          <a:blip r:embed="rId3"/>
          <a:stretch>
            <a:fillRect/>
          </a:stretch>
        </p:blipFill>
        <p:spPr>
          <a:xfrm>
            <a:off x="827584" y="967367"/>
            <a:ext cx="7416824" cy="1741553"/>
          </a:xfrm>
          <a:prstGeom prst="rect">
            <a:avLst/>
          </a:prstGeom>
        </p:spPr>
      </p:pic>
      <p:sp>
        <p:nvSpPr>
          <p:cNvPr id="2" name="Textfeld 1">
            <a:extLst>
              <a:ext uri="{FF2B5EF4-FFF2-40B4-BE49-F238E27FC236}">
                <a16:creationId xmlns:a16="http://schemas.microsoft.com/office/drawing/2014/main" id="{E44D8A80-2C2E-C886-CC26-A3292E467069}"/>
              </a:ext>
            </a:extLst>
          </p:cNvPr>
          <p:cNvSpPr txBox="1">
            <a:spLocks noChangeArrowheads="1"/>
          </p:cNvSpPr>
          <p:nvPr/>
        </p:nvSpPr>
        <p:spPr bwMode="auto">
          <a:xfrm>
            <a:off x="395536" y="3575918"/>
            <a:ext cx="8496944" cy="1077218"/>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von 2023 bis 2030 sollen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jährlich 10.000 Hektar Wald neu entstehen…“</a:t>
            </a:r>
            <a:endParaRPr kumimoji="0" lang="de-DE" sz="32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785904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683568" y="1772816"/>
            <a:ext cx="7632848" cy="584775"/>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2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Hier dominiert allein der </a:t>
            </a:r>
            <a:r>
              <a:rPr kumimoji="0" lang="de-DE" sz="32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Klima-Schutz</a:t>
            </a:r>
          </a:p>
        </p:txBody>
      </p:sp>
      <p:sp>
        <p:nvSpPr>
          <p:cNvPr id="2" name="Textfeld 4">
            <a:extLst>
              <a:ext uri="{FF2B5EF4-FFF2-40B4-BE49-F238E27FC236}">
                <a16:creationId xmlns:a16="http://schemas.microsoft.com/office/drawing/2014/main" id="{9D5B15B4-205D-22EB-C86E-833EDF4280D1}"/>
              </a:ext>
            </a:extLst>
          </p:cNvPr>
          <p:cNvSpPr txBox="1">
            <a:spLocks noChangeArrowheads="1"/>
          </p:cNvSpPr>
          <p:nvPr/>
        </p:nvSpPr>
        <p:spPr bwMode="auto">
          <a:xfrm>
            <a:off x="683568" y="3068960"/>
            <a:ext cx="7776864" cy="584775"/>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2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Hier wird der </a:t>
            </a:r>
            <a:r>
              <a:rPr kumimoji="0" lang="de-DE" sz="32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Artenschutz</a:t>
            </a:r>
            <a:r>
              <a:rPr kumimoji="0" lang="de-DE" sz="32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ignoriert</a:t>
            </a:r>
          </a:p>
        </p:txBody>
      </p:sp>
    </p:spTree>
    <p:extLst>
      <p:ext uri="{BB962C8B-B14F-4D97-AF65-F5344CB8AC3E}">
        <p14:creationId xmlns:p14="http://schemas.microsoft.com/office/powerpoint/2010/main" val="181724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1259632" y="1700808"/>
            <a:ext cx="6624736" cy="1938992"/>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000" i="0" u="none" strike="noStrike" kern="0" cap="none" spc="0" normalizeH="0" baseline="0" noProof="0" dirty="0">
                <a:ln>
                  <a:noFill/>
                </a:ln>
                <a:effectLst/>
                <a:uLnTx/>
                <a:uFillTx/>
                <a:latin typeface="Times New Roman" pitchFamily="18" charset="0"/>
                <a:ea typeface="+mn-ea"/>
                <a:cs typeface="Calibri" pitchFamily="34" charset="0"/>
              </a:rPr>
              <a:t>weiter zum</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de-DE" sz="4000" b="1" kern="0" dirty="0">
              <a:solidFill>
                <a:srgbClr val="C00000"/>
              </a:solidFill>
              <a:latin typeface="Times New Roman" pitchFamily="18"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0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Stickstoff-Eintrag</a:t>
            </a:r>
          </a:p>
        </p:txBody>
      </p:sp>
    </p:spTree>
    <p:extLst>
      <p:ext uri="{BB962C8B-B14F-4D97-AF65-F5344CB8AC3E}">
        <p14:creationId xmlns:p14="http://schemas.microsoft.com/office/powerpoint/2010/main" val="3046141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1619672" y="1340768"/>
            <a:ext cx="6192688" cy="3416320"/>
          </a:xfrm>
          <a:prstGeom prst="rect">
            <a:avLst/>
          </a:prstGeom>
          <a:solidFill>
            <a:schemeClr val="bg1">
              <a:lumMod val="95000"/>
            </a:schemeClr>
          </a:solidFill>
          <a:ln w="9525">
            <a:noFill/>
            <a:miter lim="800000"/>
            <a:headEnd/>
            <a:tailEnd/>
          </a:ln>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de-DE" sz="3600" b="1" i="0" u="none" strike="noStrike" baseline="0" dirty="0">
                <a:latin typeface="Times New Roman" panose="02020603050405020304" pitchFamily="18" charset="0"/>
                <a:cs typeface="Times New Roman" panose="02020603050405020304" pitchFamily="18" charset="0"/>
              </a:rPr>
              <a:t>Eutrophierung:</a:t>
            </a:r>
          </a:p>
          <a:p>
            <a:pPr marL="0" marR="0" lvl="0" indent="0" defTabSz="914400" rtl="0" eaLnBrk="1" fontAlgn="base" latinLnBrk="0" hangingPunct="1">
              <a:lnSpc>
                <a:spcPct val="100000"/>
              </a:lnSpc>
              <a:spcBef>
                <a:spcPct val="0"/>
              </a:spcBef>
              <a:spcAft>
                <a:spcPct val="0"/>
              </a:spcAft>
              <a:buClrTx/>
              <a:buSzTx/>
              <a:buFontTx/>
              <a:buNone/>
              <a:tabLst/>
              <a:defRPr/>
            </a:pPr>
            <a:endParaRPr lang="de-DE" sz="3600" dirty="0">
              <a:latin typeface="Times New Roman" panose="02020603050405020304" pitchFamily="18" charset="0"/>
              <a:cs typeface="Times New Roman" panose="02020603050405020304" pitchFamily="18"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lang="de-DE" sz="3600" i="0" u="none" strike="noStrike" baseline="0" dirty="0">
                <a:latin typeface="Times New Roman" panose="02020603050405020304" pitchFamily="18" charset="0"/>
                <a:cs typeface="Times New Roman" panose="02020603050405020304" pitchFamily="18" charset="0"/>
              </a:rPr>
              <a:t>hohe </a:t>
            </a:r>
            <a:r>
              <a:rPr lang="de-DE" sz="3600" b="1" i="0" u="none" strike="noStrike" baseline="0" dirty="0">
                <a:solidFill>
                  <a:srgbClr val="C00000"/>
                </a:solidFill>
                <a:latin typeface="Times New Roman" panose="02020603050405020304" pitchFamily="18" charset="0"/>
                <a:cs typeface="Times New Roman" panose="02020603050405020304" pitchFamily="18" charset="0"/>
              </a:rPr>
              <a:t>Stickstoff</a:t>
            </a:r>
            <a:r>
              <a:rPr lang="de-DE" sz="3600" i="0" u="none" strike="noStrike" baseline="0" dirty="0">
                <a:latin typeface="Times New Roman" panose="02020603050405020304" pitchFamily="18" charset="0"/>
                <a:cs typeface="Times New Roman" panose="02020603050405020304" pitchFamily="18" charset="0"/>
              </a:rPr>
              <a:t>gehalte im </a:t>
            </a:r>
            <a:r>
              <a:rPr lang="de-DE" sz="3600" b="1" i="0" u="none" strike="noStrike" baseline="0" dirty="0">
                <a:solidFill>
                  <a:srgbClr val="C00000"/>
                </a:solidFill>
                <a:latin typeface="Times New Roman" panose="02020603050405020304" pitchFamily="18" charset="0"/>
                <a:cs typeface="Times New Roman" panose="02020603050405020304" pitchFamily="18" charset="0"/>
              </a:rPr>
              <a:t>Gewebe der Pflanzen</a:t>
            </a:r>
          </a:p>
          <a:p>
            <a:pPr marL="0" marR="0" lvl="0" indent="0" defTabSz="914400" rtl="0" eaLnBrk="1" fontAlgn="base" latinLnBrk="0" hangingPunct="1">
              <a:lnSpc>
                <a:spcPct val="100000"/>
              </a:lnSpc>
              <a:spcBef>
                <a:spcPct val="0"/>
              </a:spcBef>
              <a:spcAft>
                <a:spcPct val="0"/>
              </a:spcAft>
              <a:buClrTx/>
              <a:buSzTx/>
              <a:buFontTx/>
              <a:buNone/>
              <a:tabLst/>
              <a:defRPr/>
            </a:pPr>
            <a:r>
              <a:rPr kumimoji="0" lang="de-DE" sz="3600" kern="0" cap="none" spc="0" normalizeH="0" noProof="0" dirty="0">
                <a:ln>
                  <a:noFill/>
                </a:ln>
                <a:effectLst/>
                <a:uLnTx/>
                <a:uFillTx/>
                <a:latin typeface="Times New Roman" panose="02020603050405020304" pitchFamily="18" charset="0"/>
                <a:ea typeface="+mn-ea"/>
                <a:cs typeface="Times New Roman" panose="02020603050405020304" pitchFamily="18" charset="0"/>
              </a:rPr>
              <a:t>sind </a:t>
            </a:r>
            <a:r>
              <a:rPr kumimoji="0" lang="de-DE" sz="3600" b="1" kern="0" cap="none" spc="0" normalizeH="0" noProof="0" dirty="0">
                <a:ln>
                  <a:noFill/>
                </a:ln>
                <a:effectLst/>
                <a:uLnTx/>
                <a:uFillTx/>
                <a:latin typeface="Times New Roman" panose="02020603050405020304" pitchFamily="18" charset="0"/>
                <a:ea typeface="+mn-ea"/>
                <a:cs typeface="Times New Roman" panose="02020603050405020304" pitchFamily="18" charset="0"/>
              </a:rPr>
              <a:t>toxisch</a:t>
            </a:r>
            <a:r>
              <a:rPr kumimoji="0" lang="de-DE" sz="3600" kern="0" cap="none" spc="0" normalizeH="0" noProof="0" dirty="0">
                <a:ln>
                  <a:noFill/>
                </a:ln>
                <a:effectLst/>
                <a:uLnTx/>
                <a:uFillTx/>
                <a:latin typeface="Times New Roman" panose="02020603050405020304" pitchFamily="18" charset="0"/>
                <a:ea typeface="+mn-ea"/>
                <a:cs typeface="Times New Roman" panose="02020603050405020304" pitchFamily="18" charset="0"/>
              </a:rPr>
              <a:t> </a:t>
            </a:r>
          </a:p>
          <a:p>
            <a:pPr marL="0" marR="0" lvl="0" indent="0" defTabSz="914400" rtl="0" eaLnBrk="1" fontAlgn="base" latinLnBrk="0" hangingPunct="1">
              <a:lnSpc>
                <a:spcPct val="100000"/>
              </a:lnSpc>
              <a:spcBef>
                <a:spcPct val="0"/>
              </a:spcBef>
              <a:spcAft>
                <a:spcPct val="0"/>
              </a:spcAft>
              <a:buClrTx/>
              <a:buSzTx/>
              <a:buFontTx/>
              <a:buNone/>
              <a:tabLst/>
              <a:defRPr/>
            </a:pPr>
            <a:r>
              <a:rPr kumimoji="0" lang="de-DE" sz="3600" kern="0" cap="none" spc="0" normalizeH="0" noProof="0" dirty="0">
                <a:ln>
                  <a:noFill/>
                </a:ln>
                <a:effectLst/>
                <a:uLnTx/>
                <a:uFillTx/>
                <a:latin typeface="Times New Roman" panose="02020603050405020304" pitchFamily="18" charset="0"/>
                <a:ea typeface="+mn-ea"/>
                <a:cs typeface="Times New Roman" panose="02020603050405020304" pitchFamily="18" charset="0"/>
              </a:rPr>
              <a:t>für manche Insekten-Raupen</a:t>
            </a:r>
            <a:endParaRPr kumimoji="0" lang="de-DE" sz="3600" i="0" u="none" strike="noStrike" kern="0" cap="none" spc="0" normalizeH="0" baseline="0" noProof="0" dirty="0">
              <a:ln>
                <a:noFill/>
              </a:ln>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30253649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539552" y="260648"/>
            <a:ext cx="8061152" cy="1569660"/>
          </a:xfrm>
          <a:prstGeom prst="rect">
            <a:avLst/>
          </a:prstGeom>
          <a:solidFill>
            <a:schemeClr val="bg1">
              <a:lumMod val="95000"/>
            </a:schemeClr>
          </a:solidFill>
          <a:ln w="9525">
            <a:noFill/>
            <a:miter lim="800000"/>
            <a:headEnd/>
            <a:tailEnd/>
          </a:ln>
        </p:spPr>
        <p:txBody>
          <a:bodyPr wrap="square">
            <a:spAutoFit/>
          </a:bodyPr>
          <a:lstStyle/>
          <a:p>
            <a:pPr algn="l"/>
            <a:r>
              <a:rPr lang="de-DE" sz="2400" b="1" i="0" u="none" strike="noStrike" baseline="0" dirty="0">
                <a:solidFill>
                  <a:srgbClr val="C00000"/>
                </a:solidFill>
                <a:latin typeface="Times New Roman" panose="02020603050405020304" pitchFamily="18" charset="0"/>
                <a:cs typeface="Times New Roman" panose="02020603050405020304" pitchFamily="18" charset="0"/>
              </a:rPr>
              <a:t>Überlebensraten</a:t>
            </a:r>
            <a:r>
              <a:rPr lang="de-DE" sz="2400" b="0" i="0" u="none" strike="noStrike" baseline="0" dirty="0">
                <a:latin typeface="Times New Roman" panose="02020603050405020304" pitchFamily="18" charset="0"/>
                <a:cs typeface="Times New Roman" panose="02020603050405020304" pitchFamily="18" charset="0"/>
              </a:rPr>
              <a:t> von Raupen </a:t>
            </a:r>
          </a:p>
          <a:p>
            <a:pPr algn="l"/>
            <a:r>
              <a:rPr lang="de-DE" sz="2400" b="0" i="0" u="none" strike="noStrike" baseline="0" dirty="0">
                <a:latin typeface="Times New Roman" panose="02020603050405020304" pitchFamily="18" charset="0"/>
                <a:cs typeface="Times New Roman" panose="02020603050405020304" pitchFamily="18" charset="0"/>
              </a:rPr>
              <a:t>des </a:t>
            </a:r>
            <a:r>
              <a:rPr lang="de-DE" sz="2400" b="1" i="0" u="none" strike="noStrike" baseline="0" dirty="0">
                <a:latin typeface="Times New Roman" panose="02020603050405020304" pitchFamily="18" charset="0"/>
                <a:cs typeface="Times New Roman" panose="02020603050405020304" pitchFamily="18" charset="0"/>
              </a:rPr>
              <a:t>Braunen Feuerfalters (</a:t>
            </a:r>
            <a:r>
              <a:rPr lang="de-DE" sz="2400" b="1" i="0" u="none" strike="noStrike" baseline="0" dirty="0" err="1">
                <a:latin typeface="Times New Roman" panose="02020603050405020304" pitchFamily="18" charset="0"/>
                <a:cs typeface="Times New Roman" panose="02020603050405020304" pitchFamily="18" charset="0"/>
              </a:rPr>
              <a:t>Lycaena</a:t>
            </a:r>
            <a:r>
              <a:rPr lang="de-DE" sz="2400" b="1" i="0" u="none" strike="noStrike" baseline="0" dirty="0">
                <a:latin typeface="Times New Roman" panose="02020603050405020304" pitchFamily="18" charset="0"/>
                <a:cs typeface="Times New Roman" panose="02020603050405020304" pitchFamily="18" charset="0"/>
              </a:rPr>
              <a:t> </a:t>
            </a:r>
            <a:r>
              <a:rPr lang="de-DE" sz="2400" b="1" i="0" u="none" strike="noStrike" baseline="0" dirty="0" err="1">
                <a:latin typeface="Times New Roman" panose="02020603050405020304" pitchFamily="18" charset="0"/>
                <a:cs typeface="Times New Roman" panose="02020603050405020304" pitchFamily="18" charset="0"/>
              </a:rPr>
              <a:t>tityrus</a:t>
            </a:r>
            <a:r>
              <a:rPr lang="de-DE" sz="2400" b="1" i="0" u="none" strike="noStrike" baseline="0" dirty="0">
                <a:latin typeface="Times New Roman" panose="02020603050405020304" pitchFamily="18" charset="0"/>
                <a:cs typeface="Times New Roman" panose="02020603050405020304" pitchFamily="18" charset="0"/>
              </a:rPr>
              <a:t>) </a:t>
            </a:r>
          </a:p>
          <a:p>
            <a:pPr algn="l"/>
            <a:r>
              <a:rPr lang="de-DE" sz="2400" b="0" i="0" u="none" strike="noStrike" baseline="0" dirty="0">
                <a:latin typeface="Times New Roman" panose="02020603050405020304" pitchFamily="18" charset="0"/>
                <a:cs typeface="Times New Roman" panose="02020603050405020304" pitchFamily="18" charset="0"/>
              </a:rPr>
              <a:t>in </a:t>
            </a:r>
            <a:r>
              <a:rPr lang="de-DE" sz="2400" b="1" i="0" u="none" strike="noStrike" baseline="0" dirty="0">
                <a:solidFill>
                  <a:srgbClr val="C00000"/>
                </a:solidFill>
                <a:latin typeface="Times New Roman" panose="02020603050405020304" pitchFamily="18" charset="0"/>
                <a:cs typeface="Times New Roman" panose="02020603050405020304" pitchFamily="18" charset="0"/>
              </a:rPr>
              <a:t>Abhängigkeit von der Düngermenge</a:t>
            </a:r>
            <a:r>
              <a:rPr lang="de-DE" sz="2400" b="0" i="0" u="none" strike="noStrike" baseline="0" dirty="0">
                <a:latin typeface="Times New Roman" panose="02020603050405020304" pitchFamily="18" charset="0"/>
                <a:cs typeface="Times New Roman" panose="02020603050405020304" pitchFamily="18" charset="0"/>
              </a:rPr>
              <a:t>, </a:t>
            </a:r>
          </a:p>
          <a:p>
            <a:pPr algn="l"/>
            <a:r>
              <a:rPr lang="de-DE" sz="2400" b="0" i="0" u="none" strike="noStrike" baseline="0" dirty="0">
                <a:latin typeface="Times New Roman" panose="02020603050405020304" pitchFamily="18" charset="0"/>
                <a:cs typeface="Times New Roman" panose="02020603050405020304" pitchFamily="18" charset="0"/>
              </a:rPr>
              <a:t>der die Futterpflanzen (Kleiner Sauerampfer) ausgesetzt waren:</a:t>
            </a:r>
          </a:p>
        </p:txBody>
      </p:sp>
      <p:pic>
        <p:nvPicPr>
          <p:cNvPr id="4" name="Grafik 3">
            <a:extLst>
              <a:ext uri="{FF2B5EF4-FFF2-40B4-BE49-F238E27FC236}">
                <a16:creationId xmlns:a16="http://schemas.microsoft.com/office/drawing/2014/main" id="{A462DCF8-E008-D1E7-0EC0-7AAF99FD1D3D}"/>
              </a:ext>
            </a:extLst>
          </p:cNvPr>
          <p:cNvPicPr>
            <a:picLocks noChangeAspect="1"/>
          </p:cNvPicPr>
          <p:nvPr/>
        </p:nvPicPr>
        <p:blipFill>
          <a:blip r:embed="rId2"/>
          <a:stretch>
            <a:fillRect/>
          </a:stretch>
        </p:blipFill>
        <p:spPr>
          <a:xfrm>
            <a:off x="1115616" y="1916832"/>
            <a:ext cx="7056784" cy="4633405"/>
          </a:xfrm>
          <a:prstGeom prst="rect">
            <a:avLst/>
          </a:prstGeom>
        </p:spPr>
      </p:pic>
    </p:spTree>
    <p:extLst>
      <p:ext uri="{BB962C8B-B14F-4D97-AF65-F5344CB8AC3E}">
        <p14:creationId xmlns:p14="http://schemas.microsoft.com/office/powerpoint/2010/main" val="39947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descr="Ein Bild, das Insekt enthält.&#10;&#10;Automatisch generierte Beschreibung">
            <a:extLst>
              <a:ext uri="{FF2B5EF4-FFF2-40B4-BE49-F238E27FC236}">
                <a16:creationId xmlns:a16="http://schemas.microsoft.com/office/drawing/2014/main" id="{C60EB709-5CE3-C8BA-BCCA-C9EA3A3D52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466519"/>
            <a:ext cx="8352928" cy="6305481"/>
          </a:xfrm>
          <a:prstGeom prst="rect">
            <a:avLst/>
          </a:prstGeom>
        </p:spPr>
      </p:pic>
      <p:sp>
        <p:nvSpPr>
          <p:cNvPr id="4" name="Textfeld 4">
            <a:extLst>
              <a:ext uri="{FF2B5EF4-FFF2-40B4-BE49-F238E27FC236}">
                <a16:creationId xmlns:a16="http://schemas.microsoft.com/office/drawing/2014/main" id="{185BF2BE-19CC-B561-DD7D-F958FCEF2B73}"/>
              </a:ext>
            </a:extLst>
          </p:cNvPr>
          <p:cNvSpPr txBox="1">
            <a:spLocks noChangeArrowheads="1"/>
          </p:cNvSpPr>
          <p:nvPr/>
        </p:nvSpPr>
        <p:spPr bwMode="auto">
          <a:xfrm>
            <a:off x="323528" y="188640"/>
            <a:ext cx="5861902" cy="461665"/>
          </a:xfrm>
          <a:prstGeom prst="rect">
            <a:avLst/>
          </a:prstGeom>
          <a:solidFill>
            <a:schemeClr val="bg1">
              <a:lumMod val="95000"/>
            </a:schemeClr>
          </a:solidFill>
          <a:ln w="9525">
            <a:noFill/>
            <a:miter lim="800000"/>
            <a:headEnd/>
            <a:tailEnd/>
          </a:ln>
        </p:spPr>
        <p:txBody>
          <a:bodyPr wrap="square">
            <a:spAutoFit/>
          </a:bodyPr>
          <a:lstStyle/>
          <a:p>
            <a:pPr lvl="0">
              <a:defRPr/>
            </a:pPr>
            <a:r>
              <a:rPr lang="de-DE" sz="2400" kern="0" dirty="0">
                <a:solidFill>
                  <a:srgbClr val="000000"/>
                </a:solidFill>
                <a:latin typeface="Times New Roman" pitchFamily="18" charset="0"/>
                <a:cs typeface="Calibri" pitchFamily="34" charset="0"/>
              </a:rPr>
              <a:t>Feuerfalter </a:t>
            </a:r>
            <a:r>
              <a:rPr lang="de-DE" sz="2400" kern="0" dirty="0" err="1">
                <a:solidFill>
                  <a:srgbClr val="000000"/>
                </a:solidFill>
                <a:latin typeface="Times New Roman" pitchFamily="18" charset="0"/>
                <a:cs typeface="Calibri" pitchFamily="34" charset="0"/>
              </a:rPr>
              <a:t>Lycaena</a:t>
            </a:r>
            <a:r>
              <a:rPr lang="de-DE" sz="2400" kern="0" dirty="0">
                <a:solidFill>
                  <a:srgbClr val="000000"/>
                </a:solidFill>
                <a:latin typeface="Times New Roman" pitchFamily="18" charset="0"/>
                <a:cs typeface="Calibri" pitchFamily="34" charset="0"/>
              </a:rPr>
              <a:t> </a:t>
            </a:r>
            <a:r>
              <a:rPr lang="de-DE" sz="2400" kern="0" dirty="0" err="1">
                <a:solidFill>
                  <a:srgbClr val="000000"/>
                </a:solidFill>
                <a:latin typeface="Times New Roman" pitchFamily="18" charset="0"/>
                <a:cs typeface="Calibri" pitchFamily="34" charset="0"/>
              </a:rPr>
              <a:t>tityrus</a:t>
            </a:r>
            <a:r>
              <a:rPr lang="de-DE" sz="2400" kern="0" dirty="0">
                <a:solidFill>
                  <a:srgbClr val="000000"/>
                </a:solidFill>
                <a:latin typeface="Times New Roman" pitchFamily="18" charset="0"/>
                <a:cs typeface="Calibri" pitchFamily="34" charset="0"/>
              </a:rPr>
              <a:t> (Bulgarien 2014)</a:t>
            </a:r>
            <a:endPar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3794486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30B8988-48E1-A09C-B49D-4BBE49A66FC8}"/>
              </a:ext>
            </a:extLst>
          </p:cNvPr>
          <p:cNvPicPr>
            <a:picLocks noChangeAspect="1"/>
          </p:cNvPicPr>
          <p:nvPr/>
        </p:nvPicPr>
        <p:blipFill>
          <a:blip r:embed="rId3"/>
          <a:stretch>
            <a:fillRect/>
          </a:stretch>
        </p:blipFill>
        <p:spPr>
          <a:xfrm>
            <a:off x="-1" y="0"/>
            <a:ext cx="9144001" cy="6858000"/>
          </a:xfrm>
          <a:prstGeom prst="rect">
            <a:avLst/>
          </a:prstGeom>
        </p:spPr>
      </p:pic>
      <p:sp>
        <p:nvSpPr>
          <p:cNvPr id="5" name="Textfeld 2">
            <a:extLst>
              <a:ext uri="{FF2B5EF4-FFF2-40B4-BE49-F238E27FC236}">
                <a16:creationId xmlns:a16="http://schemas.microsoft.com/office/drawing/2014/main" id="{18770A68-E262-14E0-8BFC-9BC04407B030}"/>
              </a:ext>
            </a:extLst>
          </p:cNvPr>
          <p:cNvSpPr txBox="1">
            <a:spLocks noChangeArrowheads="1"/>
          </p:cNvSpPr>
          <p:nvPr/>
        </p:nvSpPr>
        <p:spPr bwMode="auto">
          <a:xfrm>
            <a:off x="971599" y="5301208"/>
            <a:ext cx="7200800" cy="830997"/>
          </a:xfrm>
          <a:prstGeom prst="rect">
            <a:avLst/>
          </a:prstGeom>
          <a:solidFill>
            <a:schemeClr val="tx1"/>
          </a:solidFill>
          <a:ln w="9525">
            <a:noFill/>
            <a:miter lim="800000"/>
            <a:headEnd/>
            <a:tailEnd/>
          </a:ln>
        </p:spPr>
        <p:txBody>
          <a:bodyPr wrap="square">
            <a:spAutoFit/>
          </a:bodyPr>
          <a:lstStyle/>
          <a:p>
            <a:pPr>
              <a:spcBef>
                <a:spcPts val="0"/>
              </a:spcBef>
            </a:pPr>
            <a:r>
              <a:rPr lang="de-DE" sz="2400" dirty="0">
                <a:solidFill>
                  <a:srgbClr val="000000"/>
                </a:solidFill>
                <a:latin typeface="Times New Roman" pitchFamily="18" charset="0"/>
                <a:cs typeface="Times New Roman" pitchFamily="18" charset="0"/>
              </a:rPr>
              <a:t>Das </a:t>
            </a:r>
            <a:r>
              <a:rPr lang="de-DE" sz="2400" b="1" dirty="0" err="1">
                <a:solidFill>
                  <a:srgbClr val="000000"/>
                </a:solidFill>
                <a:latin typeface="Times New Roman" pitchFamily="18" charset="0"/>
                <a:cs typeface="Times New Roman" pitchFamily="18" charset="0"/>
              </a:rPr>
              <a:t>Havelländische</a:t>
            </a:r>
            <a:r>
              <a:rPr lang="de-DE" sz="2400" b="1" dirty="0">
                <a:solidFill>
                  <a:srgbClr val="000000"/>
                </a:solidFill>
                <a:latin typeface="Times New Roman" pitchFamily="18" charset="0"/>
                <a:cs typeface="Times New Roman" pitchFamily="18" charset="0"/>
              </a:rPr>
              <a:t> Luch </a:t>
            </a:r>
            <a:r>
              <a:rPr lang="de-DE" sz="2400" dirty="0">
                <a:solidFill>
                  <a:srgbClr val="000000"/>
                </a:solidFill>
                <a:latin typeface="Times New Roman" pitchFamily="18" charset="0"/>
                <a:cs typeface="Times New Roman" pitchFamily="18" charset="0"/>
              </a:rPr>
              <a:t>war auch zur Zeit des Ornithologen </a:t>
            </a:r>
            <a:r>
              <a:rPr lang="de-DE" sz="2400" b="1" dirty="0">
                <a:solidFill>
                  <a:srgbClr val="000000"/>
                </a:solidFill>
                <a:latin typeface="Times New Roman" pitchFamily="18" charset="0"/>
                <a:cs typeface="Times New Roman" pitchFamily="18" charset="0"/>
              </a:rPr>
              <a:t>Ernst Hesse</a:t>
            </a:r>
            <a:r>
              <a:rPr lang="de-DE" sz="2400" dirty="0">
                <a:solidFill>
                  <a:srgbClr val="000000"/>
                </a:solidFill>
                <a:latin typeface="Times New Roman" pitchFamily="18" charset="0"/>
                <a:cs typeface="Times New Roman" pitchFamily="18" charset="0"/>
              </a:rPr>
              <a:t> </a:t>
            </a:r>
            <a:r>
              <a:rPr lang="de-DE" sz="2400" b="1" dirty="0">
                <a:solidFill>
                  <a:srgbClr val="C00000"/>
                </a:solidFill>
                <a:latin typeface="Times New Roman" pitchFamily="18" charset="0"/>
                <a:cs typeface="Times New Roman" pitchFamily="18" charset="0"/>
              </a:rPr>
              <a:t>keine ursprüngliche Natur</a:t>
            </a:r>
          </a:p>
        </p:txBody>
      </p:sp>
    </p:spTree>
    <p:extLst>
      <p:ext uri="{BB962C8B-B14F-4D97-AF65-F5344CB8AC3E}">
        <p14:creationId xmlns:p14="http://schemas.microsoft.com/office/powerpoint/2010/main" val="39159590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2C572057-8E9F-DA18-C962-EAB342554765}"/>
              </a:ext>
            </a:extLst>
          </p:cNvPr>
          <p:cNvSpPr txBox="1">
            <a:spLocks noChangeArrowheads="1"/>
          </p:cNvSpPr>
          <p:nvPr/>
        </p:nvSpPr>
        <p:spPr bwMode="auto">
          <a:xfrm>
            <a:off x="503548" y="1484784"/>
            <a:ext cx="8154906" cy="3108543"/>
          </a:xfrm>
          <a:prstGeom prst="rect">
            <a:avLst/>
          </a:prstGeom>
          <a:solidFill>
            <a:schemeClr val="bg1">
              <a:lumMod val="95000"/>
            </a:schemeClr>
          </a:solidFill>
          <a:ln w="9525">
            <a:noFill/>
            <a:miter lim="800000"/>
            <a:headEnd/>
            <a:tailEnd/>
          </a:ln>
        </p:spPr>
        <p:txBody>
          <a:bodyPr wrap="square">
            <a:spAutoFit/>
          </a:bodyPr>
          <a:lstStyle/>
          <a:p>
            <a:r>
              <a:rPr lang="de-DE" sz="2800" dirty="0">
                <a:latin typeface="Times New Roman" panose="02020603050405020304" pitchFamily="18" charset="0"/>
                <a:cs typeface="Times New Roman" panose="02020603050405020304" pitchFamily="18" charset="0"/>
              </a:rPr>
              <a:t>Früher wurde (ganz im Gegenteil) angenommen, </a:t>
            </a:r>
          </a:p>
          <a:p>
            <a:r>
              <a:rPr lang="de-DE" sz="2800" dirty="0">
                <a:latin typeface="Times New Roman" panose="02020603050405020304" pitchFamily="18" charset="0"/>
                <a:cs typeface="Times New Roman" panose="02020603050405020304" pitchFamily="18" charset="0"/>
              </a:rPr>
              <a:t>dass pflanzenfressende Tiere vom Stickstoff profitieren, </a:t>
            </a:r>
          </a:p>
          <a:p>
            <a:r>
              <a:rPr lang="de-DE" sz="2800" dirty="0">
                <a:latin typeface="Times New Roman" panose="02020603050405020304" pitchFamily="18" charset="0"/>
                <a:cs typeface="Times New Roman" panose="02020603050405020304" pitchFamily="18" charset="0"/>
              </a:rPr>
              <a:t>weil Stickstoff </a:t>
            </a:r>
          </a:p>
          <a:p>
            <a:r>
              <a:rPr lang="de-DE" sz="2800" dirty="0">
                <a:latin typeface="Times New Roman" panose="02020603050405020304" pitchFamily="18" charset="0"/>
                <a:cs typeface="Times New Roman" panose="02020603050405020304" pitchFamily="18" charset="0"/>
              </a:rPr>
              <a:t>für die körpereigenen Eiweiße wichtig ist:</a:t>
            </a:r>
          </a:p>
          <a:p>
            <a:endParaRPr lang="de-DE" sz="2800" dirty="0">
              <a:latin typeface="Times New Roman" panose="02020603050405020304" pitchFamily="18" charset="0"/>
              <a:cs typeface="Times New Roman" panose="02020603050405020304" pitchFamily="18" charset="0"/>
            </a:endParaRPr>
          </a:p>
          <a:p>
            <a:endParaRPr lang="de-DE" sz="2800" dirty="0">
              <a:latin typeface="Times New Roman" panose="02020603050405020304" pitchFamily="18" charset="0"/>
              <a:cs typeface="Times New Roman" panose="02020603050405020304" pitchFamily="18" charset="0"/>
            </a:endParaRPr>
          </a:p>
          <a:p>
            <a:pPr algn="ctr"/>
            <a:r>
              <a:rPr lang="de-DE" sz="2800" b="1" dirty="0">
                <a:latin typeface="Times New Roman" panose="02020603050405020304" pitchFamily="18" charset="0"/>
                <a:cs typeface="Times New Roman" panose="02020603050405020304" pitchFamily="18" charset="0"/>
              </a:rPr>
              <a:t>ein Irrtum</a:t>
            </a:r>
          </a:p>
        </p:txBody>
      </p:sp>
    </p:spTree>
    <p:extLst>
      <p:ext uri="{BB962C8B-B14F-4D97-AF65-F5344CB8AC3E}">
        <p14:creationId xmlns:p14="http://schemas.microsoft.com/office/powerpoint/2010/main" val="36075614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1187624" y="980728"/>
            <a:ext cx="6768752" cy="3908762"/>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3200" b="1" i="0" u="none" strike="noStrike" kern="0" cap="none" spc="0" normalizeH="0" baseline="0" noProof="0" dirty="0">
                <a:ln>
                  <a:noFill/>
                </a:ln>
                <a:effectLst/>
                <a:uLnTx/>
                <a:uFillTx/>
                <a:latin typeface="Times New Roman" pitchFamily="18" charset="0"/>
                <a:ea typeface="+mn-ea"/>
                <a:cs typeface="Calibri" pitchFamily="34" charset="0"/>
              </a:rPr>
              <a:t>Zwischen-Kapitel:</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de-DE" sz="2800" kern="0" dirty="0">
              <a:latin typeface="Times New Roman" pitchFamily="18"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Es gibt einen bemerkenswerten</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de-DE" sz="4400" b="1" kern="0" dirty="0">
              <a:solidFill>
                <a:srgbClr val="C00000"/>
              </a:solidFill>
              <a:latin typeface="Times New Roman" pitchFamily="18"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4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West-Ost-Gradienten</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de-DE" sz="4400" b="1" kern="0" dirty="0">
              <a:solidFill>
                <a:srgbClr val="C00000"/>
              </a:solidFill>
              <a:latin typeface="Times New Roman" pitchFamily="18"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im Rückgang der Arten</a:t>
            </a:r>
          </a:p>
        </p:txBody>
      </p:sp>
    </p:spTree>
    <p:extLst>
      <p:ext uri="{BB962C8B-B14F-4D97-AF65-F5344CB8AC3E}">
        <p14:creationId xmlns:p14="http://schemas.microsoft.com/office/powerpoint/2010/main" val="1035907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51A229D-B477-C78A-7784-36BAC28E26E4}"/>
              </a:ext>
            </a:extLst>
          </p:cNvPr>
          <p:cNvPicPr>
            <a:picLocks noChangeAspect="1"/>
          </p:cNvPicPr>
          <p:nvPr/>
        </p:nvPicPr>
        <p:blipFill>
          <a:blip r:embed="rId2"/>
          <a:stretch>
            <a:fillRect/>
          </a:stretch>
        </p:blipFill>
        <p:spPr>
          <a:xfrm>
            <a:off x="-3640" y="11456"/>
            <a:ext cx="9145304" cy="6846544"/>
          </a:xfrm>
          <a:prstGeom prst="rect">
            <a:avLst/>
          </a:prstGeom>
        </p:spPr>
      </p:pic>
      <p:sp>
        <p:nvSpPr>
          <p:cNvPr id="2" name="Textfeld 4">
            <a:extLst>
              <a:ext uri="{FF2B5EF4-FFF2-40B4-BE49-F238E27FC236}">
                <a16:creationId xmlns:a16="http://schemas.microsoft.com/office/drawing/2014/main" id="{973F4B3B-B564-1C43-46D9-3EDF8B2B9C85}"/>
              </a:ext>
            </a:extLst>
          </p:cNvPr>
          <p:cNvSpPr txBox="1">
            <a:spLocks noChangeArrowheads="1"/>
          </p:cNvSpPr>
          <p:nvPr/>
        </p:nvSpPr>
        <p:spPr bwMode="auto">
          <a:xfrm>
            <a:off x="251520" y="620688"/>
            <a:ext cx="1778448" cy="1815882"/>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Brutpaare / 100 km</a:t>
            </a:r>
            <a:r>
              <a:rPr kumimoji="0" lang="de-DE" sz="2800" i="0" u="none" strike="noStrike" kern="0" cap="none" spc="0" normalizeH="0" baseline="30000" noProof="0" dirty="0">
                <a:ln>
                  <a:noFill/>
                </a:ln>
                <a:effectLst/>
                <a:uLnTx/>
                <a:uFillTx/>
                <a:latin typeface="Times New Roman" pitchFamily="18" charset="0"/>
                <a:ea typeface="+mn-ea"/>
                <a:cs typeface="Calibri" pitchFamily="34" charset="0"/>
              </a:rPr>
              <a:t>2</a:t>
            </a:r>
            <a:endParaRPr lang="de-DE" sz="2800" kern="0" dirty="0">
              <a:latin typeface="Times New Roman" pitchFamily="18"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im Jahr 2005</a:t>
            </a:r>
          </a:p>
        </p:txBody>
      </p:sp>
    </p:spTree>
    <p:extLst>
      <p:ext uri="{BB962C8B-B14F-4D97-AF65-F5344CB8AC3E}">
        <p14:creationId xmlns:p14="http://schemas.microsoft.com/office/powerpoint/2010/main" val="11182138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D018681-8E74-B1AB-1F9B-E24521587C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6885384"/>
          </a:xfrm>
          <a:prstGeom prst="rect">
            <a:avLst/>
          </a:prstGeom>
        </p:spPr>
      </p:pic>
      <p:sp>
        <p:nvSpPr>
          <p:cNvPr id="4" name="Textfeld 4">
            <a:extLst>
              <a:ext uri="{FF2B5EF4-FFF2-40B4-BE49-F238E27FC236}">
                <a16:creationId xmlns:a16="http://schemas.microsoft.com/office/drawing/2014/main" id="{185BF2BE-19CC-B561-DD7D-F958FCEF2B73}"/>
              </a:ext>
            </a:extLst>
          </p:cNvPr>
          <p:cNvSpPr txBox="1">
            <a:spLocks noChangeArrowheads="1"/>
          </p:cNvSpPr>
          <p:nvPr/>
        </p:nvSpPr>
        <p:spPr bwMode="auto">
          <a:xfrm>
            <a:off x="323528" y="188640"/>
            <a:ext cx="8568952" cy="461665"/>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Braunkehlchen</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Saxicola</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rubetra</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(Garzweiler Tagebau 2021)</a:t>
            </a:r>
          </a:p>
        </p:txBody>
      </p:sp>
    </p:spTree>
    <p:extLst>
      <p:ext uri="{BB962C8B-B14F-4D97-AF65-F5344CB8AC3E}">
        <p14:creationId xmlns:p14="http://schemas.microsoft.com/office/powerpoint/2010/main" val="3904208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C33A564-F0CC-10FA-71BF-265851655548}"/>
              </a:ext>
            </a:extLst>
          </p:cNvPr>
          <p:cNvPicPr>
            <a:picLocks noChangeAspect="1"/>
          </p:cNvPicPr>
          <p:nvPr/>
        </p:nvPicPr>
        <p:blipFill>
          <a:blip r:embed="rId2"/>
          <a:stretch>
            <a:fillRect/>
          </a:stretch>
        </p:blipFill>
        <p:spPr>
          <a:xfrm>
            <a:off x="0" y="21719"/>
            <a:ext cx="9144000" cy="6836281"/>
          </a:xfrm>
          <a:prstGeom prst="rect">
            <a:avLst/>
          </a:prstGeom>
        </p:spPr>
      </p:pic>
      <p:sp>
        <p:nvSpPr>
          <p:cNvPr id="2" name="Textfeld 4">
            <a:extLst>
              <a:ext uri="{FF2B5EF4-FFF2-40B4-BE49-F238E27FC236}">
                <a16:creationId xmlns:a16="http://schemas.microsoft.com/office/drawing/2014/main" id="{EED95A21-7448-FCC4-A554-F7DEB4197324}"/>
              </a:ext>
            </a:extLst>
          </p:cNvPr>
          <p:cNvSpPr txBox="1">
            <a:spLocks noChangeArrowheads="1"/>
          </p:cNvSpPr>
          <p:nvPr/>
        </p:nvSpPr>
        <p:spPr bwMode="auto">
          <a:xfrm>
            <a:off x="7596336" y="5877272"/>
            <a:ext cx="857348" cy="369332"/>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200</a:t>
            </a:r>
          </a:p>
        </p:txBody>
      </p:sp>
      <p:sp>
        <p:nvSpPr>
          <p:cNvPr id="5" name="Textfeld 4">
            <a:extLst>
              <a:ext uri="{FF2B5EF4-FFF2-40B4-BE49-F238E27FC236}">
                <a16:creationId xmlns:a16="http://schemas.microsoft.com/office/drawing/2014/main" id="{7ABEE4DC-9CD6-4F29-A505-78BC53C32F3C}"/>
              </a:ext>
            </a:extLst>
          </p:cNvPr>
          <p:cNvSpPr txBox="1">
            <a:spLocks noChangeArrowheads="1"/>
          </p:cNvSpPr>
          <p:nvPr/>
        </p:nvSpPr>
        <p:spPr bwMode="auto">
          <a:xfrm>
            <a:off x="251520" y="620688"/>
            <a:ext cx="1778448" cy="1815882"/>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Brutpaare / 100 km</a:t>
            </a:r>
            <a:r>
              <a:rPr kumimoji="0" lang="de-DE" sz="2800" i="0" u="none" strike="noStrike" kern="0" cap="none" spc="0" normalizeH="0" baseline="30000" noProof="0" dirty="0">
                <a:ln>
                  <a:noFill/>
                </a:ln>
                <a:effectLst/>
                <a:uLnTx/>
                <a:uFillTx/>
                <a:latin typeface="Times New Roman" pitchFamily="18" charset="0"/>
                <a:ea typeface="+mn-ea"/>
                <a:cs typeface="Calibri" pitchFamily="34" charset="0"/>
              </a:rPr>
              <a:t>2</a:t>
            </a:r>
            <a:endParaRPr lang="de-DE" sz="2800" kern="0" dirty="0">
              <a:latin typeface="Times New Roman" pitchFamily="18"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im Jahr 2005</a:t>
            </a:r>
          </a:p>
        </p:txBody>
      </p:sp>
    </p:spTree>
    <p:extLst>
      <p:ext uri="{BB962C8B-B14F-4D97-AF65-F5344CB8AC3E}">
        <p14:creationId xmlns:p14="http://schemas.microsoft.com/office/powerpoint/2010/main" val="14967142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67D162D-2841-FC96-45D8-9865FCC7F2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0"/>
            <a:ext cx="8382000" cy="6858000"/>
          </a:xfrm>
          <a:prstGeom prst="rect">
            <a:avLst/>
          </a:prstGeom>
        </p:spPr>
      </p:pic>
      <p:sp>
        <p:nvSpPr>
          <p:cNvPr id="4" name="Textfeld 4">
            <a:extLst>
              <a:ext uri="{FF2B5EF4-FFF2-40B4-BE49-F238E27FC236}">
                <a16:creationId xmlns:a16="http://schemas.microsoft.com/office/drawing/2014/main" id="{185BF2BE-19CC-B561-DD7D-F958FCEF2B73}"/>
              </a:ext>
            </a:extLst>
          </p:cNvPr>
          <p:cNvSpPr txBox="1">
            <a:spLocks noChangeArrowheads="1"/>
          </p:cNvSpPr>
          <p:nvPr/>
        </p:nvSpPr>
        <p:spPr bwMode="auto">
          <a:xfrm>
            <a:off x="467544" y="116632"/>
            <a:ext cx="7920880" cy="461665"/>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Grauammer </a:t>
            </a:r>
            <a:r>
              <a:rPr kumimoji="0" lang="de-DE" sz="24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a:t>
            </a:r>
            <a:r>
              <a:rPr kumimoji="0" lang="de-DE" sz="240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Emberiza</a:t>
            </a:r>
            <a:r>
              <a:rPr kumimoji="0" lang="de-DE" sz="24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de-DE" sz="240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calandra</a:t>
            </a:r>
            <a:r>
              <a:rPr kumimoji="0" lang="de-DE" sz="24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Garzweiler Tagebau 2011)</a:t>
            </a:r>
          </a:p>
        </p:txBody>
      </p:sp>
    </p:spTree>
    <p:extLst>
      <p:ext uri="{BB962C8B-B14F-4D97-AF65-F5344CB8AC3E}">
        <p14:creationId xmlns:p14="http://schemas.microsoft.com/office/powerpoint/2010/main" val="2618781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B76EA48-2062-ECFC-60BC-B880E20B9908}"/>
              </a:ext>
            </a:extLst>
          </p:cNvPr>
          <p:cNvPicPr>
            <a:picLocks noChangeAspect="1"/>
          </p:cNvPicPr>
          <p:nvPr/>
        </p:nvPicPr>
        <p:blipFill>
          <a:blip r:embed="rId2"/>
          <a:stretch>
            <a:fillRect/>
          </a:stretch>
        </p:blipFill>
        <p:spPr>
          <a:xfrm>
            <a:off x="-30880" y="-6356"/>
            <a:ext cx="9246824" cy="6994790"/>
          </a:xfrm>
          <a:prstGeom prst="rect">
            <a:avLst/>
          </a:prstGeom>
        </p:spPr>
      </p:pic>
      <p:sp>
        <p:nvSpPr>
          <p:cNvPr id="3" name="Textfeld 4">
            <a:extLst>
              <a:ext uri="{FF2B5EF4-FFF2-40B4-BE49-F238E27FC236}">
                <a16:creationId xmlns:a16="http://schemas.microsoft.com/office/drawing/2014/main" id="{78FA51ED-5A4A-B013-87FD-138FC6AE9AAB}"/>
              </a:ext>
            </a:extLst>
          </p:cNvPr>
          <p:cNvSpPr txBox="1">
            <a:spLocks noChangeArrowheads="1"/>
          </p:cNvSpPr>
          <p:nvPr/>
        </p:nvSpPr>
        <p:spPr bwMode="auto">
          <a:xfrm>
            <a:off x="251520" y="620688"/>
            <a:ext cx="1778448" cy="1815882"/>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i="0" u="none" strike="noStrike" kern="0" cap="none" spc="0" normalizeH="0" baseline="0" noProof="0" dirty="0">
                <a:ln>
                  <a:noFill/>
                </a:ln>
                <a:effectLst/>
                <a:uLnTx/>
                <a:uFillTx/>
                <a:latin typeface="Times New Roman" pitchFamily="18" charset="0"/>
                <a:ea typeface="+mn-ea"/>
                <a:cs typeface="Calibri" pitchFamily="34" charset="0"/>
              </a:rPr>
              <a:t>Brutpaare / 100 km</a:t>
            </a:r>
            <a:r>
              <a:rPr kumimoji="0" lang="de-DE" sz="2800" i="0" u="none" strike="noStrike" kern="0" cap="none" spc="0" normalizeH="0" baseline="30000" noProof="0" dirty="0">
                <a:ln>
                  <a:noFill/>
                </a:ln>
                <a:effectLst/>
                <a:uLnTx/>
                <a:uFillTx/>
                <a:latin typeface="Times New Roman" pitchFamily="18" charset="0"/>
                <a:ea typeface="+mn-ea"/>
                <a:cs typeface="Calibri" pitchFamily="34" charset="0"/>
              </a:rPr>
              <a:t>2</a:t>
            </a:r>
            <a:endParaRPr lang="de-DE" sz="2800" kern="0" dirty="0">
              <a:latin typeface="Times New Roman" pitchFamily="18"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im Jahr 2005</a:t>
            </a:r>
          </a:p>
        </p:txBody>
      </p:sp>
    </p:spTree>
    <p:extLst>
      <p:ext uri="{BB962C8B-B14F-4D97-AF65-F5344CB8AC3E}">
        <p14:creationId xmlns:p14="http://schemas.microsoft.com/office/powerpoint/2010/main" val="19548395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30606BB-390E-124F-0D3A-2EEAC4767D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92" y="0"/>
            <a:ext cx="8903216" cy="6858000"/>
          </a:xfrm>
          <a:prstGeom prst="rect">
            <a:avLst/>
          </a:prstGeom>
        </p:spPr>
      </p:pic>
      <p:sp>
        <p:nvSpPr>
          <p:cNvPr id="4" name="Textfeld 4">
            <a:extLst>
              <a:ext uri="{FF2B5EF4-FFF2-40B4-BE49-F238E27FC236}">
                <a16:creationId xmlns:a16="http://schemas.microsoft.com/office/drawing/2014/main" id="{185BF2BE-19CC-B561-DD7D-F958FCEF2B73}"/>
              </a:ext>
            </a:extLst>
          </p:cNvPr>
          <p:cNvSpPr txBox="1">
            <a:spLocks noChangeArrowheads="1"/>
          </p:cNvSpPr>
          <p:nvPr/>
        </p:nvSpPr>
        <p:spPr bwMode="auto">
          <a:xfrm>
            <a:off x="251520" y="204906"/>
            <a:ext cx="8496944" cy="461665"/>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Steinschmätzer (</a:t>
            </a:r>
            <a:r>
              <a:rPr kumimoji="0" lang="de-DE" sz="2400" b="1"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Oenanthe</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de-DE" sz="2400" b="1"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oenanthe</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de-DE" sz="24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Garzweiler Tagebau 2013)</a:t>
            </a:r>
          </a:p>
        </p:txBody>
      </p:sp>
    </p:spTree>
    <p:extLst>
      <p:ext uri="{BB962C8B-B14F-4D97-AF65-F5344CB8AC3E}">
        <p14:creationId xmlns:p14="http://schemas.microsoft.com/office/powerpoint/2010/main" val="3812733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63C3AA3-5C01-B191-A83F-1C475FD789E7}"/>
              </a:ext>
            </a:extLst>
          </p:cNvPr>
          <p:cNvPicPr>
            <a:picLocks noChangeAspect="1"/>
          </p:cNvPicPr>
          <p:nvPr/>
        </p:nvPicPr>
        <p:blipFill>
          <a:blip r:embed="rId2"/>
          <a:stretch>
            <a:fillRect/>
          </a:stretch>
        </p:blipFill>
        <p:spPr>
          <a:xfrm>
            <a:off x="3275856" y="116632"/>
            <a:ext cx="4968552" cy="6614461"/>
          </a:xfrm>
          <a:prstGeom prst="rect">
            <a:avLst/>
          </a:prstGeom>
        </p:spPr>
      </p:pic>
      <p:sp>
        <p:nvSpPr>
          <p:cNvPr id="4" name="Textfeld 4">
            <a:extLst>
              <a:ext uri="{FF2B5EF4-FFF2-40B4-BE49-F238E27FC236}">
                <a16:creationId xmlns:a16="http://schemas.microsoft.com/office/drawing/2014/main" id="{185BF2BE-19CC-B561-DD7D-F958FCEF2B73}"/>
              </a:ext>
            </a:extLst>
          </p:cNvPr>
          <p:cNvSpPr txBox="1">
            <a:spLocks noChangeArrowheads="1"/>
          </p:cNvSpPr>
          <p:nvPr/>
        </p:nvSpPr>
        <p:spPr bwMode="auto">
          <a:xfrm>
            <a:off x="328477" y="860519"/>
            <a:ext cx="2803363" cy="1200329"/>
          </a:xfrm>
          <a:prstGeom prst="rect">
            <a:avLst/>
          </a:prstGeom>
          <a:solidFill>
            <a:schemeClr val="bg1">
              <a:lumMod val="95000"/>
            </a:schemeClr>
          </a:solidFill>
          <a:ln w="9525">
            <a:noFill/>
            <a:miter lim="800000"/>
            <a:headEnd/>
            <a:tailEnd/>
          </a:ln>
        </p:spPr>
        <p:txBody>
          <a:bodyPr wrap="square">
            <a:spAutoFit/>
          </a:bodyPr>
          <a:lstStyle/>
          <a:p>
            <a:pPr lvl="0">
              <a:defRPr/>
            </a:pP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West-Ost-Gradient</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bei </a:t>
            </a:r>
            <a:r>
              <a:rPr lang="de-DE" sz="2400" kern="0" dirty="0">
                <a:solidFill>
                  <a:srgbClr val="000000"/>
                </a:solidFill>
                <a:latin typeface="Times New Roman" pitchFamily="18" charset="0"/>
                <a:cs typeface="Calibri" pitchFamily="34" charset="0"/>
              </a:rPr>
              <a:t>der Rostbinde (</a:t>
            </a:r>
            <a:r>
              <a:rPr lang="de-DE" sz="2400" kern="0" dirty="0" err="1">
                <a:solidFill>
                  <a:srgbClr val="000000"/>
                </a:solidFill>
                <a:latin typeface="Times New Roman" pitchFamily="18" charset="0"/>
                <a:cs typeface="Calibri" pitchFamily="34" charset="0"/>
              </a:rPr>
              <a:t>Hipparchia</a:t>
            </a:r>
            <a:r>
              <a:rPr lang="de-DE" sz="2400" kern="0" dirty="0">
                <a:solidFill>
                  <a:srgbClr val="000000"/>
                </a:solidFill>
                <a:latin typeface="Times New Roman" pitchFamily="18" charset="0"/>
                <a:cs typeface="Calibri" pitchFamily="34" charset="0"/>
              </a:rPr>
              <a:t>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semele</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a:t>
            </a:r>
          </a:p>
        </p:txBody>
      </p:sp>
    </p:spTree>
    <p:extLst>
      <p:ext uri="{BB962C8B-B14F-4D97-AF65-F5344CB8AC3E}">
        <p14:creationId xmlns:p14="http://schemas.microsoft.com/office/powerpoint/2010/main" val="34005191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6FF951B-74C2-9C5E-1C90-FBB0C7EFE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8" y="0"/>
            <a:ext cx="9111343" cy="6858000"/>
          </a:xfrm>
          <a:prstGeom prst="rect">
            <a:avLst/>
          </a:prstGeom>
        </p:spPr>
      </p:pic>
      <p:sp>
        <p:nvSpPr>
          <p:cNvPr id="4" name="Textfeld 4">
            <a:extLst>
              <a:ext uri="{FF2B5EF4-FFF2-40B4-BE49-F238E27FC236}">
                <a16:creationId xmlns:a16="http://schemas.microsoft.com/office/drawing/2014/main" id="{185BF2BE-19CC-B561-DD7D-F958FCEF2B73}"/>
              </a:ext>
            </a:extLst>
          </p:cNvPr>
          <p:cNvSpPr txBox="1">
            <a:spLocks noChangeArrowheads="1"/>
          </p:cNvSpPr>
          <p:nvPr/>
        </p:nvSpPr>
        <p:spPr bwMode="auto">
          <a:xfrm>
            <a:off x="328477" y="303039"/>
            <a:ext cx="6259747" cy="461665"/>
          </a:xfrm>
          <a:prstGeom prst="rect">
            <a:avLst/>
          </a:prstGeom>
          <a:solidFill>
            <a:schemeClr val="bg1">
              <a:lumMod val="95000"/>
            </a:schemeClr>
          </a:solidFill>
          <a:ln w="9525">
            <a:noFill/>
            <a:miter lim="800000"/>
            <a:headEnd/>
            <a:tailEnd/>
          </a:ln>
        </p:spPr>
        <p:txBody>
          <a:bodyPr wrap="square">
            <a:spAutoFit/>
          </a:bodyPr>
          <a:lstStyle/>
          <a:p>
            <a:pPr lvl="0">
              <a:defRPr/>
            </a:pPr>
            <a:r>
              <a:rPr lang="de-DE" sz="2400" kern="0" dirty="0">
                <a:solidFill>
                  <a:srgbClr val="000000"/>
                </a:solidFill>
                <a:latin typeface="Times New Roman" pitchFamily="18" charset="0"/>
                <a:cs typeface="Calibri" pitchFamily="34" charset="0"/>
              </a:rPr>
              <a:t>Rostbinde (</a:t>
            </a:r>
            <a:r>
              <a:rPr lang="de-DE" sz="2400" kern="0" dirty="0" err="1">
                <a:solidFill>
                  <a:srgbClr val="000000"/>
                </a:solidFill>
                <a:latin typeface="Times New Roman" pitchFamily="18" charset="0"/>
                <a:cs typeface="Calibri" pitchFamily="34" charset="0"/>
              </a:rPr>
              <a:t>Hipparchia</a:t>
            </a:r>
            <a:r>
              <a:rPr lang="de-DE" sz="2400" kern="0" dirty="0">
                <a:solidFill>
                  <a:srgbClr val="000000"/>
                </a:solidFill>
                <a:latin typeface="Times New Roman" pitchFamily="18" charset="0"/>
                <a:cs typeface="Calibri" pitchFamily="34" charset="0"/>
              </a:rPr>
              <a:t>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semele</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[Cevennen 2011]</a:t>
            </a:r>
          </a:p>
        </p:txBody>
      </p:sp>
    </p:spTree>
    <p:extLst>
      <p:ext uri="{BB962C8B-B14F-4D97-AF65-F5344CB8AC3E}">
        <p14:creationId xmlns:p14="http://schemas.microsoft.com/office/powerpoint/2010/main" val="3154710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DCEF6D1-88D1-CEFD-22D9-7952DE2993D5}"/>
              </a:ext>
            </a:extLst>
          </p:cNvPr>
          <p:cNvPicPr>
            <a:picLocks noChangeAspect="1"/>
          </p:cNvPicPr>
          <p:nvPr/>
        </p:nvPicPr>
        <p:blipFill>
          <a:blip r:embed="rId3"/>
          <a:stretch>
            <a:fillRect/>
          </a:stretch>
        </p:blipFill>
        <p:spPr>
          <a:xfrm>
            <a:off x="0" y="-27384"/>
            <a:ext cx="9144000" cy="6885384"/>
          </a:xfrm>
          <a:prstGeom prst="rect">
            <a:avLst/>
          </a:prstGeom>
        </p:spPr>
      </p:pic>
      <p:sp>
        <p:nvSpPr>
          <p:cNvPr id="2" name="Textfeld 2">
            <a:extLst>
              <a:ext uri="{FF2B5EF4-FFF2-40B4-BE49-F238E27FC236}">
                <a16:creationId xmlns:a16="http://schemas.microsoft.com/office/drawing/2014/main" id="{3F39990C-8678-4D0B-B067-53A00D24179A}"/>
              </a:ext>
            </a:extLst>
          </p:cNvPr>
          <p:cNvSpPr txBox="1">
            <a:spLocks noChangeArrowheads="1"/>
          </p:cNvSpPr>
          <p:nvPr/>
        </p:nvSpPr>
        <p:spPr bwMode="auto">
          <a:xfrm>
            <a:off x="0" y="44624"/>
            <a:ext cx="2160240" cy="461665"/>
          </a:xfrm>
          <a:prstGeom prst="rect">
            <a:avLst/>
          </a:prstGeom>
          <a:solidFill>
            <a:schemeClr val="tx1"/>
          </a:solidFill>
          <a:ln w="9525">
            <a:noFill/>
            <a:miter lim="800000"/>
            <a:headEnd/>
            <a:tailEnd/>
          </a:ln>
        </p:spPr>
        <p:txBody>
          <a:bodyPr wrap="square">
            <a:spAutoFit/>
          </a:bodyPr>
          <a:lstStyle/>
          <a:p>
            <a:pPr>
              <a:spcBef>
                <a:spcPts val="0"/>
              </a:spcBef>
            </a:pPr>
            <a:r>
              <a:rPr lang="de-DE" sz="2400" b="1" dirty="0">
                <a:solidFill>
                  <a:srgbClr val="C00000"/>
                </a:solidFill>
                <a:latin typeface="Times New Roman" pitchFamily="18" charset="0"/>
                <a:cs typeface="Times New Roman" pitchFamily="18" charset="0"/>
              </a:rPr>
              <a:t>Mainzer Sand:</a:t>
            </a:r>
          </a:p>
        </p:txBody>
      </p:sp>
      <p:sp>
        <p:nvSpPr>
          <p:cNvPr id="11" name="Textfeld 2">
            <a:extLst>
              <a:ext uri="{FF2B5EF4-FFF2-40B4-BE49-F238E27FC236}">
                <a16:creationId xmlns:a16="http://schemas.microsoft.com/office/drawing/2014/main" id="{6B5B1773-37BC-7AC5-6617-46889C3EB56F}"/>
              </a:ext>
            </a:extLst>
          </p:cNvPr>
          <p:cNvSpPr txBox="1">
            <a:spLocks noChangeArrowheads="1"/>
          </p:cNvSpPr>
          <p:nvPr/>
        </p:nvSpPr>
        <p:spPr bwMode="auto">
          <a:xfrm>
            <a:off x="251520" y="692696"/>
            <a:ext cx="7848872" cy="1200329"/>
          </a:xfrm>
          <a:prstGeom prst="rect">
            <a:avLst/>
          </a:prstGeom>
          <a:solidFill>
            <a:schemeClr val="tx1"/>
          </a:solidFill>
          <a:ln w="9525">
            <a:noFill/>
            <a:miter lim="800000"/>
            <a:headEnd/>
            <a:tailEnd/>
          </a:ln>
        </p:spPr>
        <p:txBody>
          <a:bodyPr wrap="square">
            <a:spAutoFit/>
          </a:bodyPr>
          <a:lstStyle/>
          <a:p>
            <a:pPr>
              <a:spcBef>
                <a:spcPts val="0"/>
              </a:spcBef>
            </a:pPr>
            <a:r>
              <a:rPr lang="de-DE" sz="2400" dirty="0">
                <a:solidFill>
                  <a:srgbClr val="000000"/>
                </a:solidFill>
                <a:latin typeface="Times New Roman" pitchFamily="18" charset="0"/>
                <a:cs typeface="Times New Roman" pitchFamily="18" charset="0"/>
              </a:rPr>
              <a:t>1798 bis heute wird das Gelände </a:t>
            </a:r>
            <a:r>
              <a:rPr lang="de-DE" sz="2400" b="1" dirty="0">
                <a:solidFill>
                  <a:srgbClr val="000000"/>
                </a:solidFill>
                <a:latin typeface="Times New Roman" pitchFamily="18" charset="0"/>
                <a:cs typeface="Times New Roman" pitchFamily="18" charset="0"/>
              </a:rPr>
              <a:t>militärisch genutzt</a:t>
            </a:r>
            <a:r>
              <a:rPr lang="de-DE" sz="2400" dirty="0">
                <a:solidFill>
                  <a:srgbClr val="000000"/>
                </a:solidFill>
                <a:latin typeface="Times New Roman" pitchFamily="18" charset="0"/>
                <a:cs typeface="Times New Roman" pitchFamily="18" charset="0"/>
              </a:rPr>
              <a:t>… Bäume und größere Büsche wurden immer wieder entfernt, um für die Artillerie freies Schussfeld zu erhalten. </a:t>
            </a:r>
          </a:p>
        </p:txBody>
      </p:sp>
    </p:spTree>
    <p:extLst>
      <p:ext uri="{BB962C8B-B14F-4D97-AF65-F5344CB8AC3E}">
        <p14:creationId xmlns:p14="http://schemas.microsoft.com/office/powerpoint/2010/main" val="35118241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395536" y="1196752"/>
            <a:ext cx="8349184" cy="3539430"/>
          </a:xfrm>
          <a:prstGeom prst="rect">
            <a:avLst/>
          </a:prstGeom>
          <a:solidFill>
            <a:schemeClr val="bg1">
              <a:lumMod val="95000"/>
            </a:schemeClr>
          </a:solidFill>
          <a:ln w="9525">
            <a:noFill/>
            <a:miter lim="800000"/>
            <a:headEnd/>
            <a:tailEnd/>
          </a:ln>
        </p:spPr>
        <p:txBody>
          <a:bodyPr wrap="square">
            <a:spAutoFit/>
          </a:bodyPr>
          <a:lstStyle/>
          <a:p>
            <a:pPr algn="l"/>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Dieser bemerkenswerte West-Ost-Gradient hat 2 Ursachen:</a:t>
            </a:r>
          </a:p>
          <a:p>
            <a:pPr algn="l"/>
            <a:endParaRPr lang="de-DE" sz="2800" dirty="0">
              <a:solidFill>
                <a:srgbClr val="000000"/>
              </a:solidFill>
              <a:latin typeface="Times New Roman" panose="02020603050405020304" pitchFamily="18" charset="0"/>
              <a:cs typeface="Times New Roman" panose="02020603050405020304" pitchFamily="18" charset="0"/>
            </a:endParaRPr>
          </a:p>
          <a:p>
            <a:pPr algn="l"/>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weniger </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Perfektion der Agrarflächen-Nutzung </a:t>
            </a:r>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im Osten</a:t>
            </a:r>
          </a:p>
          <a:p>
            <a:pPr marL="342900" indent="-342900" algn="l">
              <a:buFont typeface="Arial" panose="020B0604020202020204" pitchFamily="34" charset="0"/>
              <a:buChar char="•"/>
            </a:pPr>
            <a:endParaRPr lang="de-DE" sz="2800" dirty="0">
              <a:solidFill>
                <a:srgbClr val="000000"/>
              </a:solidFill>
              <a:latin typeface="Times New Roman" panose="02020603050405020304" pitchFamily="18" charset="0"/>
              <a:cs typeface="Times New Roman" panose="02020603050405020304" pitchFamily="18" charset="0"/>
            </a:endParaRPr>
          </a:p>
          <a:p>
            <a:pPr algn="l"/>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Zunahme des </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kontinentalen Klimas </a:t>
            </a:r>
            <a:r>
              <a:rPr kumimoji="0" lang="de-DE" sz="28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(kalte Winter) </a:t>
            </a:r>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Richtung Osten</a:t>
            </a:r>
          </a:p>
        </p:txBody>
      </p:sp>
    </p:spTree>
    <p:extLst>
      <p:ext uri="{BB962C8B-B14F-4D97-AF65-F5344CB8AC3E}">
        <p14:creationId xmlns:p14="http://schemas.microsoft.com/office/powerpoint/2010/main" val="30787715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397408" y="476672"/>
            <a:ext cx="8349184" cy="1815882"/>
          </a:xfrm>
          <a:prstGeom prst="rect">
            <a:avLst/>
          </a:prstGeom>
          <a:solidFill>
            <a:schemeClr val="bg1">
              <a:lumMod val="95000"/>
            </a:schemeClr>
          </a:solidFill>
          <a:ln w="9525">
            <a:noFill/>
            <a:miter lim="800000"/>
            <a:headEnd/>
            <a:tailEnd/>
          </a:ln>
        </p:spPr>
        <p:txBody>
          <a:bodyPr wrap="square">
            <a:spAutoFit/>
          </a:bodyPr>
          <a:lstStyle/>
          <a:p>
            <a:pPr algn="l"/>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Die Vorteile des Ostens nehmen allerdings </a:t>
            </a:r>
          </a:p>
          <a:p>
            <a:pPr algn="l"/>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seit gut 10 Jahren deutlich ab</a:t>
            </a:r>
          </a:p>
          <a:p>
            <a:pPr algn="l"/>
            <a:endParaRPr lang="de-DE" sz="2800" dirty="0">
              <a:solidFill>
                <a:srgbClr val="000000"/>
              </a:solidFill>
              <a:latin typeface="Times New Roman" panose="02020603050405020304" pitchFamily="18" charset="0"/>
              <a:cs typeface="Times New Roman" panose="02020603050405020304" pitchFamily="18" charset="0"/>
            </a:endParaRPr>
          </a:p>
          <a:p>
            <a:pPr algn="l"/>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[die vorigen Karten-Bilder sind von 2005]</a:t>
            </a:r>
          </a:p>
        </p:txBody>
      </p:sp>
      <p:sp>
        <p:nvSpPr>
          <p:cNvPr id="2" name="Textfeld 4">
            <a:extLst>
              <a:ext uri="{FF2B5EF4-FFF2-40B4-BE49-F238E27FC236}">
                <a16:creationId xmlns:a16="http://schemas.microsoft.com/office/drawing/2014/main" id="{CA5636C0-80EC-BE6A-9E50-C3CD4D4C4C72}"/>
              </a:ext>
            </a:extLst>
          </p:cNvPr>
          <p:cNvSpPr txBox="1">
            <a:spLocks noChangeArrowheads="1"/>
          </p:cNvSpPr>
          <p:nvPr/>
        </p:nvSpPr>
        <p:spPr bwMode="auto">
          <a:xfrm>
            <a:off x="395536" y="2780928"/>
            <a:ext cx="8349184" cy="3108543"/>
          </a:xfrm>
          <a:prstGeom prst="rect">
            <a:avLst/>
          </a:prstGeom>
          <a:solidFill>
            <a:schemeClr val="bg1">
              <a:lumMod val="95000"/>
            </a:schemeClr>
          </a:solidFill>
          <a:ln w="9525">
            <a:noFill/>
            <a:miter lim="800000"/>
            <a:headEnd/>
            <a:tailEnd/>
          </a:ln>
        </p:spPr>
        <p:txBody>
          <a:bodyPr wrap="square">
            <a:spAutoFit/>
          </a:bodyPr>
          <a:lstStyle/>
          <a:p>
            <a:pPr algn="l"/>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und zwar aus 2 verschiedenen Gründen:</a:t>
            </a:r>
          </a:p>
          <a:p>
            <a:pPr algn="l"/>
            <a:endPar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algn="l"/>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Aufnahme der Ostblock-Länder in die EU </a:t>
            </a:r>
          </a:p>
          <a:p>
            <a:pPr algn="l"/>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und damit Perfektionierung der landwirtschaftlichen Ertragswirtschaft:</a:t>
            </a:r>
          </a:p>
          <a:p>
            <a:pPr algn="l"/>
            <a:endParaRPr lang="de-DE" sz="2800" dirty="0">
              <a:solidFill>
                <a:srgbClr val="000000"/>
              </a:solidFill>
              <a:latin typeface="Times New Roman" panose="02020603050405020304" pitchFamily="18" charset="0"/>
              <a:cs typeface="Times New Roman" panose="02020603050405020304" pitchFamily="18" charset="0"/>
            </a:endParaRPr>
          </a:p>
          <a:p>
            <a:pPr algn="l"/>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Gefahren des </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Vogelzug-Weges auf der Ost-Route</a:t>
            </a:r>
          </a:p>
        </p:txBody>
      </p:sp>
    </p:spTree>
    <p:extLst>
      <p:ext uri="{BB962C8B-B14F-4D97-AF65-F5344CB8AC3E}">
        <p14:creationId xmlns:p14="http://schemas.microsoft.com/office/powerpoint/2010/main" val="25572452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9C13B56-E406-5CF9-B5C3-33877C12B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141" y="6666"/>
            <a:ext cx="8723717" cy="6858000"/>
          </a:xfrm>
          <a:prstGeom prst="rect">
            <a:avLst/>
          </a:prstGeom>
        </p:spPr>
      </p:pic>
      <p:sp>
        <p:nvSpPr>
          <p:cNvPr id="4" name="Textfeld 4">
            <a:extLst>
              <a:ext uri="{FF2B5EF4-FFF2-40B4-BE49-F238E27FC236}">
                <a16:creationId xmlns:a16="http://schemas.microsoft.com/office/drawing/2014/main" id="{9175CCEE-8A6F-2A64-DDAF-4B2279370F41}"/>
              </a:ext>
            </a:extLst>
          </p:cNvPr>
          <p:cNvSpPr txBox="1">
            <a:spLocks noChangeArrowheads="1"/>
          </p:cNvSpPr>
          <p:nvPr/>
        </p:nvSpPr>
        <p:spPr bwMode="auto">
          <a:xfrm>
            <a:off x="251520" y="188640"/>
            <a:ext cx="3672408" cy="830997"/>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Das gilt z.B. für den </a:t>
            </a:r>
            <a:r>
              <a:rPr kumimoji="0" lang="de-DE"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Storch</a:t>
            </a:r>
            <a:endPar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(Save-Auen 2011)</a:t>
            </a:r>
          </a:p>
        </p:txBody>
      </p:sp>
    </p:spTree>
    <p:extLst>
      <p:ext uri="{BB962C8B-B14F-4D97-AF65-F5344CB8AC3E}">
        <p14:creationId xmlns:p14="http://schemas.microsoft.com/office/powerpoint/2010/main" val="31899721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552670" y="332656"/>
            <a:ext cx="8244408" cy="1200329"/>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Brutpaardichten</a:t>
            </a:r>
            <a:r>
              <a:rPr kumimoji="0" lang="de-D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des </a:t>
            </a:r>
            <a:r>
              <a:rPr kumimoji="0" lang="de-DE"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Storchs </a:t>
            </a:r>
            <a:r>
              <a:rPr kumimoji="0" lang="de-D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im </a:t>
            </a:r>
            <a:r>
              <a:rPr kumimoji="0" lang="de-DE"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nördlichen Westdeutschland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und </a:t>
            </a:r>
            <a:r>
              <a:rPr kumimoji="0" lang="de-DE"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Ostdeutschland und in Polen</a:t>
            </a:r>
            <a:r>
              <a:rPr kumimoji="0" lang="de-D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in den Jahren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2004 </a:t>
            </a:r>
            <a:r>
              <a:rPr kumimoji="0" lang="de-DE"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und </a:t>
            </a:r>
            <a:r>
              <a:rPr kumimoji="0" lang="de-DE"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2014 bis 2019</a:t>
            </a:r>
            <a:endParaRPr kumimoji="0" lang="de-DE"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3" name="Grafik 2">
            <a:extLst>
              <a:ext uri="{FF2B5EF4-FFF2-40B4-BE49-F238E27FC236}">
                <a16:creationId xmlns:a16="http://schemas.microsoft.com/office/drawing/2014/main" id="{C718EB11-4384-ADAA-7877-6A20E239D726}"/>
              </a:ext>
            </a:extLst>
          </p:cNvPr>
          <p:cNvPicPr>
            <a:picLocks noChangeAspect="1"/>
          </p:cNvPicPr>
          <p:nvPr/>
        </p:nvPicPr>
        <p:blipFill>
          <a:blip r:embed="rId2"/>
          <a:stretch>
            <a:fillRect/>
          </a:stretch>
        </p:blipFill>
        <p:spPr>
          <a:xfrm>
            <a:off x="786442" y="1543546"/>
            <a:ext cx="7776864" cy="4824166"/>
          </a:xfrm>
          <a:prstGeom prst="rect">
            <a:avLst/>
          </a:prstGeom>
        </p:spPr>
      </p:pic>
      <p:pic>
        <p:nvPicPr>
          <p:cNvPr id="4" name="Grafik 3">
            <a:extLst>
              <a:ext uri="{FF2B5EF4-FFF2-40B4-BE49-F238E27FC236}">
                <a16:creationId xmlns:a16="http://schemas.microsoft.com/office/drawing/2014/main" id="{FAF4D3C1-056E-3779-C38A-1E4D3043A4B5}"/>
              </a:ext>
            </a:extLst>
          </p:cNvPr>
          <p:cNvPicPr>
            <a:picLocks noChangeAspect="1"/>
          </p:cNvPicPr>
          <p:nvPr/>
        </p:nvPicPr>
        <p:blipFill>
          <a:blip r:embed="rId3"/>
          <a:stretch>
            <a:fillRect/>
          </a:stretch>
        </p:blipFill>
        <p:spPr>
          <a:xfrm>
            <a:off x="790862" y="4278905"/>
            <a:ext cx="3884012" cy="2060215"/>
          </a:xfrm>
          <a:prstGeom prst="rect">
            <a:avLst/>
          </a:prstGeom>
        </p:spPr>
      </p:pic>
    </p:spTree>
    <p:extLst>
      <p:ext uri="{BB962C8B-B14F-4D97-AF65-F5344CB8AC3E}">
        <p14:creationId xmlns:p14="http://schemas.microsoft.com/office/powerpoint/2010/main" val="7469979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284680A-3CBE-5F7F-4D18-6B8ABA80D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84" y="57912"/>
            <a:ext cx="8790432" cy="6742176"/>
          </a:xfrm>
          <a:prstGeom prst="rect">
            <a:avLst/>
          </a:prstGeom>
        </p:spPr>
      </p:pic>
      <p:cxnSp>
        <p:nvCxnSpPr>
          <p:cNvPr id="6" name="Gerade Verbindung mit Pfeil 5">
            <a:extLst>
              <a:ext uri="{FF2B5EF4-FFF2-40B4-BE49-F238E27FC236}">
                <a16:creationId xmlns:a16="http://schemas.microsoft.com/office/drawing/2014/main" id="{33C127E7-5A2F-4C97-558C-B165081BB47E}"/>
              </a:ext>
            </a:extLst>
          </p:cNvPr>
          <p:cNvCxnSpPr>
            <a:cxnSpLocks/>
          </p:cNvCxnSpPr>
          <p:nvPr/>
        </p:nvCxnSpPr>
        <p:spPr>
          <a:xfrm>
            <a:off x="3895657" y="3469282"/>
            <a:ext cx="676343" cy="168791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6D9B31BF-9429-A1E2-CAEF-11AD61183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7298" y="5230067"/>
            <a:ext cx="1215579" cy="1215579"/>
          </a:xfrm>
          <a:prstGeom prst="rect">
            <a:avLst/>
          </a:prstGeom>
        </p:spPr>
      </p:pic>
      <p:cxnSp>
        <p:nvCxnSpPr>
          <p:cNvPr id="10" name="Gerade Verbindung mit Pfeil 9">
            <a:extLst>
              <a:ext uri="{FF2B5EF4-FFF2-40B4-BE49-F238E27FC236}">
                <a16:creationId xmlns:a16="http://schemas.microsoft.com/office/drawing/2014/main" id="{DF5473B3-191E-E7FF-5C36-794E54610D89}"/>
              </a:ext>
            </a:extLst>
          </p:cNvPr>
          <p:cNvCxnSpPr>
            <a:cxnSpLocks/>
          </p:cNvCxnSpPr>
          <p:nvPr/>
        </p:nvCxnSpPr>
        <p:spPr>
          <a:xfrm>
            <a:off x="4067944" y="3425258"/>
            <a:ext cx="3506688" cy="2718342"/>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EA731D9-C4D3-6C99-4A89-679031B98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8890" y="5301208"/>
            <a:ext cx="1215579" cy="1215579"/>
          </a:xfrm>
          <a:prstGeom prst="rect">
            <a:avLst/>
          </a:prstGeom>
        </p:spPr>
      </p:pic>
      <p:cxnSp>
        <p:nvCxnSpPr>
          <p:cNvPr id="16" name="Gerade Verbindung mit Pfeil 15">
            <a:extLst>
              <a:ext uri="{FF2B5EF4-FFF2-40B4-BE49-F238E27FC236}">
                <a16:creationId xmlns:a16="http://schemas.microsoft.com/office/drawing/2014/main" id="{B9C4C210-1724-D53C-FB09-8B346EE82E16}"/>
              </a:ext>
            </a:extLst>
          </p:cNvPr>
          <p:cNvCxnSpPr>
            <a:cxnSpLocks/>
          </p:cNvCxnSpPr>
          <p:nvPr/>
        </p:nvCxnSpPr>
        <p:spPr>
          <a:xfrm flipH="1">
            <a:off x="862224" y="3425258"/>
            <a:ext cx="2888821" cy="2117126"/>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AA209A12-08B7-A243-E168-FB53E7F0CEC1}"/>
              </a:ext>
            </a:extLst>
          </p:cNvPr>
          <p:cNvCxnSpPr>
            <a:cxnSpLocks/>
          </p:cNvCxnSpPr>
          <p:nvPr/>
        </p:nvCxnSpPr>
        <p:spPr>
          <a:xfrm flipH="1">
            <a:off x="2741724" y="3425258"/>
            <a:ext cx="1102977" cy="1539894"/>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 name="Textfeld 4">
            <a:extLst>
              <a:ext uri="{FF2B5EF4-FFF2-40B4-BE49-F238E27FC236}">
                <a16:creationId xmlns:a16="http://schemas.microsoft.com/office/drawing/2014/main" id="{347F9B64-4789-C766-DFD1-FE82F20B8CE5}"/>
              </a:ext>
            </a:extLst>
          </p:cNvPr>
          <p:cNvSpPr txBox="1">
            <a:spLocks noChangeArrowheads="1"/>
          </p:cNvSpPr>
          <p:nvPr/>
        </p:nvSpPr>
        <p:spPr bwMode="auto">
          <a:xfrm>
            <a:off x="395536" y="293747"/>
            <a:ext cx="3672408" cy="461665"/>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Gefahren für Vögel am Zug</a:t>
            </a:r>
            <a:endPar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
        <p:nvSpPr>
          <p:cNvPr id="3" name="Textfeld 2">
            <a:extLst>
              <a:ext uri="{FF2B5EF4-FFF2-40B4-BE49-F238E27FC236}">
                <a16:creationId xmlns:a16="http://schemas.microsoft.com/office/drawing/2014/main" id="{DFA9FA98-B294-A1F6-5620-F531952EA020}"/>
              </a:ext>
            </a:extLst>
          </p:cNvPr>
          <p:cNvSpPr txBox="1"/>
          <p:nvPr/>
        </p:nvSpPr>
        <p:spPr>
          <a:xfrm>
            <a:off x="4726258" y="4875625"/>
            <a:ext cx="1728192" cy="1200329"/>
          </a:xfrm>
          <a:prstGeom prst="rect">
            <a:avLst/>
          </a:prstGeom>
          <a:solidFill>
            <a:schemeClr val="accent3"/>
          </a:solidFill>
        </p:spPr>
        <p:txBody>
          <a:bodyPr wrap="square" rtlCol="0">
            <a:spAutoFit/>
          </a:bodyPr>
          <a:lstStyle/>
          <a:p>
            <a:pPr algn="ctr"/>
            <a:r>
              <a:rPr lang="de-DE" sz="3600" b="1" dirty="0">
                <a:solidFill>
                  <a:srgbClr val="C00000"/>
                </a:solidFill>
                <a:latin typeface="Times New Roman" panose="02020603050405020304" pitchFamily="18" charset="0"/>
                <a:cs typeface="Times New Roman" panose="02020603050405020304" pitchFamily="18" charset="0"/>
              </a:rPr>
              <a:t>Ost-Route</a:t>
            </a:r>
          </a:p>
        </p:txBody>
      </p:sp>
    </p:spTree>
    <p:extLst>
      <p:ext uri="{BB962C8B-B14F-4D97-AF65-F5344CB8AC3E}">
        <p14:creationId xmlns:p14="http://schemas.microsoft.com/office/powerpoint/2010/main" val="131804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CD89E88-2916-0810-7337-351953190305}"/>
              </a:ext>
            </a:extLst>
          </p:cNvPr>
          <p:cNvPicPr>
            <a:picLocks noChangeAspect="1"/>
          </p:cNvPicPr>
          <p:nvPr/>
        </p:nvPicPr>
        <p:blipFill>
          <a:blip r:embed="rId2"/>
          <a:stretch>
            <a:fillRect/>
          </a:stretch>
        </p:blipFill>
        <p:spPr>
          <a:xfrm>
            <a:off x="323528" y="1484784"/>
            <a:ext cx="8465805" cy="5112568"/>
          </a:xfrm>
          <a:prstGeom prst="rect">
            <a:avLst/>
          </a:prstGeom>
        </p:spPr>
      </p:pic>
      <p:cxnSp>
        <p:nvCxnSpPr>
          <p:cNvPr id="10" name="Gerade Verbindung mit Pfeil 9">
            <a:extLst>
              <a:ext uri="{FF2B5EF4-FFF2-40B4-BE49-F238E27FC236}">
                <a16:creationId xmlns:a16="http://schemas.microsoft.com/office/drawing/2014/main" id="{DF5473B3-191E-E7FF-5C36-794E54610D89}"/>
              </a:ext>
            </a:extLst>
          </p:cNvPr>
          <p:cNvCxnSpPr>
            <a:cxnSpLocks/>
          </p:cNvCxnSpPr>
          <p:nvPr/>
        </p:nvCxnSpPr>
        <p:spPr>
          <a:xfrm>
            <a:off x="1835696" y="260648"/>
            <a:ext cx="2520280" cy="187220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EA731D9-C4D3-6C99-4A89-679031B98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052736"/>
            <a:ext cx="1215579" cy="1215579"/>
          </a:xfrm>
          <a:prstGeom prst="rect">
            <a:avLst/>
          </a:prstGeom>
        </p:spPr>
      </p:pic>
    </p:spTree>
    <p:extLst>
      <p:ext uri="{BB962C8B-B14F-4D97-AF65-F5344CB8AC3E}">
        <p14:creationId xmlns:p14="http://schemas.microsoft.com/office/powerpoint/2010/main" val="30934723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Objekt 1">
            <a:extLst>
              <a:ext uri="{FF2B5EF4-FFF2-40B4-BE49-F238E27FC236}">
                <a16:creationId xmlns:a16="http://schemas.microsoft.com/office/drawing/2014/main" id="{556FBE97-1E10-4FC4-A1ED-D959AAB544CF}"/>
              </a:ext>
            </a:extLst>
          </p:cNvPr>
          <p:cNvGraphicFramePr>
            <a:graphicFrameLocks noChangeAspect="1"/>
          </p:cNvGraphicFramePr>
          <p:nvPr>
            <p:extLst>
              <p:ext uri="{D42A27DB-BD31-4B8C-83A1-F6EECF244321}">
                <p14:modId xmlns:p14="http://schemas.microsoft.com/office/powerpoint/2010/main" val="1344580873"/>
              </p:ext>
            </p:extLst>
          </p:nvPr>
        </p:nvGraphicFramePr>
        <p:xfrm>
          <a:off x="7556" y="0"/>
          <a:ext cx="9136444" cy="6858000"/>
        </p:xfrm>
        <a:graphic>
          <a:graphicData uri="http://schemas.openxmlformats.org/presentationml/2006/ole">
            <mc:AlternateContent xmlns:mc="http://schemas.openxmlformats.org/markup-compatibility/2006">
              <mc:Choice xmlns:v="urn:schemas-microsoft-com:vml" Requires="v">
                <p:oleObj name="Image" r:id="rId2" imgW="4343760" imgH="3497760" progId="Photoshop.Image.6">
                  <p:embed/>
                </p:oleObj>
              </mc:Choice>
              <mc:Fallback>
                <p:oleObj name="Image" r:id="rId2" imgW="4343760" imgH="3497760" progId="Photoshop.Image.6">
                  <p:embed/>
                  <p:pic>
                    <p:nvPicPr>
                      <p:cNvPr id="2" name="Objekt 1">
                        <a:extLst>
                          <a:ext uri="{FF2B5EF4-FFF2-40B4-BE49-F238E27FC236}">
                            <a16:creationId xmlns:a16="http://schemas.microsoft.com/office/drawing/2014/main" id="{556FBE97-1E10-4FC4-A1ED-D959AAB544CF}"/>
                          </a:ext>
                        </a:extLst>
                      </p:cNvPr>
                      <p:cNvPicPr/>
                      <p:nvPr/>
                    </p:nvPicPr>
                    <p:blipFill>
                      <a:blip r:embed="rId3"/>
                      <a:stretch>
                        <a:fillRect/>
                      </a:stretch>
                    </p:blipFill>
                    <p:spPr>
                      <a:xfrm>
                        <a:off x="7556" y="0"/>
                        <a:ext cx="9136444" cy="6858000"/>
                      </a:xfrm>
                      <a:prstGeom prst="rect">
                        <a:avLst/>
                      </a:prstGeom>
                    </p:spPr>
                  </p:pic>
                </p:oleObj>
              </mc:Fallback>
            </mc:AlternateContent>
          </a:graphicData>
        </a:graphic>
      </p:graphicFrame>
      <p:pic>
        <p:nvPicPr>
          <p:cNvPr id="5" name="Grafik 4">
            <a:extLst>
              <a:ext uri="{FF2B5EF4-FFF2-40B4-BE49-F238E27FC236}">
                <a16:creationId xmlns:a16="http://schemas.microsoft.com/office/drawing/2014/main" id="{6B277AEA-56E0-4D9D-6248-C9E15A516AE9}"/>
              </a:ext>
            </a:extLst>
          </p:cNvPr>
          <p:cNvPicPr>
            <a:picLocks noChangeAspect="1"/>
          </p:cNvPicPr>
          <p:nvPr/>
        </p:nvPicPr>
        <p:blipFill>
          <a:blip r:embed="rId4"/>
          <a:stretch>
            <a:fillRect/>
          </a:stretch>
        </p:blipFill>
        <p:spPr>
          <a:xfrm>
            <a:off x="7956376" y="6237312"/>
            <a:ext cx="786452" cy="323116"/>
          </a:xfrm>
          <a:prstGeom prst="rect">
            <a:avLst/>
          </a:prstGeom>
        </p:spPr>
      </p:pic>
    </p:spTree>
    <p:extLst>
      <p:ext uri="{BB962C8B-B14F-4D97-AF65-F5344CB8AC3E}">
        <p14:creationId xmlns:p14="http://schemas.microsoft.com/office/powerpoint/2010/main" val="37807503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B932703-90A9-31F7-9E03-67326E30834A}"/>
              </a:ext>
            </a:extLst>
          </p:cNvPr>
          <p:cNvPicPr>
            <a:picLocks noChangeAspect="1"/>
          </p:cNvPicPr>
          <p:nvPr/>
        </p:nvPicPr>
        <p:blipFill>
          <a:blip r:embed="rId2"/>
          <a:stretch>
            <a:fillRect/>
          </a:stretch>
        </p:blipFill>
        <p:spPr>
          <a:xfrm>
            <a:off x="-1" y="0"/>
            <a:ext cx="9144001" cy="6858000"/>
          </a:xfrm>
          <a:prstGeom prst="rect">
            <a:avLst/>
          </a:prstGeom>
        </p:spPr>
      </p:pic>
      <p:pic>
        <p:nvPicPr>
          <p:cNvPr id="6" name="Grafik 5">
            <a:extLst>
              <a:ext uri="{FF2B5EF4-FFF2-40B4-BE49-F238E27FC236}">
                <a16:creationId xmlns:a16="http://schemas.microsoft.com/office/drawing/2014/main" id="{F326FF6C-3620-13F0-1E2D-F1444A645948}"/>
              </a:ext>
            </a:extLst>
          </p:cNvPr>
          <p:cNvPicPr>
            <a:picLocks noChangeAspect="1"/>
          </p:cNvPicPr>
          <p:nvPr/>
        </p:nvPicPr>
        <p:blipFill>
          <a:blip r:embed="rId3"/>
          <a:stretch>
            <a:fillRect/>
          </a:stretch>
        </p:blipFill>
        <p:spPr>
          <a:xfrm>
            <a:off x="7812360" y="6021288"/>
            <a:ext cx="786452" cy="323116"/>
          </a:xfrm>
          <a:prstGeom prst="rect">
            <a:avLst/>
          </a:prstGeom>
        </p:spPr>
      </p:pic>
    </p:spTree>
    <p:extLst>
      <p:ext uri="{BB962C8B-B14F-4D97-AF65-F5344CB8AC3E}">
        <p14:creationId xmlns:p14="http://schemas.microsoft.com/office/powerpoint/2010/main" val="33867214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CE05088-A423-8742-2AA2-F30024689B92}"/>
              </a:ext>
            </a:extLst>
          </p:cNvPr>
          <p:cNvPicPr>
            <a:picLocks noChangeAspect="1"/>
          </p:cNvPicPr>
          <p:nvPr/>
        </p:nvPicPr>
        <p:blipFill>
          <a:blip r:embed="rId2"/>
          <a:stretch>
            <a:fillRect/>
          </a:stretch>
        </p:blipFill>
        <p:spPr>
          <a:xfrm>
            <a:off x="21806" y="0"/>
            <a:ext cx="9197420" cy="6957392"/>
          </a:xfrm>
          <a:prstGeom prst="rect">
            <a:avLst/>
          </a:prstGeom>
        </p:spPr>
      </p:pic>
      <p:pic>
        <p:nvPicPr>
          <p:cNvPr id="4" name="Grafik 3">
            <a:extLst>
              <a:ext uri="{FF2B5EF4-FFF2-40B4-BE49-F238E27FC236}">
                <a16:creationId xmlns:a16="http://schemas.microsoft.com/office/drawing/2014/main" id="{95AD88E6-E342-E3AE-BBFE-A7F10F0C8337}"/>
              </a:ext>
            </a:extLst>
          </p:cNvPr>
          <p:cNvPicPr>
            <a:picLocks noChangeAspect="1"/>
          </p:cNvPicPr>
          <p:nvPr/>
        </p:nvPicPr>
        <p:blipFill>
          <a:blip r:embed="rId3"/>
          <a:stretch>
            <a:fillRect/>
          </a:stretch>
        </p:blipFill>
        <p:spPr>
          <a:xfrm>
            <a:off x="7596336" y="6381328"/>
            <a:ext cx="786452" cy="323116"/>
          </a:xfrm>
          <a:prstGeom prst="rect">
            <a:avLst/>
          </a:prstGeom>
        </p:spPr>
      </p:pic>
    </p:spTree>
    <p:extLst>
      <p:ext uri="{BB962C8B-B14F-4D97-AF65-F5344CB8AC3E}">
        <p14:creationId xmlns:p14="http://schemas.microsoft.com/office/powerpoint/2010/main" val="22157453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1115616" y="1340768"/>
            <a:ext cx="7128792" cy="3108543"/>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Allerdings hat </a:t>
            </a:r>
            <a:r>
              <a:rPr kumimoji="0" lang="de-DE" sz="2800" b="1"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Bairlein</a:t>
            </a: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de-DE" sz="2800" kern="0" dirty="0">
                <a:solidFill>
                  <a:srgbClr val="000000"/>
                </a:solidFill>
                <a:latin typeface="Times New Roman" pitchFamily="18" charset="0"/>
                <a:cs typeface="Calibri" pitchFamily="34" charset="0"/>
              </a:rPr>
              <a:t>(ehemaliger Leiter der Vogelwarte Helgoland)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gesagt,</a:t>
            </a:r>
          </a:p>
          <a:p>
            <a:pPr marL="0" marR="0" lvl="0" indent="0" algn="l" defTabSz="914400" rtl="0" eaLnBrk="1" fontAlgn="base" latinLnBrk="0" hangingPunct="1">
              <a:lnSpc>
                <a:spcPct val="100000"/>
              </a:lnSpc>
              <a:spcBef>
                <a:spcPct val="0"/>
              </a:spcBef>
              <a:spcAft>
                <a:spcPct val="0"/>
              </a:spcAft>
              <a:buClrTx/>
              <a:buSzTx/>
              <a:buFontTx/>
              <a:buNone/>
              <a:tabLst/>
              <a:defRPr/>
            </a:pPr>
            <a:r>
              <a:rPr lang="de-DE" sz="2800" kern="0" dirty="0">
                <a:solidFill>
                  <a:srgbClr val="000000"/>
                </a:solidFill>
                <a:latin typeface="Times New Roman" pitchFamily="18" charset="0"/>
                <a:cs typeface="Calibri" pitchFamily="34" charset="0"/>
              </a:rPr>
              <a:t>dass </a:t>
            </a:r>
            <a:r>
              <a:rPr lang="de-DE" sz="2800" b="1" kern="0" dirty="0">
                <a:solidFill>
                  <a:srgbClr val="000000"/>
                </a:solidFill>
                <a:latin typeface="Times New Roman" pitchFamily="18" charset="0"/>
                <a:cs typeface="Calibri" pitchFamily="34" charset="0"/>
              </a:rPr>
              <a:t>wir selbst</a:t>
            </a:r>
            <a:r>
              <a:rPr lang="de-DE" sz="2800" kern="0" dirty="0">
                <a:solidFill>
                  <a:srgbClr val="000000"/>
                </a:solidFill>
                <a:latin typeface="Times New Roman" pitchFamily="18" charset="0"/>
                <a:cs typeface="Calibri" pitchFamily="34" charset="0"/>
              </a:rPr>
              <a:t> durch Biotopvernichtung </a:t>
            </a:r>
          </a:p>
          <a:p>
            <a:pPr marL="0" marR="0" lvl="0" indent="0" algn="l" defTabSz="914400" rtl="0" eaLnBrk="1" fontAlgn="base" latinLnBrk="0" hangingPunct="1">
              <a:lnSpc>
                <a:spcPct val="100000"/>
              </a:lnSpc>
              <a:spcBef>
                <a:spcPct val="0"/>
              </a:spcBef>
              <a:spcAft>
                <a:spcPct val="0"/>
              </a:spcAft>
              <a:buClrTx/>
              <a:buSzTx/>
              <a:buFontTx/>
              <a:buNone/>
              <a:tabLst/>
              <a:defRPr/>
            </a:pPr>
            <a:r>
              <a:rPr lang="de-DE" sz="2800" kern="0" dirty="0">
                <a:solidFill>
                  <a:srgbClr val="000000"/>
                </a:solidFill>
                <a:latin typeface="Times New Roman" pitchFamily="18" charset="0"/>
                <a:cs typeface="Calibri" pitchFamily="34" charset="0"/>
              </a:rPr>
              <a:t>in den letzten Jahrzehnten mehr Vögel </a:t>
            </a:r>
          </a:p>
          <a:p>
            <a:pPr marL="0" marR="0" lvl="0" indent="0" algn="l" defTabSz="914400" rtl="0" eaLnBrk="1" fontAlgn="base" latinLnBrk="0" hangingPunct="1">
              <a:lnSpc>
                <a:spcPct val="100000"/>
              </a:lnSpc>
              <a:spcBef>
                <a:spcPct val="0"/>
              </a:spcBef>
              <a:spcAft>
                <a:spcPct val="0"/>
              </a:spcAft>
              <a:buClrTx/>
              <a:buSzTx/>
              <a:buFontTx/>
              <a:buNone/>
              <a:tabLst/>
              <a:defRPr/>
            </a:pPr>
            <a:r>
              <a:rPr lang="de-DE" sz="2800" kern="0" dirty="0">
                <a:solidFill>
                  <a:srgbClr val="000000"/>
                </a:solidFill>
                <a:latin typeface="Times New Roman" pitchFamily="18" charset="0"/>
                <a:cs typeface="Calibri" pitchFamily="34" charset="0"/>
              </a:rPr>
              <a:t>selten gemacht haben,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als es die Ägypter durch ihre Massenfänge </a:t>
            </a:r>
            <a:r>
              <a:rPr lang="de-DE" sz="2800" kern="0" dirty="0">
                <a:solidFill>
                  <a:srgbClr val="000000"/>
                </a:solidFill>
                <a:latin typeface="Times New Roman" pitchFamily="18" charset="0"/>
                <a:cs typeface="Calibri" pitchFamily="34" charset="0"/>
              </a:rPr>
              <a:t>t</a:t>
            </a:r>
            <a:r>
              <a:rPr kumimoji="0" lang="de-DE" sz="280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un</a:t>
            </a:r>
            <a:endPar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3500448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DCEF6D1-88D1-CEFD-22D9-7952DE2993D5}"/>
              </a:ext>
            </a:extLst>
          </p:cNvPr>
          <p:cNvPicPr>
            <a:picLocks noChangeAspect="1"/>
          </p:cNvPicPr>
          <p:nvPr/>
        </p:nvPicPr>
        <p:blipFill>
          <a:blip r:embed="rId3"/>
          <a:stretch>
            <a:fillRect/>
          </a:stretch>
        </p:blipFill>
        <p:spPr>
          <a:xfrm>
            <a:off x="0" y="-27384"/>
            <a:ext cx="9144000" cy="6885384"/>
          </a:xfrm>
          <a:prstGeom prst="rect">
            <a:avLst/>
          </a:prstGeom>
        </p:spPr>
      </p:pic>
      <p:sp>
        <p:nvSpPr>
          <p:cNvPr id="2" name="Textfeld 2">
            <a:extLst>
              <a:ext uri="{FF2B5EF4-FFF2-40B4-BE49-F238E27FC236}">
                <a16:creationId xmlns:a16="http://schemas.microsoft.com/office/drawing/2014/main" id="{3F39990C-8678-4D0B-B067-53A00D24179A}"/>
              </a:ext>
            </a:extLst>
          </p:cNvPr>
          <p:cNvSpPr txBox="1">
            <a:spLocks noChangeArrowheads="1"/>
          </p:cNvSpPr>
          <p:nvPr/>
        </p:nvSpPr>
        <p:spPr bwMode="auto">
          <a:xfrm>
            <a:off x="0" y="44624"/>
            <a:ext cx="2160240" cy="461665"/>
          </a:xfrm>
          <a:prstGeom prst="rect">
            <a:avLst/>
          </a:prstGeom>
          <a:solidFill>
            <a:schemeClr val="tx1"/>
          </a:solidFill>
          <a:ln w="9525">
            <a:noFill/>
            <a:miter lim="800000"/>
            <a:headEnd/>
            <a:tailEnd/>
          </a:ln>
        </p:spPr>
        <p:txBody>
          <a:bodyPr wrap="square">
            <a:spAutoFit/>
          </a:bodyPr>
          <a:lstStyle/>
          <a:p>
            <a:pPr>
              <a:spcBef>
                <a:spcPts val="0"/>
              </a:spcBef>
            </a:pPr>
            <a:r>
              <a:rPr lang="de-DE" sz="2400" b="1" dirty="0">
                <a:solidFill>
                  <a:srgbClr val="C00000"/>
                </a:solidFill>
                <a:latin typeface="Times New Roman" pitchFamily="18" charset="0"/>
                <a:cs typeface="Times New Roman" pitchFamily="18" charset="0"/>
              </a:rPr>
              <a:t>Mainzer Sand:</a:t>
            </a:r>
          </a:p>
        </p:txBody>
      </p:sp>
      <p:sp>
        <p:nvSpPr>
          <p:cNvPr id="3" name="Textfeld 2">
            <a:extLst>
              <a:ext uri="{FF2B5EF4-FFF2-40B4-BE49-F238E27FC236}">
                <a16:creationId xmlns:a16="http://schemas.microsoft.com/office/drawing/2014/main" id="{9B32BEA4-A90D-216F-21A1-308456781C53}"/>
              </a:ext>
            </a:extLst>
          </p:cNvPr>
          <p:cNvSpPr txBox="1">
            <a:spLocks noChangeArrowheads="1"/>
          </p:cNvSpPr>
          <p:nvPr/>
        </p:nvSpPr>
        <p:spPr bwMode="auto">
          <a:xfrm>
            <a:off x="2267744" y="5733256"/>
            <a:ext cx="6336705" cy="830997"/>
          </a:xfrm>
          <a:prstGeom prst="rect">
            <a:avLst/>
          </a:prstGeom>
          <a:solidFill>
            <a:schemeClr val="tx1"/>
          </a:solidFill>
          <a:ln w="9525">
            <a:noFill/>
            <a:miter lim="800000"/>
            <a:headEnd/>
            <a:tailEnd/>
          </a:ln>
        </p:spPr>
        <p:txBody>
          <a:bodyPr wrap="square">
            <a:spAutoFit/>
          </a:bodyPr>
          <a:lstStyle/>
          <a:p>
            <a:pPr>
              <a:spcBef>
                <a:spcPts val="0"/>
              </a:spcBef>
            </a:pPr>
            <a:r>
              <a:rPr lang="de-DE" sz="2400" dirty="0">
                <a:solidFill>
                  <a:srgbClr val="000000"/>
                </a:solidFill>
                <a:latin typeface="Times New Roman" pitchFamily="18" charset="0"/>
                <a:cs typeface="Times New Roman" pitchFamily="18" charset="0"/>
              </a:rPr>
              <a:t>Der </a:t>
            </a:r>
            <a:r>
              <a:rPr lang="de-DE" sz="2400" b="1" dirty="0">
                <a:solidFill>
                  <a:srgbClr val="000000"/>
                </a:solidFill>
                <a:latin typeface="Times New Roman" pitchFamily="18" charset="0"/>
                <a:cs typeface="Times New Roman" pitchFamily="18" charset="0"/>
              </a:rPr>
              <a:t>Mainzer Sand </a:t>
            </a:r>
            <a:r>
              <a:rPr lang="de-DE" sz="2400" dirty="0">
                <a:solidFill>
                  <a:srgbClr val="000000"/>
                </a:solidFill>
                <a:latin typeface="Times New Roman" pitchFamily="18" charset="0"/>
                <a:cs typeface="Times New Roman" pitchFamily="18" charset="0"/>
              </a:rPr>
              <a:t>ist seit über 2 Jahrhunderten </a:t>
            </a:r>
          </a:p>
          <a:p>
            <a:pPr>
              <a:spcBef>
                <a:spcPts val="0"/>
              </a:spcBef>
            </a:pPr>
            <a:r>
              <a:rPr lang="de-DE" sz="2400" b="1" dirty="0">
                <a:solidFill>
                  <a:srgbClr val="C00000"/>
                </a:solidFill>
                <a:latin typeface="Times New Roman" pitchFamily="18" charset="0"/>
                <a:cs typeface="Times New Roman" pitchFamily="18" charset="0"/>
              </a:rPr>
              <a:t>keine ursprüngliche Natur</a:t>
            </a:r>
          </a:p>
        </p:txBody>
      </p:sp>
    </p:spTree>
    <p:extLst>
      <p:ext uri="{BB962C8B-B14F-4D97-AF65-F5344CB8AC3E}">
        <p14:creationId xmlns:p14="http://schemas.microsoft.com/office/powerpoint/2010/main" val="6965310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611560" y="692696"/>
            <a:ext cx="7920880" cy="5078313"/>
          </a:xfrm>
          <a:prstGeom prst="rect">
            <a:avLst/>
          </a:prstGeom>
          <a:solidFill>
            <a:schemeClr val="bg1">
              <a:lumMod val="95000"/>
            </a:schemeClr>
          </a:solidFill>
          <a:ln w="9525">
            <a:noFill/>
            <a:miter lim="800000"/>
            <a:headEnd/>
            <a:tailEnd/>
          </a:ln>
        </p:spPr>
        <p:txBody>
          <a:bodyPr wrap="square">
            <a:spAutoFit/>
          </a:bodyPr>
          <a:lstStyle/>
          <a:p>
            <a:pPr algn="ctr"/>
            <a:r>
              <a:rPr lang="de-DE" sz="3600" kern="0" dirty="0">
                <a:latin typeface="Times New Roman" pitchFamily="18" charset="0"/>
                <a:cs typeface="Calibri" pitchFamily="34" charset="0"/>
              </a:rPr>
              <a:t>Nach Punkt 1 </a:t>
            </a:r>
          </a:p>
          <a:p>
            <a:pPr algn="ctr"/>
            <a:r>
              <a:rPr lang="de-DE" sz="3600" kern="0" dirty="0">
                <a:latin typeface="Times New Roman" pitchFamily="18" charset="0"/>
                <a:cs typeface="Calibri" pitchFamily="34" charset="0"/>
              </a:rPr>
              <a:t>= </a:t>
            </a:r>
            <a:r>
              <a:rPr lang="de-DE" sz="3600" b="1" kern="0" dirty="0">
                <a:solidFill>
                  <a:srgbClr val="C00000"/>
                </a:solidFill>
                <a:latin typeface="Times New Roman" pitchFamily="18" charset="0"/>
                <a:cs typeface="Calibri" pitchFamily="34" charset="0"/>
              </a:rPr>
              <a:t>Artenschwund wegen der Stickstoff-Eutrophierung </a:t>
            </a:r>
            <a:r>
              <a:rPr lang="de-DE" sz="3600" kern="0" dirty="0">
                <a:latin typeface="Times New Roman" pitchFamily="18" charset="0"/>
                <a:cs typeface="Calibri" pitchFamily="34" charset="0"/>
              </a:rPr>
              <a:t>kommt nun: </a:t>
            </a:r>
          </a:p>
          <a:p>
            <a:pPr algn="ctr"/>
            <a:endParaRPr lang="de-DE" sz="3600" b="1" kern="0" dirty="0">
              <a:solidFill>
                <a:srgbClr val="C00000"/>
              </a:solidFill>
              <a:latin typeface="Times New Roman" pitchFamily="18" charset="0"/>
              <a:cs typeface="Calibri" pitchFamily="34" charset="0"/>
            </a:endParaRPr>
          </a:p>
          <a:p>
            <a:pPr algn="ctr"/>
            <a:r>
              <a:rPr lang="de-DE" sz="3600" kern="0" dirty="0">
                <a:latin typeface="Times New Roman" pitchFamily="18" charset="0"/>
                <a:cs typeface="Calibri" pitchFamily="34" charset="0"/>
              </a:rPr>
              <a:t>Punkt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600" b="1" i="0" u="none" strike="noStrike" kern="0" cap="none" spc="0" normalizeH="0" baseline="0" noProof="0" dirty="0">
                <a:ln>
                  <a:noFill/>
                </a:ln>
                <a:solidFill>
                  <a:srgbClr val="C00000"/>
                </a:solidFill>
                <a:effectLst/>
                <a:uLnTx/>
                <a:uFillTx/>
                <a:latin typeface="Times New Roman" pitchFamily="18" charset="0"/>
                <a:cs typeface="Calibri" pitchFamily="34" charset="0"/>
              </a:rPr>
              <a:t>Artenschwund durch </a:t>
            </a:r>
            <a:r>
              <a:rPr kumimoji="0" lang="de-DE" sz="36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Rückgang der Nutzung </a:t>
            </a:r>
            <a:endParaRPr kumimoji="0" lang="de-DE" sz="36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6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von Wald und Wiese, Hanglagen, Talsohlen und Weg- und Ackerrändern </a:t>
            </a:r>
          </a:p>
        </p:txBody>
      </p:sp>
    </p:spTree>
    <p:extLst>
      <p:ext uri="{BB962C8B-B14F-4D97-AF65-F5344CB8AC3E}">
        <p14:creationId xmlns:p14="http://schemas.microsoft.com/office/powerpoint/2010/main" val="20695053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611560" y="1757134"/>
            <a:ext cx="7920880" cy="1815882"/>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Sie haben recht gehört:</a:t>
            </a:r>
            <a:endPar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280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a:p>
            <a:pPr lvl="0">
              <a:defRPr/>
            </a:pPr>
            <a:r>
              <a:rPr lang="de-DE" sz="2800" kern="0" dirty="0">
                <a:solidFill>
                  <a:srgbClr val="000000"/>
                </a:solidFill>
                <a:latin typeface="Times New Roman" pitchFamily="18" charset="0"/>
                <a:cs typeface="Calibri" pitchFamily="34" charset="0"/>
              </a:rPr>
              <a:t>ein Faktor des </a:t>
            </a:r>
            <a:r>
              <a:rPr lang="de-DE" sz="2800" b="1" kern="0" dirty="0">
                <a:solidFill>
                  <a:srgbClr val="000000"/>
                </a:solidFill>
                <a:latin typeface="Times New Roman" pitchFamily="18" charset="0"/>
                <a:cs typeface="Calibri" pitchFamily="34" charset="0"/>
              </a:rPr>
              <a:t>Artenschwundes</a:t>
            </a:r>
            <a:r>
              <a:rPr lang="de-DE" sz="2800" kern="0" dirty="0">
                <a:solidFill>
                  <a:srgbClr val="000000"/>
                </a:solidFill>
                <a:latin typeface="Times New Roman" pitchFamily="18" charset="0"/>
                <a:cs typeface="Calibri" pitchFamily="34" charset="0"/>
              </a:rPr>
              <a:t> in Deutschland ist die </a:t>
            </a:r>
            <a:r>
              <a:rPr lang="de-DE" sz="2800" b="1" kern="0" dirty="0">
                <a:solidFill>
                  <a:srgbClr val="C00000"/>
                </a:solidFill>
                <a:latin typeface="Times New Roman" pitchFamily="18" charset="0"/>
                <a:cs typeface="Calibri" pitchFamily="34" charset="0"/>
              </a:rPr>
              <a:t>mangelnde Nutzung der Landschaft </a:t>
            </a:r>
          </a:p>
        </p:txBody>
      </p:sp>
    </p:spTree>
    <p:extLst>
      <p:ext uri="{BB962C8B-B14F-4D97-AF65-F5344CB8AC3E}">
        <p14:creationId xmlns:p14="http://schemas.microsoft.com/office/powerpoint/2010/main" val="23379942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611560" y="1112545"/>
            <a:ext cx="7920880" cy="3108543"/>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Noch im 19. Jahrhundert </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wurde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nahezu die gesamte Landschaft Deutschlands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genutzt</a:t>
            </a:r>
            <a:r>
              <a:rPr lang="de-DE" sz="2800" kern="0" dirty="0">
                <a:solidFill>
                  <a:srgbClr val="000000"/>
                </a:solidFill>
                <a:latin typeface="Times New Roman" pitchFamily="18" charset="0"/>
                <a:cs typeface="Calibri" pitchFamily="34" charset="0"/>
              </a:rPr>
              <a:t>:</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Berghänge und Talsohlen wurden beweidet</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de-DE" sz="2800" kern="0" dirty="0">
              <a:solidFill>
                <a:srgbClr val="000000"/>
              </a:solidFill>
              <a:latin typeface="Times New Roman" pitchFamily="18" charset="0"/>
              <a:cs typeface="Calibri" pitchFamily="34" charset="0"/>
            </a:endParaRP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a:p>
            <a:pPr marR="0" lvl="0" algn="l" defTabSz="914400" rtl="0" eaLnBrk="1" fontAlgn="base" latinLnBrk="0" hangingPunct="1">
              <a:lnSpc>
                <a:spcPct val="100000"/>
              </a:lnSpc>
              <a:spcBef>
                <a:spcPct val="0"/>
              </a:spcBef>
              <a:spcAft>
                <a:spcPct val="0"/>
              </a:spcAft>
              <a:buClrTx/>
              <a:buSzTx/>
              <a:tabLst/>
              <a:defRPr/>
            </a:pPr>
            <a:r>
              <a:rPr lang="de-DE" sz="2800" kern="0" dirty="0">
                <a:solidFill>
                  <a:srgbClr val="000000"/>
                </a:solidFill>
                <a:latin typeface="Times New Roman" pitchFamily="18" charset="0"/>
                <a:cs typeface="Calibri" pitchFamily="34" charset="0"/>
              </a:rPr>
              <a:t>Dadurch entstanden die </a:t>
            </a:r>
            <a:r>
              <a:rPr lang="de-DE" sz="2800" b="1" kern="0" dirty="0">
                <a:solidFill>
                  <a:srgbClr val="C00000"/>
                </a:solidFill>
                <a:latin typeface="Times New Roman" pitchFamily="18" charset="0"/>
                <a:cs typeface="Calibri" pitchFamily="34" charset="0"/>
              </a:rPr>
              <a:t>Trockenrasen</a:t>
            </a:r>
            <a:endPar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41851793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87617CA-59A1-8A9A-4AAD-8DC95754BDA1}"/>
              </a:ext>
            </a:extLst>
          </p:cNvPr>
          <p:cNvPicPr>
            <a:picLocks noChangeAspect="1"/>
          </p:cNvPicPr>
          <p:nvPr/>
        </p:nvPicPr>
        <p:blipFill>
          <a:blip r:embed="rId2"/>
          <a:stretch>
            <a:fillRect/>
          </a:stretch>
        </p:blipFill>
        <p:spPr>
          <a:xfrm>
            <a:off x="107504" y="914532"/>
            <a:ext cx="9036496" cy="5862095"/>
          </a:xfrm>
          <a:prstGeom prst="rect">
            <a:avLst/>
          </a:prstGeom>
        </p:spPr>
      </p:pic>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467544" y="109075"/>
            <a:ext cx="8208912" cy="1200329"/>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Verschwundene Landschaft </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infolge 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Unterbeweidung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und der unzureichenden </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V</a:t>
            </a:r>
            <a:r>
              <a:rPr kumimoji="0" lang="de-DE" sz="24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egetations</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-Entnahme</a:t>
            </a:r>
          </a:p>
        </p:txBody>
      </p:sp>
      <p:pic>
        <p:nvPicPr>
          <p:cNvPr id="2" name="Grafik 1">
            <a:extLst>
              <a:ext uri="{FF2B5EF4-FFF2-40B4-BE49-F238E27FC236}">
                <a16:creationId xmlns:a16="http://schemas.microsoft.com/office/drawing/2014/main" id="{9168421D-834D-A501-E31A-97C22EE65A32}"/>
              </a:ext>
            </a:extLst>
          </p:cNvPr>
          <p:cNvPicPr>
            <a:picLocks noChangeAspect="1"/>
          </p:cNvPicPr>
          <p:nvPr/>
        </p:nvPicPr>
        <p:blipFill>
          <a:blip r:embed="rId3"/>
          <a:stretch>
            <a:fillRect/>
          </a:stretch>
        </p:blipFill>
        <p:spPr>
          <a:xfrm>
            <a:off x="7890004" y="6237312"/>
            <a:ext cx="786452" cy="323116"/>
          </a:xfrm>
          <a:prstGeom prst="rect">
            <a:avLst/>
          </a:prstGeom>
        </p:spPr>
      </p:pic>
    </p:spTree>
    <p:extLst>
      <p:ext uri="{BB962C8B-B14F-4D97-AF65-F5344CB8AC3E}">
        <p14:creationId xmlns:p14="http://schemas.microsoft.com/office/powerpoint/2010/main" val="10864271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A6021F5-6B2F-8929-93D7-3B3C3AE14C16}"/>
              </a:ext>
            </a:extLst>
          </p:cNvPr>
          <p:cNvPicPr>
            <a:picLocks noChangeAspect="1"/>
          </p:cNvPicPr>
          <p:nvPr/>
        </p:nvPicPr>
        <p:blipFill>
          <a:blip r:embed="rId2"/>
          <a:stretch>
            <a:fillRect/>
          </a:stretch>
        </p:blipFill>
        <p:spPr>
          <a:xfrm>
            <a:off x="-11323" y="26806"/>
            <a:ext cx="9155323" cy="6831194"/>
          </a:xfrm>
          <a:prstGeom prst="rect">
            <a:avLst/>
          </a:prstGeom>
        </p:spPr>
      </p:pic>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3167336" y="5657671"/>
            <a:ext cx="5976664" cy="1200329"/>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Rotbinden-Samtfalter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Arethusana</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de-DE" sz="24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arethusa</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de-DE" sz="240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(Bulgarien 2013)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kern="0" dirty="0">
                <a:solidFill>
                  <a:srgbClr val="000000"/>
                </a:solidFill>
                <a:latin typeface="Times New Roman" pitchFamily="18" charset="0"/>
                <a:cs typeface="Times New Roman" pitchFamily="18" charset="0"/>
              </a:rPr>
              <a:t>seit ca. 20 Jahren in Deutschland ausgestorben</a:t>
            </a:r>
            <a:endParaRPr kumimoji="0" lang="de-DE" sz="240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2265705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2F59D60-12CA-640A-943F-9E25BA80AA6D}"/>
              </a:ext>
            </a:extLst>
          </p:cNvPr>
          <p:cNvPicPr>
            <a:picLocks noChangeAspect="1"/>
          </p:cNvPicPr>
          <p:nvPr/>
        </p:nvPicPr>
        <p:blipFill>
          <a:blip r:embed="rId3"/>
          <a:stretch>
            <a:fillRect/>
          </a:stretch>
        </p:blipFill>
        <p:spPr>
          <a:xfrm>
            <a:off x="0" y="17754"/>
            <a:ext cx="9099918" cy="6840246"/>
          </a:xfrm>
          <a:prstGeom prst="rect">
            <a:avLst/>
          </a:prstGeom>
        </p:spPr>
      </p:pic>
      <p:pic>
        <p:nvPicPr>
          <p:cNvPr id="6" name="Grafik 5">
            <a:extLst>
              <a:ext uri="{FF2B5EF4-FFF2-40B4-BE49-F238E27FC236}">
                <a16:creationId xmlns:a16="http://schemas.microsoft.com/office/drawing/2014/main" id="{17614DCD-67D4-5796-87D9-2C3AB2B00DDA}"/>
              </a:ext>
            </a:extLst>
          </p:cNvPr>
          <p:cNvPicPr>
            <a:picLocks noChangeAspect="1"/>
          </p:cNvPicPr>
          <p:nvPr/>
        </p:nvPicPr>
        <p:blipFill>
          <a:blip r:embed="rId4"/>
          <a:stretch>
            <a:fillRect/>
          </a:stretch>
        </p:blipFill>
        <p:spPr>
          <a:xfrm>
            <a:off x="8028384" y="6274236"/>
            <a:ext cx="786452" cy="323116"/>
          </a:xfrm>
          <a:prstGeom prst="rect">
            <a:avLst/>
          </a:prstGeom>
        </p:spPr>
      </p:pic>
      <p:sp>
        <p:nvSpPr>
          <p:cNvPr id="7" name="Textfeld 6">
            <a:extLst>
              <a:ext uri="{FF2B5EF4-FFF2-40B4-BE49-F238E27FC236}">
                <a16:creationId xmlns:a16="http://schemas.microsoft.com/office/drawing/2014/main" id="{E4046069-585F-D205-2745-FC7888B65CD7}"/>
              </a:ext>
            </a:extLst>
          </p:cNvPr>
          <p:cNvSpPr txBox="1">
            <a:spLocks noChangeArrowheads="1"/>
          </p:cNvSpPr>
          <p:nvPr/>
        </p:nvSpPr>
        <p:spPr bwMode="auto">
          <a:xfrm>
            <a:off x="3635896" y="260648"/>
            <a:ext cx="5328592" cy="461665"/>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Zu wenig Schafbeweidung der Hänge</a:t>
            </a:r>
            <a:endPar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923490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395536" y="404664"/>
            <a:ext cx="8352928" cy="461665"/>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Entwicklung der </a:t>
            </a:r>
            <a:r>
              <a:rPr kumimoji="0" lang="de-DE" sz="24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Schaf</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bestände von 1800 bis 2008 in Deutschland</a:t>
            </a:r>
            <a:endPar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pic>
        <p:nvPicPr>
          <p:cNvPr id="3" name="Grafik 2">
            <a:extLst>
              <a:ext uri="{FF2B5EF4-FFF2-40B4-BE49-F238E27FC236}">
                <a16:creationId xmlns:a16="http://schemas.microsoft.com/office/drawing/2014/main" id="{B8712A92-DD01-9F4C-8213-4432F6E62691}"/>
              </a:ext>
            </a:extLst>
          </p:cNvPr>
          <p:cNvPicPr>
            <a:picLocks noChangeAspect="1"/>
          </p:cNvPicPr>
          <p:nvPr/>
        </p:nvPicPr>
        <p:blipFill>
          <a:blip r:embed="rId2"/>
          <a:stretch>
            <a:fillRect/>
          </a:stretch>
        </p:blipFill>
        <p:spPr>
          <a:xfrm>
            <a:off x="420668" y="980727"/>
            <a:ext cx="8327796" cy="5235783"/>
          </a:xfrm>
          <a:prstGeom prst="rect">
            <a:avLst/>
          </a:prstGeom>
        </p:spPr>
      </p:pic>
    </p:spTree>
    <p:extLst>
      <p:ext uri="{BB962C8B-B14F-4D97-AF65-F5344CB8AC3E}">
        <p14:creationId xmlns:p14="http://schemas.microsoft.com/office/powerpoint/2010/main" val="17933355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3A79ED8-CBE3-5D66-ADA6-54E4A0D4CAFC}"/>
              </a:ext>
            </a:extLst>
          </p:cNvPr>
          <p:cNvPicPr>
            <a:picLocks noChangeAspect="1"/>
          </p:cNvPicPr>
          <p:nvPr/>
        </p:nvPicPr>
        <p:blipFill>
          <a:blip r:embed="rId2"/>
          <a:stretch>
            <a:fillRect/>
          </a:stretch>
        </p:blipFill>
        <p:spPr>
          <a:xfrm>
            <a:off x="72008" y="21954"/>
            <a:ext cx="8964488" cy="6791422"/>
          </a:xfrm>
          <a:prstGeom prst="rect">
            <a:avLst/>
          </a:prstGeom>
        </p:spPr>
      </p:pic>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395536" y="404664"/>
            <a:ext cx="6382645" cy="461665"/>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keine Nutzung der Sträucher und Gebüsche mehr:</a:t>
            </a:r>
            <a:endPar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pic>
        <p:nvPicPr>
          <p:cNvPr id="6" name="Grafik 5">
            <a:extLst>
              <a:ext uri="{FF2B5EF4-FFF2-40B4-BE49-F238E27FC236}">
                <a16:creationId xmlns:a16="http://schemas.microsoft.com/office/drawing/2014/main" id="{D2F40500-8897-85AB-F3B5-189AF9679519}"/>
              </a:ext>
            </a:extLst>
          </p:cNvPr>
          <p:cNvPicPr>
            <a:picLocks noChangeAspect="1"/>
          </p:cNvPicPr>
          <p:nvPr/>
        </p:nvPicPr>
        <p:blipFill>
          <a:blip r:embed="rId3"/>
          <a:stretch>
            <a:fillRect/>
          </a:stretch>
        </p:blipFill>
        <p:spPr>
          <a:xfrm>
            <a:off x="8028384" y="6274236"/>
            <a:ext cx="786452" cy="323116"/>
          </a:xfrm>
          <a:prstGeom prst="rect">
            <a:avLst/>
          </a:prstGeom>
        </p:spPr>
      </p:pic>
    </p:spTree>
    <p:extLst>
      <p:ext uri="{BB962C8B-B14F-4D97-AF65-F5344CB8AC3E}">
        <p14:creationId xmlns:p14="http://schemas.microsoft.com/office/powerpoint/2010/main" val="21505189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F3E03D3-7EE1-5F79-E5D6-A497ACCB8C8D}"/>
              </a:ext>
            </a:extLst>
          </p:cNvPr>
          <p:cNvPicPr>
            <a:picLocks noChangeAspect="1"/>
          </p:cNvPicPr>
          <p:nvPr/>
        </p:nvPicPr>
        <p:blipFill>
          <a:blip r:embed="rId2"/>
          <a:stretch>
            <a:fillRect/>
          </a:stretch>
        </p:blipFill>
        <p:spPr>
          <a:xfrm>
            <a:off x="0" y="0"/>
            <a:ext cx="9144000" cy="6987396"/>
          </a:xfrm>
          <a:prstGeom prst="rect">
            <a:avLst/>
          </a:prstGeom>
        </p:spPr>
      </p:pic>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395537" y="404664"/>
            <a:ext cx="3600400" cy="461665"/>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kein Reisig-Sammeln mehr:</a:t>
            </a:r>
            <a:endPar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pic>
        <p:nvPicPr>
          <p:cNvPr id="6" name="Grafik 5">
            <a:extLst>
              <a:ext uri="{FF2B5EF4-FFF2-40B4-BE49-F238E27FC236}">
                <a16:creationId xmlns:a16="http://schemas.microsoft.com/office/drawing/2014/main" id="{D2F40500-8897-85AB-F3B5-189AF9679519}"/>
              </a:ext>
            </a:extLst>
          </p:cNvPr>
          <p:cNvPicPr>
            <a:picLocks noChangeAspect="1"/>
          </p:cNvPicPr>
          <p:nvPr/>
        </p:nvPicPr>
        <p:blipFill>
          <a:blip r:embed="rId3"/>
          <a:stretch>
            <a:fillRect/>
          </a:stretch>
        </p:blipFill>
        <p:spPr>
          <a:xfrm>
            <a:off x="8028384" y="6274236"/>
            <a:ext cx="786452" cy="323116"/>
          </a:xfrm>
          <a:prstGeom prst="rect">
            <a:avLst/>
          </a:prstGeom>
        </p:spPr>
      </p:pic>
    </p:spTree>
    <p:extLst>
      <p:ext uri="{BB962C8B-B14F-4D97-AF65-F5344CB8AC3E}">
        <p14:creationId xmlns:p14="http://schemas.microsoft.com/office/powerpoint/2010/main" val="7655052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DE86632-E7B9-AC53-79B4-E7A7447E0106}"/>
              </a:ext>
            </a:extLst>
          </p:cNvPr>
          <p:cNvPicPr>
            <a:picLocks noChangeAspect="1"/>
          </p:cNvPicPr>
          <p:nvPr/>
        </p:nvPicPr>
        <p:blipFill>
          <a:blip r:embed="rId2"/>
          <a:stretch>
            <a:fillRect/>
          </a:stretch>
        </p:blipFill>
        <p:spPr>
          <a:xfrm>
            <a:off x="21806" y="23810"/>
            <a:ext cx="4694210" cy="6741406"/>
          </a:xfrm>
          <a:prstGeom prst="rect">
            <a:avLst/>
          </a:prstGeom>
        </p:spPr>
      </p:pic>
      <p:pic>
        <p:nvPicPr>
          <p:cNvPr id="7" name="Grafik 6">
            <a:extLst>
              <a:ext uri="{FF2B5EF4-FFF2-40B4-BE49-F238E27FC236}">
                <a16:creationId xmlns:a16="http://schemas.microsoft.com/office/drawing/2014/main" id="{620C7153-F082-4E12-FB1D-1B304DD4810F}"/>
              </a:ext>
            </a:extLst>
          </p:cNvPr>
          <p:cNvPicPr>
            <a:picLocks noChangeAspect="1"/>
          </p:cNvPicPr>
          <p:nvPr/>
        </p:nvPicPr>
        <p:blipFill>
          <a:blip r:embed="rId3"/>
          <a:stretch>
            <a:fillRect/>
          </a:stretch>
        </p:blipFill>
        <p:spPr>
          <a:xfrm>
            <a:off x="4716016" y="28715"/>
            <a:ext cx="4248472" cy="6715714"/>
          </a:xfrm>
          <a:prstGeom prst="rect">
            <a:avLst/>
          </a:prstGeom>
        </p:spPr>
      </p:pic>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395537" y="404664"/>
            <a:ext cx="3600400" cy="461665"/>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kein Reisig-Sammeln mehr:</a:t>
            </a:r>
            <a:endPar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pic>
        <p:nvPicPr>
          <p:cNvPr id="6" name="Grafik 5">
            <a:extLst>
              <a:ext uri="{FF2B5EF4-FFF2-40B4-BE49-F238E27FC236}">
                <a16:creationId xmlns:a16="http://schemas.microsoft.com/office/drawing/2014/main" id="{D2F40500-8897-85AB-F3B5-189AF9679519}"/>
              </a:ext>
            </a:extLst>
          </p:cNvPr>
          <p:cNvPicPr>
            <a:picLocks noChangeAspect="1"/>
          </p:cNvPicPr>
          <p:nvPr/>
        </p:nvPicPr>
        <p:blipFill>
          <a:blip r:embed="rId4"/>
          <a:stretch>
            <a:fillRect/>
          </a:stretch>
        </p:blipFill>
        <p:spPr>
          <a:xfrm>
            <a:off x="8028384" y="6274236"/>
            <a:ext cx="786452" cy="323116"/>
          </a:xfrm>
          <a:prstGeom prst="rect">
            <a:avLst/>
          </a:prstGeom>
        </p:spPr>
      </p:pic>
    </p:spTree>
    <p:extLst>
      <p:ext uri="{BB962C8B-B14F-4D97-AF65-F5344CB8AC3E}">
        <p14:creationId xmlns:p14="http://schemas.microsoft.com/office/powerpoint/2010/main" val="777075779"/>
      </p:ext>
    </p:extLst>
  </p:cSld>
  <p:clrMapOvr>
    <a:masterClrMapping/>
  </p:clrMapOvr>
</p:sld>
</file>

<file path=ppt/theme/theme1.xml><?xml version="1.0" encoding="utf-8"?>
<a:theme xmlns:a="http://schemas.openxmlformats.org/drawingml/2006/main" name="11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6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7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9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8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2984</Words>
  <Application>Microsoft Office PowerPoint</Application>
  <PresentationFormat>Bildschirmpräsentation (4:3)</PresentationFormat>
  <Paragraphs>547</Paragraphs>
  <Slides>161</Slides>
  <Notes>52</Notes>
  <HiddenSlides>0</HiddenSlides>
  <MMClips>0</MMClips>
  <ScaleCrop>false</ScaleCrop>
  <HeadingPairs>
    <vt:vector size="8" baseType="variant">
      <vt:variant>
        <vt:lpstr>Verwendete Schriftarten</vt:lpstr>
      </vt:variant>
      <vt:variant>
        <vt:i4>4</vt:i4>
      </vt:variant>
      <vt:variant>
        <vt:lpstr>Design</vt:lpstr>
      </vt:variant>
      <vt:variant>
        <vt:i4>11</vt:i4>
      </vt:variant>
      <vt:variant>
        <vt:lpstr>Eingebettete OLE-Server</vt:lpstr>
      </vt:variant>
      <vt:variant>
        <vt:i4>1</vt:i4>
      </vt:variant>
      <vt:variant>
        <vt:lpstr>Folientitel</vt:lpstr>
      </vt:variant>
      <vt:variant>
        <vt:i4>161</vt:i4>
      </vt:variant>
    </vt:vector>
  </HeadingPairs>
  <TitlesOfParts>
    <vt:vector size="177" baseType="lpstr">
      <vt:lpstr>Arial</vt:lpstr>
      <vt:lpstr>Calibri</vt:lpstr>
      <vt:lpstr>Calibri Light</vt:lpstr>
      <vt:lpstr>Times New Roman</vt:lpstr>
      <vt:lpstr>11_Standarddesign</vt:lpstr>
      <vt:lpstr>20_Standarddesign</vt:lpstr>
      <vt:lpstr>13_Standarddesign</vt:lpstr>
      <vt:lpstr>17_Standarddesign</vt:lpstr>
      <vt:lpstr>10_Standarddesign</vt:lpstr>
      <vt:lpstr>9_Standarddesign</vt:lpstr>
      <vt:lpstr>39_Standarddesign</vt:lpstr>
      <vt:lpstr>8_Standarddesign</vt:lpstr>
      <vt:lpstr>28_Standarddesign</vt:lpstr>
      <vt:lpstr>26_Standarddesign</vt:lpstr>
      <vt:lpstr>Office</vt:lpstr>
      <vt:lpstr>Image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Philosophische Fakultaet HHUD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Kunz</dc:creator>
  <cp:lastModifiedBy>Werner Kunz</cp:lastModifiedBy>
  <cp:revision>500</cp:revision>
  <dcterms:created xsi:type="dcterms:W3CDTF">2019-07-16T15:08:30Z</dcterms:created>
  <dcterms:modified xsi:type="dcterms:W3CDTF">2023-04-26T14:01:31Z</dcterms:modified>
</cp:coreProperties>
</file>